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4"/>
  </p:notesMasterIdLst>
  <p:sldIdLst>
    <p:sldId id="350" r:id="rId3"/>
    <p:sldId id="351" r:id="rId4"/>
    <p:sldId id="360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rbel" panose="020B0503020204020204" pitchFamily="34" charset="0"/>
      <p:regular r:id="rId19"/>
      <p:bold r:id="rId20"/>
      <p:italic r:id="rId21"/>
      <p:boldItalic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2" roundtripDataSignature="AMtx7mhhB5QVc3U/7s0uxKY1oR7IjAbb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12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124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12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12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1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3" name="Google Shape;2413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414" name="Google Shape;241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5" name="Google Shape;241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87" name="Google Shape;2587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88" name="Google Shape;2588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94" name="Google Shape;259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95" name="Google Shape;2595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421" name="Google Shape;2421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22" name="Google Shape;2422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453" name="Google Shape;245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4" name="Google Shape;245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9672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429" name="Google Shape;2429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0" name="Google Shape;2430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453" name="Google Shape;2453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54" name="Google Shape;2454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460" name="Google Shape;246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61" name="Google Shape;2461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484" name="Google Shape;2484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5" name="Google Shape;248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491" name="Google Shape;2491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2" name="Google Shape;2492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Google Shape;2497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98" name="Google Shape;249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99" name="Google Shape;2499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8"/>
          <p:cNvSpPr/>
          <p:nvPr/>
        </p:nvSpPr>
        <p:spPr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08"/>
          <p:cNvSpPr/>
          <p:nvPr/>
        </p:nvSpPr>
        <p:spPr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08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8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08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8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8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7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7"/>
          <p:cNvSpPr txBox="1">
            <a:spLocks noGrp="1"/>
          </p:cNvSpPr>
          <p:nvPr>
            <p:ph type="body" idx="1"/>
          </p:nvPr>
        </p:nvSpPr>
        <p:spPr>
          <a:xfrm rot="5400000">
            <a:off x="2259013" y="-26987"/>
            <a:ext cx="462597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2" name="Google Shape;102;p117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17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17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8"/>
          <p:cNvSpPr/>
          <p:nvPr/>
        </p:nvSpPr>
        <p:spPr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8"/>
          <p:cNvSpPr/>
          <p:nvPr/>
        </p:nvSpPr>
        <p:spPr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8"/>
          <p:cNvSpPr txBox="1">
            <a:spLocks noGrp="1"/>
          </p:cNvSpPr>
          <p:nvPr>
            <p:ph type="title"/>
          </p:nvPr>
        </p:nvSpPr>
        <p:spPr>
          <a:xfrm rot="5400000">
            <a:off x="4808538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18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0" name="Google Shape;110;p118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8"/>
          <p:cNvSpPr txBox="1">
            <a:spLocks noGrp="1"/>
          </p:cNvSpPr>
          <p:nvPr>
            <p:ph type="ftr" idx="11"/>
          </p:nvPr>
        </p:nvSpPr>
        <p:spPr>
          <a:xfrm>
            <a:off x="2640013" y="6376988"/>
            <a:ext cx="38369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18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9" descr="http://www.techcats.net/wp-content/uploads/2010/02/memory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9000" y="5105400"/>
            <a:ext cx="1841500" cy="1698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9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9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9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9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7"/>
          <p:cNvSpPr/>
          <p:nvPr/>
        </p:nvSpPr>
        <p:spPr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7"/>
          <p:cNvSpPr/>
          <p:nvPr/>
        </p:nvSpPr>
        <p:spPr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7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7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07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7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7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1"/>
          <p:cNvSpPr/>
          <p:nvPr/>
        </p:nvSpPr>
        <p:spPr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1"/>
          <p:cNvSpPr/>
          <p:nvPr/>
        </p:nvSpPr>
        <p:spPr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1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7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1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11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1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1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2"/>
          <p:cNvSpPr txBox="1">
            <a:spLocks noGrp="1"/>
          </p:cNvSpPr>
          <p:nvPr>
            <p:ph type="body" idx="1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64" name="Google Shape;64;p112"/>
          <p:cNvSpPr txBox="1">
            <a:spLocks noGrp="1"/>
          </p:cNvSpPr>
          <p:nvPr>
            <p:ph type="body" idx="2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65" name="Google Shape;65;p112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2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2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3"/>
          <p:cNvSpPr txBox="1"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113"/>
          <p:cNvSpPr txBox="1">
            <a:spLocks noGrp="1"/>
          </p:cNvSpPr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72" name="Google Shape;72;p113"/>
          <p:cNvSpPr txBox="1">
            <a:spLocks noGrp="1"/>
          </p:cNvSpPr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13"/>
          <p:cNvSpPr txBox="1">
            <a:spLocks noGrp="1"/>
          </p:cNvSpPr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74" name="Google Shape;74;p113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3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3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4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4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4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5"/>
          <p:cNvSpPr/>
          <p:nvPr/>
        </p:nvSpPr>
        <p:spPr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5"/>
          <p:cNvSpPr/>
          <p:nvPr/>
        </p:nvSpPr>
        <p:spPr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5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5"/>
          <p:cNvSpPr txBox="1">
            <a:spLocks noGrp="1"/>
          </p:cNvSpPr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86" name="Google Shape;86;p115"/>
          <p:cNvSpPr txBox="1">
            <a:spLocks noGrp="1"/>
          </p:cNvSpPr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15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5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5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6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6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6"/>
          <p:cNvSpPr txBox="1"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6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95" name="Google Shape;95;p116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116"/>
          <p:cNvSpPr txBox="1">
            <a:spLocks noGrp="1"/>
          </p:cNvSpPr>
          <p:nvPr>
            <p:ph type="dt" idx="10"/>
          </p:nvPr>
        </p:nvSpPr>
        <p:spPr>
          <a:xfrm>
            <a:off x="165100" y="1169988"/>
            <a:ext cx="2522538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16"/>
          <p:cNvSpPr txBox="1">
            <a:spLocks noGrp="1"/>
          </p:cNvSpPr>
          <p:nvPr>
            <p:ph type="ftr" idx="11"/>
          </p:nvPr>
        </p:nvSpPr>
        <p:spPr>
          <a:xfrm>
            <a:off x="3035300" y="1169988"/>
            <a:ext cx="5194300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6"/>
          <p:cNvSpPr txBox="1">
            <a:spLocks noGrp="1"/>
          </p:cNvSpPr>
          <p:nvPr>
            <p:ph type="sldNum" idx="12"/>
          </p:nvPr>
        </p:nvSpPr>
        <p:spPr>
          <a:xfrm>
            <a:off x="8339138" y="1169988"/>
            <a:ext cx="733425" cy="20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6"/>
          <p:cNvSpPr/>
          <p:nvPr/>
        </p:nvSpPr>
        <p:spPr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6"/>
          <p:cNvSpPr/>
          <p:nvPr/>
        </p:nvSpPr>
        <p:spPr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106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106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06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06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5"/>
          <p:cNvSpPr/>
          <p:nvPr/>
        </p:nvSpPr>
        <p:spPr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05"/>
          <p:cNvSpPr/>
          <p:nvPr/>
        </p:nvSpPr>
        <p:spPr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0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0" u="none" strike="noStrike" cap="none">
                <a:solidFill>
                  <a:srgbClr val="FFC8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105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105"/>
          <p:cNvSpPr txBox="1">
            <a:spLocks noGrp="1"/>
          </p:cNvSpPr>
          <p:nvPr>
            <p:ph type="dt" idx="10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05"/>
          <p:cNvSpPr txBox="1">
            <a:spLocks noGrp="1"/>
          </p:cNvSpPr>
          <p:nvPr>
            <p:ph type="ftr" idx="11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5"/>
          <p:cNvSpPr txBox="1">
            <a:spLocks noGrp="1"/>
          </p:cNvSpPr>
          <p:nvPr>
            <p:ph type="sldNum" idx="12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p95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The Memory System</a:t>
            </a:r>
            <a:endParaRPr>
              <a:solidFill>
                <a:srgbClr val="FFC700"/>
              </a:solidFill>
            </a:endParaRPr>
          </a:p>
        </p:txBody>
      </p:sp>
      <p:sp>
        <p:nvSpPr>
          <p:cNvPr id="2418" name="Google Shape;2418;p95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Secondary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10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Optical Disks</a:t>
            </a:r>
            <a:endParaRPr/>
          </a:p>
        </p:txBody>
      </p:sp>
      <p:sp>
        <p:nvSpPr>
          <p:cNvPr id="2591" name="Google Shape;2591;p103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CD-ROM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CD-Recordable (CD-R)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CD-</a:t>
            </a:r>
            <a:r>
              <a:rPr lang="en-US" dirty="0" err="1"/>
              <a:t>ReWritable</a:t>
            </a:r>
            <a:r>
              <a:rPr lang="en-US" dirty="0"/>
              <a:t> (CD-RW)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DVD(Digital Versatile Disks)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DVD-RAM(Read-writable version)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10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Magnetic Tape Systems</a:t>
            </a:r>
            <a:endParaRPr/>
          </a:p>
        </p:txBody>
      </p:sp>
      <p:sp>
        <p:nvSpPr>
          <p:cNvPr id="2598" name="Google Shape;2598;p104"/>
          <p:cNvSpPr/>
          <p:nvPr/>
        </p:nvSpPr>
        <p:spPr>
          <a:xfrm>
            <a:off x="2433638" y="4614863"/>
            <a:ext cx="42084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5.33. Organization of data on magnetic tape.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9" name="Google Shape;2599;p104"/>
          <p:cNvSpPr/>
          <p:nvPr/>
        </p:nvSpPr>
        <p:spPr>
          <a:xfrm>
            <a:off x="7675563" y="2165350"/>
            <a:ext cx="295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0" name="Google Shape;2600;p104"/>
          <p:cNvSpPr/>
          <p:nvPr/>
        </p:nvSpPr>
        <p:spPr>
          <a:xfrm>
            <a:off x="1800225" y="1958975"/>
            <a:ext cx="295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1" name="Google Shape;2601;p104"/>
          <p:cNvSpPr/>
          <p:nvPr/>
        </p:nvSpPr>
        <p:spPr>
          <a:xfrm>
            <a:off x="7675563" y="2352675"/>
            <a:ext cx="3905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2" name="Google Shape;2602;p104"/>
          <p:cNvSpPr/>
          <p:nvPr/>
        </p:nvSpPr>
        <p:spPr>
          <a:xfrm>
            <a:off x="1800225" y="2144713"/>
            <a:ext cx="39052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3" name="Google Shape;2603;p104"/>
          <p:cNvSpPr/>
          <p:nvPr/>
        </p:nvSpPr>
        <p:spPr>
          <a:xfrm>
            <a:off x="2609850" y="2187575"/>
            <a:ext cx="125413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4" name="Google Shape;2604;p104"/>
          <p:cNvSpPr/>
          <p:nvPr/>
        </p:nvSpPr>
        <p:spPr>
          <a:xfrm>
            <a:off x="2609850" y="2187575"/>
            <a:ext cx="125413" cy="41275"/>
          </a:xfrm>
          <a:custGeom>
            <a:avLst/>
            <a:gdLst/>
            <a:ahLst/>
            <a:cxnLst/>
            <a:rect l="l" t="t" r="r" b="b"/>
            <a:pathLst>
              <a:path w="79" h="26" extrusionOk="0">
                <a:moveTo>
                  <a:pt x="79" y="0"/>
                </a:moveTo>
                <a:lnTo>
                  <a:pt x="0" y="13"/>
                </a:lnTo>
                <a:lnTo>
                  <a:pt x="79" y="26"/>
                </a:lnTo>
                <a:lnTo>
                  <a:pt x="79" y="13"/>
                </a:lnTo>
                <a:lnTo>
                  <a:pt x="79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104"/>
          <p:cNvSpPr/>
          <p:nvPr/>
        </p:nvSpPr>
        <p:spPr>
          <a:xfrm>
            <a:off x="7123113" y="2187575"/>
            <a:ext cx="123825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104"/>
          <p:cNvSpPr/>
          <p:nvPr/>
        </p:nvSpPr>
        <p:spPr>
          <a:xfrm>
            <a:off x="7123113" y="2187575"/>
            <a:ext cx="123825" cy="41275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0" y="26"/>
                </a:moveTo>
                <a:lnTo>
                  <a:pt x="78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7" name="Google Shape;2607;p104"/>
          <p:cNvCxnSpPr/>
          <p:nvPr/>
        </p:nvCxnSpPr>
        <p:spPr>
          <a:xfrm flipH="1">
            <a:off x="2735263" y="2208213"/>
            <a:ext cx="4416425" cy="1587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8" name="Google Shape;2608;p104"/>
          <p:cNvCxnSpPr/>
          <p:nvPr/>
        </p:nvCxnSpPr>
        <p:spPr>
          <a:xfrm rot="10800000" flipH="1">
            <a:off x="7261225" y="2084388"/>
            <a:ext cx="1588" cy="24765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9" name="Google Shape;2609;p104"/>
          <p:cNvCxnSpPr/>
          <p:nvPr/>
        </p:nvCxnSpPr>
        <p:spPr>
          <a:xfrm rot="10800000" flipH="1">
            <a:off x="2589213" y="2084388"/>
            <a:ext cx="1587" cy="24765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0" name="Google Shape;2610;p104"/>
          <p:cNvSpPr/>
          <p:nvPr/>
        </p:nvSpPr>
        <p:spPr>
          <a:xfrm>
            <a:off x="4768850" y="1938338"/>
            <a:ext cx="295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1" name="Google Shape;2611;p104"/>
          <p:cNvSpPr/>
          <p:nvPr/>
        </p:nvSpPr>
        <p:spPr>
          <a:xfrm>
            <a:off x="7716838" y="2768600"/>
            <a:ext cx="4445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 or 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2" name="Google Shape;2612;p104"/>
          <p:cNvSpPr/>
          <p:nvPr/>
        </p:nvSpPr>
        <p:spPr>
          <a:xfrm>
            <a:off x="4064000" y="3722688"/>
            <a:ext cx="27463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3" name="Google Shape;2613;p104"/>
          <p:cNvSpPr/>
          <p:nvPr/>
        </p:nvSpPr>
        <p:spPr>
          <a:xfrm>
            <a:off x="6243638" y="3722688"/>
            <a:ext cx="27463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4" name="Google Shape;2614;p104"/>
          <p:cNvSpPr/>
          <p:nvPr/>
        </p:nvSpPr>
        <p:spPr>
          <a:xfrm>
            <a:off x="1363663" y="2519363"/>
            <a:ext cx="42862" cy="123825"/>
          </a:xfrm>
          <a:custGeom>
            <a:avLst/>
            <a:gdLst/>
            <a:ahLst/>
            <a:cxnLst/>
            <a:rect l="l" t="t" r="r" b="b"/>
            <a:pathLst>
              <a:path w="2" h="6" extrusionOk="0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104"/>
          <p:cNvSpPr/>
          <p:nvPr/>
        </p:nvSpPr>
        <p:spPr>
          <a:xfrm>
            <a:off x="1363663" y="2519363"/>
            <a:ext cx="42862" cy="123825"/>
          </a:xfrm>
          <a:custGeom>
            <a:avLst/>
            <a:gdLst/>
            <a:ahLst/>
            <a:cxnLst/>
            <a:rect l="l" t="t" r="r" b="b"/>
            <a:pathLst>
              <a:path w="27" h="78" extrusionOk="0">
                <a:moveTo>
                  <a:pt x="0" y="0"/>
                </a:moveTo>
                <a:lnTo>
                  <a:pt x="13" y="78"/>
                </a:lnTo>
                <a:lnTo>
                  <a:pt x="27" y="0"/>
                </a:lnTo>
                <a:lnTo>
                  <a:pt x="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104"/>
          <p:cNvSpPr/>
          <p:nvPr/>
        </p:nvSpPr>
        <p:spPr>
          <a:xfrm>
            <a:off x="1384300" y="2208213"/>
            <a:ext cx="312738" cy="311150"/>
          </a:xfrm>
          <a:custGeom>
            <a:avLst/>
            <a:gdLst/>
            <a:ahLst/>
            <a:cxnLst/>
            <a:rect l="l" t="t" r="r" b="b"/>
            <a:pathLst>
              <a:path w="15" h="15" extrusionOk="0">
                <a:moveTo>
                  <a:pt x="0" y="15"/>
                </a:moveTo>
                <a:lnTo>
                  <a:pt x="0" y="5"/>
                </a:lnTo>
                <a:lnTo>
                  <a:pt x="0" y="0"/>
                </a:lnTo>
                <a:lnTo>
                  <a:pt x="6" y="0"/>
                </a:lnTo>
                <a:lnTo>
                  <a:pt x="15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7" name="Google Shape;2617;p104"/>
          <p:cNvCxnSpPr/>
          <p:nvPr/>
        </p:nvCxnSpPr>
        <p:spPr>
          <a:xfrm rot="10800000" flipH="1">
            <a:off x="4624388" y="2686050"/>
            <a:ext cx="1587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8" name="Google Shape;2618;p104"/>
          <p:cNvCxnSpPr/>
          <p:nvPr/>
        </p:nvCxnSpPr>
        <p:spPr>
          <a:xfrm rot="10800000" flipH="1">
            <a:off x="3794125" y="2686050"/>
            <a:ext cx="1588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9" name="Google Shape;2619;p104"/>
          <p:cNvSpPr/>
          <p:nvPr/>
        </p:nvSpPr>
        <p:spPr>
          <a:xfrm>
            <a:off x="3190875" y="2686050"/>
            <a:ext cx="104775" cy="601663"/>
          </a:xfrm>
          <a:custGeom>
            <a:avLst/>
            <a:gdLst/>
            <a:ahLst/>
            <a:cxnLst/>
            <a:rect l="l" t="t" r="r" b="b"/>
            <a:pathLst>
              <a:path w="5" h="29" extrusionOk="0">
                <a:moveTo>
                  <a:pt x="0" y="29"/>
                </a:moveTo>
                <a:lnTo>
                  <a:pt x="0" y="24"/>
                </a:lnTo>
                <a:lnTo>
                  <a:pt x="2" y="18"/>
                </a:lnTo>
                <a:lnTo>
                  <a:pt x="0" y="12"/>
                </a:lnTo>
                <a:lnTo>
                  <a:pt x="5" y="0"/>
                </a:lnTo>
              </a:path>
            </a:pathLst>
          </a:cu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0" name="Google Shape;2620;p104"/>
          <p:cNvCxnSpPr/>
          <p:nvPr/>
        </p:nvCxnSpPr>
        <p:spPr>
          <a:xfrm rot="10800000" flipH="1">
            <a:off x="2589213" y="2686050"/>
            <a:ext cx="1587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1" name="Google Shape;2621;p104"/>
          <p:cNvCxnSpPr/>
          <p:nvPr/>
        </p:nvCxnSpPr>
        <p:spPr>
          <a:xfrm rot="10800000" flipH="1">
            <a:off x="1612900" y="2686050"/>
            <a:ext cx="1588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2" name="Google Shape;2622;p104"/>
          <p:cNvCxnSpPr/>
          <p:nvPr/>
        </p:nvCxnSpPr>
        <p:spPr>
          <a:xfrm rot="10800000" flipH="1">
            <a:off x="7261225" y="2686050"/>
            <a:ext cx="1588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3" name="Google Shape;2623;p104"/>
          <p:cNvCxnSpPr/>
          <p:nvPr/>
        </p:nvCxnSpPr>
        <p:spPr>
          <a:xfrm rot="10800000" flipH="1">
            <a:off x="5953125" y="2686050"/>
            <a:ext cx="1588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4" name="Google Shape;2624;p104"/>
          <p:cNvSpPr/>
          <p:nvPr/>
        </p:nvSpPr>
        <p:spPr>
          <a:xfrm>
            <a:off x="5599113" y="2686050"/>
            <a:ext cx="125412" cy="601663"/>
          </a:xfrm>
          <a:custGeom>
            <a:avLst/>
            <a:gdLst/>
            <a:ahLst/>
            <a:cxnLst/>
            <a:rect l="l" t="t" r="r" b="b"/>
            <a:pathLst>
              <a:path w="6" h="29" extrusionOk="0">
                <a:moveTo>
                  <a:pt x="0" y="29"/>
                </a:moveTo>
                <a:lnTo>
                  <a:pt x="0" y="24"/>
                </a:lnTo>
                <a:lnTo>
                  <a:pt x="3" y="18"/>
                </a:lnTo>
                <a:lnTo>
                  <a:pt x="0" y="12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p104"/>
          <p:cNvSpPr/>
          <p:nvPr/>
        </p:nvSpPr>
        <p:spPr>
          <a:xfrm>
            <a:off x="5475288" y="2686050"/>
            <a:ext cx="123825" cy="601663"/>
          </a:xfrm>
          <a:custGeom>
            <a:avLst/>
            <a:gdLst/>
            <a:ahLst/>
            <a:cxnLst/>
            <a:rect l="l" t="t" r="r" b="b"/>
            <a:pathLst>
              <a:path w="6" h="29" extrusionOk="0">
                <a:moveTo>
                  <a:pt x="0" y="29"/>
                </a:moveTo>
                <a:lnTo>
                  <a:pt x="0" y="24"/>
                </a:lnTo>
                <a:lnTo>
                  <a:pt x="3" y="18"/>
                </a:lnTo>
                <a:lnTo>
                  <a:pt x="0" y="12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6" name="Google Shape;2626;p104"/>
          <p:cNvCxnSpPr/>
          <p:nvPr/>
        </p:nvCxnSpPr>
        <p:spPr>
          <a:xfrm rot="10800000" flipH="1">
            <a:off x="6804025" y="2686050"/>
            <a:ext cx="1588" cy="60166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7" name="Google Shape;2627;p104"/>
          <p:cNvSpPr/>
          <p:nvPr/>
        </p:nvSpPr>
        <p:spPr>
          <a:xfrm>
            <a:off x="1633538" y="3452813"/>
            <a:ext cx="146050" cy="41275"/>
          </a:xfrm>
          <a:custGeom>
            <a:avLst/>
            <a:gdLst/>
            <a:ahLst/>
            <a:cxnLst/>
            <a:rect l="l" t="t" r="r" b="b"/>
            <a:pathLst>
              <a:path w="7" h="2" extrusionOk="0">
                <a:moveTo>
                  <a:pt x="7" y="0"/>
                </a:moveTo>
                <a:lnTo>
                  <a:pt x="0" y="1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p104"/>
          <p:cNvSpPr/>
          <p:nvPr/>
        </p:nvSpPr>
        <p:spPr>
          <a:xfrm>
            <a:off x="1633538" y="3452813"/>
            <a:ext cx="146050" cy="41275"/>
          </a:xfrm>
          <a:custGeom>
            <a:avLst/>
            <a:gdLst/>
            <a:ahLst/>
            <a:cxnLst/>
            <a:rect l="l" t="t" r="r" b="b"/>
            <a:pathLst>
              <a:path w="92" h="26" extrusionOk="0">
                <a:moveTo>
                  <a:pt x="92" y="0"/>
                </a:moveTo>
                <a:lnTo>
                  <a:pt x="0" y="13"/>
                </a:lnTo>
                <a:lnTo>
                  <a:pt x="92" y="26"/>
                </a:lnTo>
                <a:lnTo>
                  <a:pt x="92" y="13"/>
                </a:lnTo>
                <a:lnTo>
                  <a:pt x="92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p104"/>
          <p:cNvSpPr/>
          <p:nvPr/>
        </p:nvSpPr>
        <p:spPr>
          <a:xfrm>
            <a:off x="2422525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p104"/>
          <p:cNvSpPr/>
          <p:nvPr/>
        </p:nvSpPr>
        <p:spPr>
          <a:xfrm>
            <a:off x="2422525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79" h="26" extrusionOk="0">
                <a:moveTo>
                  <a:pt x="0" y="26"/>
                </a:moveTo>
                <a:lnTo>
                  <a:pt x="79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1" name="Google Shape;2631;p104"/>
          <p:cNvCxnSpPr/>
          <p:nvPr/>
        </p:nvCxnSpPr>
        <p:spPr>
          <a:xfrm flipH="1">
            <a:off x="1779588" y="3473450"/>
            <a:ext cx="642937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2" name="Google Shape;2632;p104"/>
          <p:cNvSpPr/>
          <p:nvPr/>
        </p:nvSpPr>
        <p:spPr>
          <a:xfrm>
            <a:off x="3814763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p104"/>
          <p:cNvSpPr/>
          <p:nvPr/>
        </p:nvSpPr>
        <p:spPr>
          <a:xfrm>
            <a:off x="3814763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8" y="0"/>
                </a:moveTo>
                <a:lnTo>
                  <a:pt x="0" y="13"/>
                </a:lnTo>
                <a:lnTo>
                  <a:pt x="78" y="26"/>
                </a:lnTo>
                <a:lnTo>
                  <a:pt x="78" y="1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4" name="Google Shape;2634;p104"/>
          <p:cNvSpPr/>
          <p:nvPr/>
        </p:nvSpPr>
        <p:spPr>
          <a:xfrm>
            <a:off x="4478338" y="3452813"/>
            <a:ext cx="125412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p104"/>
          <p:cNvSpPr/>
          <p:nvPr/>
        </p:nvSpPr>
        <p:spPr>
          <a:xfrm>
            <a:off x="4478338" y="3452813"/>
            <a:ext cx="125412" cy="41275"/>
          </a:xfrm>
          <a:custGeom>
            <a:avLst/>
            <a:gdLst/>
            <a:ahLst/>
            <a:cxnLst/>
            <a:rect l="l" t="t" r="r" b="b"/>
            <a:pathLst>
              <a:path w="79" h="26" extrusionOk="0">
                <a:moveTo>
                  <a:pt x="0" y="26"/>
                </a:moveTo>
                <a:lnTo>
                  <a:pt x="79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6" name="Google Shape;2636;p104"/>
          <p:cNvCxnSpPr/>
          <p:nvPr/>
        </p:nvCxnSpPr>
        <p:spPr>
          <a:xfrm flipH="1">
            <a:off x="3938588" y="3473450"/>
            <a:ext cx="539750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7" name="Google Shape;2637;p104"/>
          <p:cNvSpPr/>
          <p:nvPr/>
        </p:nvSpPr>
        <p:spPr>
          <a:xfrm>
            <a:off x="4665663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Google Shape;2638;p104"/>
          <p:cNvSpPr/>
          <p:nvPr/>
        </p:nvSpPr>
        <p:spPr>
          <a:xfrm>
            <a:off x="4665663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8" y="0"/>
                </a:moveTo>
                <a:lnTo>
                  <a:pt x="0" y="13"/>
                </a:lnTo>
                <a:lnTo>
                  <a:pt x="78" y="26"/>
                </a:lnTo>
                <a:lnTo>
                  <a:pt x="78" y="1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Google Shape;2639;p104"/>
          <p:cNvSpPr/>
          <p:nvPr/>
        </p:nvSpPr>
        <p:spPr>
          <a:xfrm>
            <a:off x="5807075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Google Shape;2640;p104"/>
          <p:cNvSpPr/>
          <p:nvPr/>
        </p:nvSpPr>
        <p:spPr>
          <a:xfrm>
            <a:off x="5807075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79" h="26" extrusionOk="0">
                <a:moveTo>
                  <a:pt x="0" y="26"/>
                </a:moveTo>
                <a:lnTo>
                  <a:pt x="79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1" name="Google Shape;2641;p104"/>
          <p:cNvCxnSpPr/>
          <p:nvPr/>
        </p:nvCxnSpPr>
        <p:spPr>
          <a:xfrm flipH="1">
            <a:off x="4789488" y="3473450"/>
            <a:ext cx="996950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2" name="Google Shape;2642;p104"/>
          <p:cNvSpPr/>
          <p:nvPr/>
        </p:nvSpPr>
        <p:spPr>
          <a:xfrm>
            <a:off x="5994400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Google Shape;2643;p104"/>
          <p:cNvSpPr/>
          <p:nvPr/>
        </p:nvSpPr>
        <p:spPr>
          <a:xfrm>
            <a:off x="5994400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78" y="0"/>
                </a:moveTo>
                <a:lnTo>
                  <a:pt x="0" y="13"/>
                </a:lnTo>
                <a:lnTo>
                  <a:pt x="78" y="26"/>
                </a:lnTo>
                <a:lnTo>
                  <a:pt x="78" y="13"/>
                </a:lnTo>
                <a:lnTo>
                  <a:pt x="78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Google Shape;2644;p104"/>
          <p:cNvSpPr/>
          <p:nvPr/>
        </p:nvSpPr>
        <p:spPr>
          <a:xfrm>
            <a:off x="6637338" y="3452813"/>
            <a:ext cx="146050" cy="41275"/>
          </a:xfrm>
          <a:custGeom>
            <a:avLst/>
            <a:gdLst/>
            <a:ahLst/>
            <a:cxnLst/>
            <a:rect l="l" t="t" r="r" b="b"/>
            <a:pathLst>
              <a:path w="7" h="2" extrusionOk="0">
                <a:moveTo>
                  <a:pt x="0" y="2"/>
                </a:moveTo>
                <a:lnTo>
                  <a:pt x="7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104"/>
          <p:cNvSpPr/>
          <p:nvPr/>
        </p:nvSpPr>
        <p:spPr>
          <a:xfrm>
            <a:off x="6637338" y="3452813"/>
            <a:ext cx="146050" cy="41275"/>
          </a:xfrm>
          <a:custGeom>
            <a:avLst/>
            <a:gdLst/>
            <a:ahLst/>
            <a:cxnLst/>
            <a:rect l="l" t="t" r="r" b="b"/>
            <a:pathLst>
              <a:path w="92" h="26" extrusionOk="0">
                <a:moveTo>
                  <a:pt x="0" y="26"/>
                </a:moveTo>
                <a:lnTo>
                  <a:pt x="92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6" name="Google Shape;2646;p104"/>
          <p:cNvCxnSpPr/>
          <p:nvPr/>
        </p:nvCxnSpPr>
        <p:spPr>
          <a:xfrm flipH="1">
            <a:off x="6118225" y="3473450"/>
            <a:ext cx="519113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7" name="Google Shape;2647;p104"/>
          <p:cNvCxnSpPr/>
          <p:nvPr/>
        </p:nvCxnSpPr>
        <p:spPr>
          <a:xfrm rot="10800000" flipH="1">
            <a:off x="1612900" y="3349625"/>
            <a:ext cx="1588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8" name="Google Shape;2648;p104"/>
          <p:cNvCxnSpPr/>
          <p:nvPr/>
        </p:nvCxnSpPr>
        <p:spPr>
          <a:xfrm rot="10800000" flipH="1">
            <a:off x="2589213" y="3349625"/>
            <a:ext cx="1587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9" name="Google Shape;2649;p104"/>
          <p:cNvCxnSpPr/>
          <p:nvPr/>
        </p:nvCxnSpPr>
        <p:spPr>
          <a:xfrm rot="10800000" flipH="1">
            <a:off x="3794125" y="3349625"/>
            <a:ext cx="1588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0" name="Google Shape;2650;p104"/>
          <p:cNvCxnSpPr/>
          <p:nvPr/>
        </p:nvCxnSpPr>
        <p:spPr>
          <a:xfrm rot="10800000" flipH="1">
            <a:off x="4624388" y="3349625"/>
            <a:ext cx="1587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1" name="Google Shape;2651;p104"/>
          <p:cNvCxnSpPr/>
          <p:nvPr/>
        </p:nvCxnSpPr>
        <p:spPr>
          <a:xfrm rot="10800000" flipH="1">
            <a:off x="5953125" y="3349625"/>
            <a:ext cx="1588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2" name="Google Shape;2652;p104"/>
          <p:cNvCxnSpPr/>
          <p:nvPr/>
        </p:nvCxnSpPr>
        <p:spPr>
          <a:xfrm rot="10800000" flipH="1">
            <a:off x="6804025" y="3349625"/>
            <a:ext cx="1588" cy="24923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3" name="Google Shape;2653;p104"/>
          <p:cNvSpPr/>
          <p:nvPr/>
        </p:nvSpPr>
        <p:spPr>
          <a:xfrm>
            <a:off x="1800225" y="3556000"/>
            <a:ext cx="61753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gap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4" name="Google Shape;2654;p104"/>
          <p:cNvSpPr/>
          <p:nvPr/>
        </p:nvSpPr>
        <p:spPr>
          <a:xfrm>
            <a:off x="3938588" y="3556000"/>
            <a:ext cx="549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5" name="Google Shape;2655;p104"/>
          <p:cNvSpPr/>
          <p:nvPr/>
        </p:nvSpPr>
        <p:spPr>
          <a:xfrm>
            <a:off x="2609850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6" name="Google Shape;2656;p104"/>
          <p:cNvSpPr/>
          <p:nvPr/>
        </p:nvSpPr>
        <p:spPr>
          <a:xfrm>
            <a:off x="2609850" y="3452813"/>
            <a:ext cx="125413" cy="41275"/>
          </a:xfrm>
          <a:custGeom>
            <a:avLst/>
            <a:gdLst/>
            <a:ahLst/>
            <a:cxnLst/>
            <a:rect l="l" t="t" r="r" b="b"/>
            <a:pathLst>
              <a:path w="79" h="26" extrusionOk="0">
                <a:moveTo>
                  <a:pt x="79" y="0"/>
                </a:moveTo>
                <a:lnTo>
                  <a:pt x="0" y="13"/>
                </a:lnTo>
                <a:lnTo>
                  <a:pt x="79" y="26"/>
                </a:lnTo>
                <a:lnTo>
                  <a:pt x="79" y="13"/>
                </a:lnTo>
                <a:lnTo>
                  <a:pt x="79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7" name="Google Shape;2657;p104"/>
          <p:cNvSpPr/>
          <p:nvPr/>
        </p:nvSpPr>
        <p:spPr>
          <a:xfrm>
            <a:off x="3627438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6" h="2" extrusionOk="0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8" name="Google Shape;2658;p104"/>
          <p:cNvSpPr/>
          <p:nvPr/>
        </p:nvSpPr>
        <p:spPr>
          <a:xfrm>
            <a:off x="3627438" y="3452813"/>
            <a:ext cx="123825" cy="41275"/>
          </a:xfrm>
          <a:custGeom>
            <a:avLst/>
            <a:gdLst/>
            <a:ahLst/>
            <a:cxnLst/>
            <a:rect l="l" t="t" r="r" b="b"/>
            <a:pathLst>
              <a:path w="78" h="26" extrusionOk="0">
                <a:moveTo>
                  <a:pt x="0" y="26"/>
                </a:moveTo>
                <a:lnTo>
                  <a:pt x="78" y="13"/>
                </a:lnTo>
                <a:lnTo>
                  <a:pt x="0" y="0"/>
                </a:lnTo>
                <a:lnTo>
                  <a:pt x="0" y="13"/>
                </a:lnTo>
                <a:lnTo>
                  <a:pt x="0" y="26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9" name="Google Shape;2659;p104"/>
          <p:cNvCxnSpPr/>
          <p:nvPr/>
        </p:nvCxnSpPr>
        <p:spPr>
          <a:xfrm flipH="1">
            <a:off x="2735263" y="3473450"/>
            <a:ext cx="892175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0" name="Google Shape;2660;p104"/>
          <p:cNvSpPr/>
          <p:nvPr/>
        </p:nvSpPr>
        <p:spPr>
          <a:xfrm>
            <a:off x="3067050" y="2686050"/>
            <a:ext cx="123825" cy="601663"/>
          </a:xfrm>
          <a:custGeom>
            <a:avLst/>
            <a:gdLst/>
            <a:ahLst/>
            <a:cxnLst/>
            <a:rect l="l" t="t" r="r" b="b"/>
            <a:pathLst>
              <a:path w="6" h="29" extrusionOk="0">
                <a:moveTo>
                  <a:pt x="0" y="29"/>
                </a:moveTo>
                <a:lnTo>
                  <a:pt x="0" y="24"/>
                </a:lnTo>
                <a:lnTo>
                  <a:pt x="3" y="18"/>
                </a:lnTo>
                <a:lnTo>
                  <a:pt x="0" y="12"/>
                </a:lnTo>
                <a:lnTo>
                  <a:pt x="6" y="0"/>
                </a:lnTo>
              </a:path>
            </a:pathLst>
          </a:cu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1" name="Google Shape;2661;p104"/>
          <p:cNvSpPr/>
          <p:nvPr/>
        </p:nvSpPr>
        <p:spPr>
          <a:xfrm>
            <a:off x="5018088" y="3556000"/>
            <a:ext cx="549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2" name="Google Shape;2662;p104"/>
          <p:cNvSpPr/>
          <p:nvPr/>
        </p:nvSpPr>
        <p:spPr>
          <a:xfrm>
            <a:off x="2921000" y="3556000"/>
            <a:ext cx="549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3" name="Google Shape;2663;p104"/>
          <p:cNvSpPr/>
          <p:nvPr/>
        </p:nvSpPr>
        <p:spPr>
          <a:xfrm>
            <a:off x="6118225" y="3556000"/>
            <a:ext cx="549275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64" name="Google Shape;2664;p104"/>
          <p:cNvCxnSpPr/>
          <p:nvPr/>
        </p:nvCxnSpPr>
        <p:spPr>
          <a:xfrm flipH="1">
            <a:off x="3295650" y="2686050"/>
            <a:ext cx="2303463" cy="1588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104"/>
          <p:cNvCxnSpPr/>
          <p:nvPr/>
        </p:nvCxnSpPr>
        <p:spPr>
          <a:xfrm flipH="1">
            <a:off x="5724525" y="2686050"/>
            <a:ext cx="1681163" cy="1588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104"/>
          <p:cNvCxnSpPr/>
          <p:nvPr/>
        </p:nvCxnSpPr>
        <p:spPr>
          <a:xfrm flipH="1">
            <a:off x="5599113" y="3287713"/>
            <a:ext cx="1806575" cy="1587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104"/>
          <p:cNvCxnSpPr/>
          <p:nvPr/>
        </p:nvCxnSpPr>
        <p:spPr>
          <a:xfrm flipH="1">
            <a:off x="3190875" y="3287713"/>
            <a:ext cx="2284413" cy="1587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8" name="Google Shape;2668;p104"/>
          <p:cNvCxnSpPr/>
          <p:nvPr/>
        </p:nvCxnSpPr>
        <p:spPr>
          <a:xfrm rot="10800000">
            <a:off x="1149350" y="2676525"/>
            <a:ext cx="3175" cy="59055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9" name="Google Shape;2669;p104"/>
          <p:cNvCxnSpPr/>
          <p:nvPr/>
        </p:nvCxnSpPr>
        <p:spPr>
          <a:xfrm flipH="1">
            <a:off x="1011238" y="2686050"/>
            <a:ext cx="2179637" cy="1588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0" name="Google Shape;2670;p104"/>
          <p:cNvCxnSpPr/>
          <p:nvPr/>
        </p:nvCxnSpPr>
        <p:spPr>
          <a:xfrm flipH="1">
            <a:off x="1011238" y="3287713"/>
            <a:ext cx="2055812" cy="1587"/>
          </a:xfrm>
          <a:prstGeom prst="straightConnector1">
            <a:avLst/>
          </a:prstGeom>
          <a:noFill/>
          <a:ln w="206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1" name="Google Shape;2671;p104"/>
          <p:cNvSpPr/>
          <p:nvPr/>
        </p:nvSpPr>
        <p:spPr>
          <a:xfrm>
            <a:off x="6991350" y="2519363"/>
            <a:ext cx="61913" cy="123825"/>
          </a:xfrm>
          <a:custGeom>
            <a:avLst/>
            <a:gdLst/>
            <a:ahLst/>
            <a:cxnLst/>
            <a:rect l="l" t="t" r="r" b="b"/>
            <a:pathLst>
              <a:path w="3" h="6" extrusionOk="0">
                <a:moveTo>
                  <a:pt x="0" y="0"/>
                </a:moveTo>
                <a:lnTo>
                  <a:pt x="2" y="6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2" name="Google Shape;2672;p104"/>
          <p:cNvSpPr/>
          <p:nvPr/>
        </p:nvSpPr>
        <p:spPr>
          <a:xfrm>
            <a:off x="6991350" y="2519363"/>
            <a:ext cx="61913" cy="123825"/>
          </a:xfrm>
          <a:custGeom>
            <a:avLst/>
            <a:gdLst/>
            <a:ahLst/>
            <a:cxnLst/>
            <a:rect l="l" t="t" r="r" b="b"/>
            <a:pathLst>
              <a:path w="39" h="78" extrusionOk="0">
                <a:moveTo>
                  <a:pt x="0" y="0"/>
                </a:moveTo>
                <a:lnTo>
                  <a:pt x="26" y="78"/>
                </a:lnTo>
                <a:lnTo>
                  <a:pt x="39" y="0"/>
                </a:lnTo>
                <a:lnTo>
                  <a:pt x="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104"/>
          <p:cNvSpPr/>
          <p:nvPr/>
        </p:nvSpPr>
        <p:spPr>
          <a:xfrm>
            <a:off x="7032625" y="2416175"/>
            <a:ext cx="539750" cy="103188"/>
          </a:xfrm>
          <a:custGeom>
            <a:avLst/>
            <a:gdLst/>
            <a:ahLst/>
            <a:cxnLst/>
            <a:rect l="l" t="t" r="r" b="b"/>
            <a:pathLst>
              <a:path w="26" h="5" extrusionOk="0">
                <a:moveTo>
                  <a:pt x="0" y="5"/>
                </a:moveTo>
                <a:lnTo>
                  <a:pt x="0" y="0"/>
                </a:lnTo>
                <a:lnTo>
                  <a:pt x="26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p104"/>
          <p:cNvSpPr/>
          <p:nvPr/>
        </p:nvSpPr>
        <p:spPr>
          <a:xfrm>
            <a:off x="7510463" y="2643188"/>
            <a:ext cx="103187" cy="354012"/>
          </a:xfrm>
          <a:custGeom>
            <a:avLst/>
            <a:gdLst/>
            <a:ahLst/>
            <a:cxnLst/>
            <a:rect l="l" t="t" r="r" b="b"/>
            <a:pathLst>
              <a:path w="5" h="17" extrusionOk="0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9"/>
                </a:lnTo>
                <a:lnTo>
                  <a:pt x="2" y="12"/>
                </a:lnTo>
                <a:lnTo>
                  <a:pt x="2" y="14"/>
                </a:lnTo>
                <a:lnTo>
                  <a:pt x="2" y="15"/>
                </a:lnTo>
                <a:lnTo>
                  <a:pt x="2" y="16"/>
                </a:lnTo>
                <a:lnTo>
                  <a:pt x="3" y="16"/>
                </a:lnTo>
                <a:lnTo>
                  <a:pt x="5" y="17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5" name="Google Shape;2675;p104"/>
          <p:cNvSpPr/>
          <p:nvPr/>
        </p:nvSpPr>
        <p:spPr>
          <a:xfrm>
            <a:off x="7510463" y="2997200"/>
            <a:ext cx="103187" cy="352425"/>
          </a:xfrm>
          <a:custGeom>
            <a:avLst/>
            <a:gdLst/>
            <a:ahLst/>
            <a:cxnLst/>
            <a:rect l="l" t="t" r="r" b="b"/>
            <a:pathLst>
              <a:path w="5" h="17" extrusionOk="0">
                <a:moveTo>
                  <a:pt x="0" y="17"/>
                </a:moveTo>
                <a:lnTo>
                  <a:pt x="1" y="16"/>
                </a:lnTo>
                <a:lnTo>
                  <a:pt x="1" y="15"/>
                </a:lnTo>
                <a:lnTo>
                  <a:pt x="2" y="15"/>
                </a:lnTo>
                <a:lnTo>
                  <a:pt x="2" y="14"/>
                </a:lnTo>
                <a:lnTo>
                  <a:pt x="2" y="11"/>
                </a:lnTo>
                <a:lnTo>
                  <a:pt x="2" y="8"/>
                </a:lnTo>
                <a:lnTo>
                  <a:pt x="2" y="5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104"/>
          <p:cNvSpPr/>
          <p:nvPr/>
        </p:nvSpPr>
        <p:spPr>
          <a:xfrm>
            <a:off x="7821613" y="2954338"/>
            <a:ext cx="27463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7" name="Google Shape;2677;p104"/>
          <p:cNvSpPr txBox="1"/>
          <p:nvPr/>
        </p:nvSpPr>
        <p:spPr>
          <a:xfrm>
            <a:off x="1247775" y="2771775"/>
            <a:ext cx="200025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104"/>
          <p:cNvSpPr txBox="1"/>
          <p:nvPr/>
        </p:nvSpPr>
        <p:spPr>
          <a:xfrm>
            <a:off x="6896100" y="2781300"/>
            <a:ext cx="200025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  <a:p>
            <a:pPr marL="0" marR="0" lvl="0" indent="0" algn="l" rtl="0">
              <a:lnSpc>
                <a:spcPct val="2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9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Magnetic Hard Disks</a:t>
            </a:r>
            <a:endParaRPr/>
          </a:p>
        </p:txBody>
      </p:sp>
      <p:pic>
        <p:nvPicPr>
          <p:cNvPr id="2425" name="Google Shape;2425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73188"/>
            <a:ext cx="5484813" cy="5484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9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700"/>
                </a:solidFill>
              </a:rPr>
              <a:t>Disk System</a:t>
            </a:r>
            <a:endParaRPr dirty="0"/>
          </a:p>
        </p:txBody>
      </p:sp>
      <p:sp>
        <p:nvSpPr>
          <p:cNvPr id="2457" name="Google Shape;2457;p98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3 key parts</a:t>
            </a:r>
          </a:p>
          <a:p>
            <a:pPr marL="895350" lvl="1" indent="-319088">
              <a:lnSpc>
                <a:spcPct val="90000"/>
              </a:lnSpc>
              <a:spcBef>
                <a:spcPts val="0"/>
              </a:spcBef>
              <a:buSzPts val="2560"/>
              <a:buChar char="◼"/>
            </a:pPr>
            <a:r>
              <a:rPr lang="en-US" dirty="0"/>
              <a:t>Assembly of disk platters – </a:t>
            </a:r>
            <a:r>
              <a:rPr lang="en-US" dirty="0">
                <a:solidFill>
                  <a:srgbClr val="FF0000"/>
                </a:solidFill>
              </a:rPr>
              <a:t>disk</a:t>
            </a:r>
          </a:p>
          <a:p>
            <a:pPr marL="895350" lvl="1" indent="-319088">
              <a:lnSpc>
                <a:spcPct val="90000"/>
              </a:lnSpc>
              <a:spcBef>
                <a:spcPts val="0"/>
              </a:spcBef>
              <a:buSzPts val="2560"/>
              <a:buChar char="◼"/>
            </a:pPr>
            <a:r>
              <a:rPr lang="en-US" dirty="0"/>
              <a:t>Electromechanical mechanism that spins the disk  and moves the read/write heads – </a:t>
            </a:r>
            <a:r>
              <a:rPr lang="en-US" dirty="0">
                <a:solidFill>
                  <a:srgbClr val="FF0000"/>
                </a:solidFill>
              </a:rPr>
              <a:t>disk drive</a:t>
            </a:r>
          </a:p>
          <a:p>
            <a:pPr marL="895350" lvl="1" indent="-319088">
              <a:lnSpc>
                <a:spcPct val="90000"/>
              </a:lnSpc>
              <a:spcBef>
                <a:spcPts val="0"/>
              </a:spcBef>
              <a:buSzPts val="2560"/>
              <a:buChar char="◼"/>
            </a:pPr>
            <a:r>
              <a:rPr lang="en-US" dirty="0"/>
              <a:t>Electronic circuitry that controls the operation of the system – </a:t>
            </a:r>
            <a:r>
              <a:rPr lang="en-US" dirty="0">
                <a:solidFill>
                  <a:srgbClr val="FF0000"/>
                </a:solidFill>
              </a:rPr>
              <a:t>disk controller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9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2" name="Google Shape;2432;p9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Organization of Data on a Disk</a:t>
            </a:r>
            <a:endParaRPr/>
          </a:p>
        </p:txBody>
      </p:sp>
      <p:sp>
        <p:nvSpPr>
          <p:cNvPr id="2433" name="Google Shape;2433;p97"/>
          <p:cNvSpPr/>
          <p:nvPr/>
        </p:nvSpPr>
        <p:spPr>
          <a:xfrm>
            <a:off x="6515100" y="3979863"/>
            <a:ext cx="1290638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0, track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4" name="Google Shape;2434;p97"/>
          <p:cNvSpPr/>
          <p:nvPr/>
        </p:nvSpPr>
        <p:spPr>
          <a:xfrm>
            <a:off x="1138238" y="3679825"/>
            <a:ext cx="11430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3, track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5" name="Google Shape;2435;p97"/>
          <p:cNvSpPr/>
          <p:nvPr/>
        </p:nvSpPr>
        <p:spPr>
          <a:xfrm>
            <a:off x="2286000" y="3679825"/>
            <a:ext cx="98425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6" name="Google Shape;2436;p97"/>
          <p:cNvSpPr/>
          <p:nvPr/>
        </p:nvSpPr>
        <p:spPr>
          <a:xfrm>
            <a:off x="2451100" y="5872163"/>
            <a:ext cx="456723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5.30.  Organization of one surface of a disk.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7" name="Google Shape;2437;p97"/>
          <p:cNvSpPr/>
          <p:nvPr/>
        </p:nvSpPr>
        <p:spPr>
          <a:xfrm>
            <a:off x="6573838" y="3562350"/>
            <a:ext cx="1290637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0, track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8" name="Google Shape;2438;p97"/>
          <p:cNvCxnSpPr/>
          <p:nvPr/>
        </p:nvCxnSpPr>
        <p:spPr>
          <a:xfrm rot="10800000" flipH="1">
            <a:off x="2413000" y="3482975"/>
            <a:ext cx="1354138" cy="29845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9" name="Google Shape;2439;p97"/>
          <p:cNvCxnSpPr/>
          <p:nvPr/>
        </p:nvCxnSpPr>
        <p:spPr>
          <a:xfrm rot="10800000" flipH="1">
            <a:off x="4483100" y="1431925"/>
            <a:ext cx="1588" cy="366395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0" name="Google Shape;2440;p97"/>
          <p:cNvCxnSpPr/>
          <p:nvPr/>
        </p:nvCxnSpPr>
        <p:spPr>
          <a:xfrm flipH="1">
            <a:off x="2649538" y="3263900"/>
            <a:ext cx="3665537" cy="1588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1" name="Google Shape;2441;p97"/>
          <p:cNvCxnSpPr/>
          <p:nvPr/>
        </p:nvCxnSpPr>
        <p:spPr>
          <a:xfrm rot="10800000" flipH="1">
            <a:off x="3048000" y="1828800"/>
            <a:ext cx="2868613" cy="2868613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2" name="Google Shape;2442;p97"/>
          <p:cNvCxnSpPr/>
          <p:nvPr/>
        </p:nvCxnSpPr>
        <p:spPr>
          <a:xfrm>
            <a:off x="3022600" y="1808163"/>
            <a:ext cx="2868613" cy="2868612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3" name="Google Shape;2443;p97"/>
          <p:cNvCxnSpPr/>
          <p:nvPr/>
        </p:nvCxnSpPr>
        <p:spPr>
          <a:xfrm rot="10800000">
            <a:off x="5876925" y="3979863"/>
            <a:ext cx="557213" cy="13970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4" name="Google Shape;2444;p97"/>
          <p:cNvCxnSpPr/>
          <p:nvPr/>
        </p:nvCxnSpPr>
        <p:spPr>
          <a:xfrm rot="10800000">
            <a:off x="5776913" y="3541713"/>
            <a:ext cx="717550" cy="139700"/>
          </a:xfrm>
          <a:prstGeom prst="straightConnector1">
            <a:avLst/>
          </a:prstGeom>
          <a:noFill/>
          <a:ln w="206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5" name="Google Shape;2445;p97"/>
          <p:cNvSpPr/>
          <p:nvPr/>
        </p:nvSpPr>
        <p:spPr>
          <a:xfrm>
            <a:off x="2797175" y="1617663"/>
            <a:ext cx="3344863" cy="3328987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6" name="Google Shape;2446;p97"/>
          <p:cNvSpPr/>
          <p:nvPr/>
        </p:nvSpPr>
        <p:spPr>
          <a:xfrm>
            <a:off x="2954338" y="1755775"/>
            <a:ext cx="3054350" cy="3035300"/>
          </a:xfrm>
          <a:prstGeom prst="ellipse">
            <a:avLst/>
          </a:prstGeom>
          <a:noFill/>
          <a:ln w="9525" cap="flat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7" name="Google Shape;2447;p97"/>
          <p:cNvSpPr/>
          <p:nvPr/>
        </p:nvSpPr>
        <p:spPr>
          <a:xfrm>
            <a:off x="3130550" y="1968500"/>
            <a:ext cx="2686050" cy="2644775"/>
          </a:xfrm>
          <a:prstGeom prst="ellipse">
            <a:avLst/>
          </a:prstGeom>
          <a:noFill/>
          <a:ln w="9525" cap="flat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8" name="Google Shape;2448;p97"/>
          <p:cNvSpPr/>
          <p:nvPr/>
        </p:nvSpPr>
        <p:spPr>
          <a:xfrm>
            <a:off x="3363913" y="2241550"/>
            <a:ext cx="2238375" cy="2139950"/>
          </a:xfrm>
          <a:prstGeom prst="ellipse">
            <a:avLst/>
          </a:prstGeom>
          <a:noFill/>
          <a:ln w="9525" cap="flat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9" name="Google Shape;2449;p97"/>
          <p:cNvSpPr/>
          <p:nvPr/>
        </p:nvSpPr>
        <p:spPr>
          <a:xfrm>
            <a:off x="3730625" y="2609850"/>
            <a:ext cx="1501775" cy="1400175"/>
          </a:xfrm>
          <a:prstGeom prst="ellipse">
            <a:avLst/>
          </a:prstGeom>
          <a:noFill/>
          <a:ln w="9525" cap="flat" cmpd="sng">
            <a:solidFill>
              <a:srgbClr val="66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0" name="Google Shape;2450;p97"/>
          <p:cNvSpPr/>
          <p:nvPr/>
        </p:nvSpPr>
        <p:spPr>
          <a:xfrm>
            <a:off x="4211638" y="3024188"/>
            <a:ext cx="523875" cy="511175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6" name="Google Shape;2456;p9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C700"/>
                </a:solidFill>
              </a:rPr>
              <a:t>Access Time</a:t>
            </a:r>
            <a:endParaRPr dirty="0"/>
          </a:p>
        </p:txBody>
      </p:sp>
      <p:sp>
        <p:nvSpPr>
          <p:cNvPr id="2457" name="Google Shape;2457;p98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>
                <a:solidFill>
                  <a:srgbClr val="FF0000"/>
                </a:solidFill>
              </a:rPr>
              <a:t>Seek time </a:t>
            </a:r>
            <a:r>
              <a:rPr lang="en-US" dirty="0"/>
              <a:t>– Time required to move the read/write head to the proper track</a:t>
            </a:r>
          </a:p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>
                <a:solidFill>
                  <a:srgbClr val="FF0000"/>
                </a:solidFill>
              </a:rPr>
              <a:t>Rotational delay (latency time) </a:t>
            </a:r>
            <a:r>
              <a:rPr lang="en-US" dirty="0"/>
              <a:t>– Amount of time elapses after the head is positioned over the correct track until the starting position of the addressed sector passes under the read/write head</a:t>
            </a:r>
            <a:endParaRPr dirty="0"/>
          </a:p>
          <a:p>
            <a:pPr marL="438150" lvl="0" indent="-31908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>
                <a:solidFill>
                  <a:srgbClr val="FF0000"/>
                </a:solidFill>
              </a:rPr>
              <a:t>Disk access time</a:t>
            </a:r>
            <a:r>
              <a:rPr lang="en-US" dirty="0"/>
              <a:t> – sum of these two delays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9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Disk Controller</a:t>
            </a:r>
            <a:endParaRPr/>
          </a:p>
        </p:txBody>
      </p:sp>
      <p:sp>
        <p:nvSpPr>
          <p:cNvPr id="2464" name="Google Shape;2464;p99"/>
          <p:cNvSpPr/>
          <p:nvPr/>
        </p:nvSpPr>
        <p:spPr>
          <a:xfrm>
            <a:off x="2293938" y="1736726"/>
            <a:ext cx="108743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Processor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5" name="Google Shape;2465;p99"/>
          <p:cNvSpPr/>
          <p:nvPr/>
        </p:nvSpPr>
        <p:spPr>
          <a:xfrm>
            <a:off x="4919663" y="1736725"/>
            <a:ext cx="13081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memory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66" name="Google Shape;2466;p99"/>
          <p:cNvCxnSpPr/>
          <p:nvPr/>
        </p:nvCxnSpPr>
        <p:spPr>
          <a:xfrm flipH="1">
            <a:off x="1876425" y="2735263"/>
            <a:ext cx="5273675" cy="1587"/>
          </a:xfrm>
          <a:prstGeom prst="straightConnector1">
            <a:avLst/>
          </a:pr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7" name="Google Shape;2467;p99"/>
          <p:cNvCxnSpPr/>
          <p:nvPr/>
        </p:nvCxnSpPr>
        <p:spPr>
          <a:xfrm rot="10800000" flipH="1">
            <a:off x="2735263" y="2224088"/>
            <a:ext cx="1587" cy="511175"/>
          </a:xfrm>
          <a:prstGeom prst="straightConnector1">
            <a:avLst/>
          </a:pr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8" name="Google Shape;2468;p99"/>
          <p:cNvCxnSpPr/>
          <p:nvPr/>
        </p:nvCxnSpPr>
        <p:spPr>
          <a:xfrm rot="10800000" flipH="1">
            <a:off x="5500688" y="2224088"/>
            <a:ext cx="1587" cy="511175"/>
          </a:xfrm>
          <a:prstGeom prst="straightConnector1">
            <a:avLst/>
          </a:pr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9" name="Google Shape;2469;p99"/>
          <p:cNvCxnSpPr/>
          <p:nvPr/>
        </p:nvCxnSpPr>
        <p:spPr>
          <a:xfrm rot="10800000" flipH="1">
            <a:off x="4060825" y="2735263"/>
            <a:ext cx="1588" cy="465137"/>
          </a:xfrm>
          <a:prstGeom prst="straightConnector1">
            <a:avLst/>
          </a:pr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0" name="Google Shape;2470;p99"/>
          <p:cNvSpPr/>
          <p:nvPr/>
        </p:nvSpPr>
        <p:spPr>
          <a:xfrm>
            <a:off x="2874963" y="3851275"/>
            <a:ext cx="790575" cy="1000125"/>
          </a:xfrm>
          <a:custGeom>
            <a:avLst/>
            <a:gdLst/>
            <a:ahLst/>
            <a:cxnLst/>
            <a:rect l="l" t="t" r="r" b="b"/>
            <a:pathLst>
              <a:path w="34" h="43" extrusionOk="0">
                <a:moveTo>
                  <a:pt x="0" y="43"/>
                </a:moveTo>
                <a:lnTo>
                  <a:pt x="0" y="23"/>
                </a:lnTo>
                <a:lnTo>
                  <a:pt x="34" y="23"/>
                </a:lnTo>
                <a:lnTo>
                  <a:pt x="34" y="0"/>
                </a:lnTo>
              </a:path>
            </a:pathLst>
          </a:cu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1" name="Google Shape;2471;p99"/>
          <p:cNvSpPr/>
          <p:nvPr/>
        </p:nvSpPr>
        <p:spPr>
          <a:xfrm>
            <a:off x="4384675" y="3851275"/>
            <a:ext cx="790575" cy="1000125"/>
          </a:xfrm>
          <a:custGeom>
            <a:avLst/>
            <a:gdLst/>
            <a:ahLst/>
            <a:cxnLst/>
            <a:rect l="l" t="t" r="r" b="b"/>
            <a:pathLst>
              <a:path w="34" h="43" extrusionOk="0">
                <a:moveTo>
                  <a:pt x="34" y="43"/>
                </a:moveTo>
                <a:lnTo>
                  <a:pt x="34" y="23"/>
                </a:lnTo>
                <a:lnTo>
                  <a:pt x="0" y="23"/>
                </a:lnTo>
                <a:lnTo>
                  <a:pt x="0" y="0"/>
                </a:lnTo>
              </a:path>
            </a:pathLst>
          </a:custGeom>
          <a:noFill/>
          <a:ln w="238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Google Shape;2472;p99"/>
          <p:cNvSpPr/>
          <p:nvPr/>
        </p:nvSpPr>
        <p:spPr>
          <a:xfrm>
            <a:off x="6105525" y="2805113"/>
            <a:ext cx="11303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bus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3" name="Google Shape;2473;p99"/>
          <p:cNvSpPr/>
          <p:nvPr/>
        </p:nvSpPr>
        <p:spPr>
          <a:xfrm>
            <a:off x="2532063" y="6251575"/>
            <a:ext cx="4940300" cy="27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5.31.  Disks connected to the system bus.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4" name="Google Shape;2474;p99"/>
          <p:cNvSpPr/>
          <p:nvPr/>
        </p:nvSpPr>
        <p:spPr>
          <a:xfrm>
            <a:off x="1876425" y="1550988"/>
            <a:ext cx="1789113" cy="673100"/>
          </a:xfrm>
          <a:prstGeom prst="rect">
            <a:avLst/>
          </a:prstGeom>
          <a:noFill/>
          <a:ln w="238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5" name="Google Shape;2475;p99"/>
          <p:cNvSpPr/>
          <p:nvPr/>
        </p:nvSpPr>
        <p:spPr>
          <a:xfrm>
            <a:off x="4524375" y="1550988"/>
            <a:ext cx="1976438" cy="673100"/>
          </a:xfrm>
          <a:prstGeom prst="rect">
            <a:avLst/>
          </a:prstGeom>
          <a:noFill/>
          <a:ln w="238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6" name="Google Shape;2476;p99"/>
          <p:cNvSpPr/>
          <p:nvPr/>
        </p:nvSpPr>
        <p:spPr>
          <a:xfrm>
            <a:off x="3200400" y="3200400"/>
            <a:ext cx="1649413" cy="650875"/>
          </a:xfrm>
          <a:prstGeom prst="rect">
            <a:avLst/>
          </a:prstGeom>
          <a:noFill/>
          <a:ln w="238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7" name="Google Shape;2477;p99"/>
          <p:cNvSpPr/>
          <p:nvPr/>
        </p:nvSpPr>
        <p:spPr>
          <a:xfrm>
            <a:off x="3386138" y="3386138"/>
            <a:ext cx="1368425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controller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8" name="Google Shape;2478;p99"/>
          <p:cNvSpPr/>
          <p:nvPr/>
        </p:nvSpPr>
        <p:spPr>
          <a:xfrm>
            <a:off x="2201863" y="4851400"/>
            <a:ext cx="1323975" cy="650875"/>
          </a:xfrm>
          <a:prstGeom prst="rect">
            <a:avLst/>
          </a:prstGeom>
          <a:noFill/>
          <a:ln w="238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9" name="Google Shape;2479;p99"/>
          <p:cNvSpPr/>
          <p:nvPr/>
        </p:nvSpPr>
        <p:spPr>
          <a:xfrm>
            <a:off x="2433638" y="5037138"/>
            <a:ext cx="94773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drive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0" name="Google Shape;2480;p99"/>
          <p:cNvSpPr/>
          <p:nvPr/>
        </p:nvSpPr>
        <p:spPr>
          <a:xfrm>
            <a:off x="4548188" y="4851400"/>
            <a:ext cx="1277937" cy="650875"/>
          </a:xfrm>
          <a:prstGeom prst="rect">
            <a:avLst/>
          </a:prstGeom>
          <a:noFill/>
          <a:ln w="23800" cap="flat" cmpd="sng">
            <a:solidFill>
              <a:srgbClr val="00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1" name="Google Shape;2481;p99"/>
          <p:cNvSpPr/>
          <p:nvPr/>
        </p:nvSpPr>
        <p:spPr>
          <a:xfrm>
            <a:off x="4757738" y="5037138"/>
            <a:ext cx="947737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Disk drive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10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Disk Controller</a:t>
            </a:r>
            <a:endParaRPr/>
          </a:p>
        </p:txBody>
      </p:sp>
      <p:sp>
        <p:nvSpPr>
          <p:cNvPr id="2488" name="Google Shape;2488;p100"/>
          <p:cNvSpPr txBox="1"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Seek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Read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Write</a:t>
            </a:r>
            <a:endParaRPr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Error checking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Google Shape;2494;p10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RAID Disk Arrays</a:t>
            </a:r>
            <a:endParaRPr/>
          </a:p>
        </p:txBody>
      </p:sp>
      <p:sp>
        <p:nvSpPr>
          <p:cNvPr id="2495" name="Google Shape;2495;p101"/>
          <p:cNvSpPr txBox="1">
            <a:spLocks noGrp="1"/>
          </p:cNvSpPr>
          <p:nvPr>
            <p:ph type="body" idx="1"/>
          </p:nvPr>
        </p:nvSpPr>
        <p:spPr>
          <a:xfrm>
            <a:off x="159026" y="1560443"/>
            <a:ext cx="8845826" cy="529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Redundant Array of Inexpensive Disks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Using multiple disks makes it cheaper for huge storage, and also possible to improve the reliability of the overall system.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RAID0 – data striping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RAID1 – identical copies of data on two disks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RAID2, 3, 4 – increased reliability through parity checking schemes (Parity information on one disk)</a:t>
            </a:r>
            <a:endParaRPr dirty="0"/>
          </a:p>
          <a:p>
            <a:pPr marL="438150" lvl="0" indent="-319088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/>
              <a:t>RAID5 – parity-based error-recovery(Distributed to all disks)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10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C700"/>
                </a:solidFill>
              </a:rPr>
              <a:t>Optical Disks</a:t>
            </a:r>
            <a:endParaRPr/>
          </a:p>
        </p:txBody>
      </p:sp>
      <p:sp>
        <p:nvSpPr>
          <p:cNvPr id="2502" name="Google Shape;2502;p102"/>
          <p:cNvSpPr/>
          <p:nvPr/>
        </p:nvSpPr>
        <p:spPr>
          <a:xfrm>
            <a:off x="5162550" y="1460500"/>
            <a:ext cx="9652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(a) Cross-section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03" name="Google Shape;2503;p102"/>
          <p:cNvCxnSpPr/>
          <p:nvPr/>
        </p:nvCxnSpPr>
        <p:spPr>
          <a:xfrm>
            <a:off x="4067175" y="2033588"/>
            <a:ext cx="1588" cy="15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4" name="Google Shape;2504;p102"/>
          <p:cNvSpPr/>
          <p:nvPr/>
        </p:nvSpPr>
        <p:spPr>
          <a:xfrm>
            <a:off x="4227513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p102"/>
          <p:cNvSpPr/>
          <p:nvPr/>
        </p:nvSpPr>
        <p:spPr>
          <a:xfrm>
            <a:off x="4227513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p102"/>
          <p:cNvSpPr/>
          <p:nvPr/>
        </p:nvSpPr>
        <p:spPr>
          <a:xfrm>
            <a:off x="3517900" y="2247900"/>
            <a:ext cx="722313" cy="1939925"/>
          </a:xfrm>
          <a:custGeom>
            <a:avLst/>
            <a:gdLst/>
            <a:ahLst/>
            <a:cxnLst/>
            <a:rect l="l" t="t" r="r" b="b"/>
            <a:pathLst>
              <a:path w="54" h="145" extrusionOk="0">
                <a:moveTo>
                  <a:pt x="54" y="136"/>
                </a:moveTo>
                <a:lnTo>
                  <a:pt x="25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p102"/>
          <p:cNvSpPr/>
          <p:nvPr/>
        </p:nvSpPr>
        <p:spPr>
          <a:xfrm>
            <a:off x="433387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8" name="Google Shape;2508;p102"/>
          <p:cNvSpPr/>
          <p:nvPr/>
        </p:nvSpPr>
        <p:spPr>
          <a:xfrm>
            <a:off x="433387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9" name="Google Shape;2509;p102"/>
          <p:cNvSpPr/>
          <p:nvPr/>
        </p:nvSpPr>
        <p:spPr>
          <a:xfrm>
            <a:off x="3625850" y="2247900"/>
            <a:ext cx="735013" cy="1939925"/>
          </a:xfrm>
          <a:custGeom>
            <a:avLst/>
            <a:gdLst/>
            <a:ahLst/>
            <a:cxnLst/>
            <a:rect l="l" t="t" r="r" b="b"/>
            <a:pathLst>
              <a:path w="55" h="145" extrusionOk="0">
                <a:moveTo>
                  <a:pt x="55" y="136"/>
                </a:moveTo>
                <a:lnTo>
                  <a:pt x="25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0" name="Google Shape;2510;p102"/>
          <p:cNvSpPr/>
          <p:nvPr/>
        </p:nvSpPr>
        <p:spPr>
          <a:xfrm>
            <a:off x="444182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1" name="Google Shape;2511;p102"/>
          <p:cNvSpPr/>
          <p:nvPr/>
        </p:nvSpPr>
        <p:spPr>
          <a:xfrm>
            <a:off x="444182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2" name="Google Shape;2512;p102"/>
          <p:cNvSpPr/>
          <p:nvPr/>
        </p:nvSpPr>
        <p:spPr>
          <a:xfrm>
            <a:off x="3732213" y="2235200"/>
            <a:ext cx="735012" cy="1938338"/>
          </a:xfrm>
          <a:custGeom>
            <a:avLst/>
            <a:gdLst/>
            <a:ahLst/>
            <a:cxnLst/>
            <a:rect l="l" t="t" r="r" b="b"/>
            <a:pathLst>
              <a:path w="55" h="145" extrusionOk="0">
                <a:moveTo>
                  <a:pt x="55" y="137"/>
                </a:moveTo>
                <a:lnTo>
                  <a:pt x="24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3" name="Google Shape;2513;p102"/>
          <p:cNvSpPr/>
          <p:nvPr/>
        </p:nvSpPr>
        <p:spPr>
          <a:xfrm>
            <a:off x="4548188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4" name="Google Shape;2514;p102"/>
          <p:cNvSpPr/>
          <p:nvPr/>
        </p:nvSpPr>
        <p:spPr>
          <a:xfrm>
            <a:off x="4548188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5" name="Google Shape;2515;p102"/>
          <p:cNvSpPr/>
          <p:nvPr/>
        </p:nvSpPr>
        <p:spPr>
          <a:xfrm>
            <a:off x="3838575" y="2247900"/>
            <a:ext cx="736600" cy="1939925"/>
          </a:xfrm>
          <a:custGeom>
            <a:avLst/>
            <a:gdLst/>
            <a:ahLst/>
            <a:cxnLst/>
            <a:rect l="l" t="t" r="r" b="b"/>
            <a:pathLst>
              <a:path w="55" h="145" extrusionOk="0">
                <a:moveTo>
                  <a:pt x="55" y="136"/>
                </a:moveTo>
                <a:lnTo>
                  <a:pt x="25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102"/>
          <p:cNvSpPr/>
          <p:nvPr/>
        </p:nvSpPr>
        <p:spPr>
          <a:xfrm>
            <a:off x="3397250" y="4200525"/>
            <a:ext cx="549275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7" name="Google Shape;2517;p102"/>
          <p:cNvSpPr/>
          <p:nvPr/>
        </p:nvSpPr>
        <p:spPr>
          <a:xfrm>
            <a:off x="4160838" y="4200525"/>
            <a:ext cx="547687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8" name="Google Shape;2518;p102"/>
          <p:cNvSpPr/>
          <p:nvPr/>
        </p:nvSpPr>
        <p:spPr>
          <a:xfrm>
            <a:off x="3505200" y="4294188"/>
            <a:ext cx="4000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9" name="Google Shape;2519;p102"/>
          <p:cNvSpPr/>
          <p:nvPr/>
        </p:nvSpPr>
        <p:spPr>
          <a:xfrm>
            <a:off x="4227513" y="4294188"/>
            <a:ext cx="4778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20" name="Google Shape;2520;p102"/>
          <p:cNvCxnSpPr/>
          <p:nvPr/>
        </p:nvCxnSpPr>
        <p:spPr>
          <a:xfrm>
            <a:off x="5738813" y="2033588"/>
            <a:ext cx="1587" cy="1587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1" name="Google Shape;2521;p102"/>
          <p:cNvSpPr/>
          <p:nvPr/>
        </p:nvSpPr>
        <p:spPr>
          <a:xfrm>
            <a:off x="5738813" y="3197225"/>
            <a:ext cx="52387" cy="107950"/>
          </a:xfrm>
          <a:custGeom>
            <a:avLst/>
            <a:gdLst/>
            <a:ahLst/>
            <a:cxnLst/>
            <a:rect l="l" t="t" r="r" b="b"/>
            <a:pathLst>
              <a:path w="4" h="8" extrusionOk="0">
                <a:moveTo>
                  <a:pt x="0" y="1"/>
                </a:moveTo>
                <a:lnTo>
                  <a:pt x="4" y="8"/>
                </a:lnTo>
                <a:lnTo>
                  <a:pt x="3" y="0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2" name="Google Shape;2522;p102"/>
          <p:cNvSpPr/>
          <p:nvPr/>
        </p:nvSpPr>
        <p:spPr>
          <a:xfrm>
            <a:off x="5738813" y="3197225"/>
            <a:ext cx="52387" cy="107950"/>
          </a:xfrm>
          <a:custGeom>
            <a:avLst/>
            <a:gdLst/>
            <a:ahLst/>
            <a:cxnLst/>
            <a:rect l="l" t="t" r="r" b="b"/>
            <a:pathLst>
              <a:path w="33" h="68" extrusionOk="0">
                <a:moveTo>
                  <a:pt x="0" y="9"/>
                </a:moveTo>
                <a:lnTo>
                  <a:pt x="33" y="68"/>
                </a:lnTo>
                <a:lnTo>
                  <a:pt x="25" y="0"/>
                </a:lnTo>
                <a:lnTo>
                  <a:pt x="17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102"/>
          <p:cNvSpPr/>
          <p:nvPr/>
        </p:nvSpPr>
        <p:spPr>
          <a:xfrm>
            <a:off x="5137150" y="2247900"/>
            <a:ext cx="628650" cy="1939925"/>
          </a:xfrm>
          <a:custGeom>
            <a:avLst/>
            <a:gdLst/>
            <a:ahLst/>
            <a:cxnLst/>
            <a:rect l="l" t="t" r="r" b="b"/>
            <a:pathLst>
              <a:path w="47" h="145" extrusionOk="0">
                <a:moveTo>
                  <a:pt x="47" y="71"/>
                </a:moveTo>
                <a:lnTo>
                  <a:pt x="29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4" name="Google Shape;2524;p102"/>
          <p:cNvSpPr/>
          <p:nvPr/>
        </p:nvSpPr>
        <p:spPr>
          <a:xfrm>
            <a:off x="5845175" y="3197225"/>
            <a:ext cx="53975" cy="107950"/>
          </a:xfrm>
          <a:custGeom>
            <a:avLst/>
            <a:gdLst/>
            <a:ahLst/>
            <a:cxnLst/>
            <a:rect l="l" t="t" r="r" b="b"/>
            <a:pathLst>
              <a:path w="4" h="8" extrusionOk="0">
                <a:moveTo>
                  <a:pt x="0" y="1"/>
                </a:moveTo>
                <a:lnTo>
                  <a:pt x="4" y="8"/>
                </a:lnTo>
                <a:lnTo>
                  <a:pt x="3" y="0"/>
                </a:lnTo>
                <a:lnTo>
                  <a:pt x="2" y="0"/>
                </a:ln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5" name="Google Shape;2525;p102"/>
          <p:cNvSpPr/>
          <p:nvPr/>
        </p:nvSpPr>
        <p:spPr>
          <a:xfrm>
            <a:off x="5845175" y="3197225"/>
            <a:ext cx="53975" cy="107950"/>
          </a:xfrm>
          <a:custGeom>
            <a:avLst/>
            <a:gdLst/>
            <a:ahLst/>
            <a:cxnLst/>
            <a:rect l="l" t="t" r="r" b="b"/>
            <a:pathLst>
              <a:path w="34" h="68" extrusionOk="0">
                <a:moveTo>
                  <a:pt x="0" y="9"/>
                </a:moveTo>
                <a:lnTo>
                  <a:pt x="34" y="68"/>
                </a:lnTo>
                <a:lnTo>
                  <a:pt x="25" y="0"/>
                </a:lnTo>
                <a:lnTo>
                  <a:pt x="17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6" name="Google Shape;2526;p102"/>
          <p:cNvSpPr/>
          <p:nvPr/>
        </p:nvSpPr>
        <p:spPr>
          <a:xfrm>
            <a:off x="5243513" y="2247900"/>
            <a:ext cx="628650" cy="1939925"/>
          </a:xfrm>
          <a:custGeom>
            <a:avLst/>
            <a:gdLst/>
            <a:ahLst/>
            <a:cxnLst/>
            <a:rect l="l" t="t" r="r" b="b"/>
            <a:pathLst>
              <a:path w="47" h="145" extrusionOk="0">
                <a:moveTo>
                  <a:pt x="47" y="71"/>
                </a:moveTo>
                <a:lnTo>
                  <a:pt x="29" y="0"/>
                </a:lnTo>
                <a:lnTo>
                  <a:pt x="0" y="1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102"/>
          <p:cNvSpPr/>
          <p:nvPr/>
        </p:nvSpPr>
        <p:spPr>
          <a:xfrm>
            <a:off x="5965825" y="3197225"/>
            <a:ext cx="39688" cy="107950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1"/>
                </a:moveTo>
                <a:lnTo>
                  <a:pt x="3" y="8"/>
                </a:ln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8" name="Google Shape;2528;p102"/>
          <p:cNvSpPr/>
          <p:nvPr/>
        </p:nvSpPr>
        <p:spPr>
          <a:xfrm>
            <a:off x="5965825" y="3197225"/>
            <a:ext cx="39688" cy="107950"/>
          </a:xfrm>
          <a:custGeom>
            <a:avLst/>
            <a:gdLst/>
            <a:ahLst/>
            <a:cxnLst/>
            <a:rect l="l" t="t" r="r" b="b"/>
            <a:pathLst>
              <a:path w="25" h="68" extrusionOk="0">
                <a:moveTo>
                  <a:pt x="0" y="9"/>
                </a:moveTo>
                <a:lnTo>
                  <a:pt x="25" y="68"/>
                </a:lnTo>
                <a:lnTo>
                  <a:pt x="25" y="0"/>
                </a:lnTo>
                <a:lnTo>
                  <a:pt x="8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9" name="Google Shape;2529;p102"/>
          <p:cNvSpPr/>
          <p:nvPr/>
        </p:nvSpPr>
        <p:spPr>
          <a:xfrm>
            <a:off x="5349875" y="2033588"/>
            <a:ext cx="628650" cy="2154237"/>
          </a:xfrm>
          <a:custGeom>
            <a:avLst/>
            <a:gdLst/>
            <a:ahLst/>
            <a:cxnLst/>
            <a:rect l="l" t="t" r="r" b="b"/>
            <a:pathLst>
              <a:path w="47" h="161" extrusionOk="0">
                <a:moveTo>
                  <a:pt x="47" y="87"/>
                </a:moveTo>
                <a:lnTo>
                  <a:pt x="29" y="0"/>
                </a:lnTo>
                <a:lnTo>
                  <a:pt x="0" y="16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0" name="Google Shape;2530;p102"/>
          <p:cNvSpPr/>
          <p:nvPr/>
        </p:nvSpPr>
        <p:spPr>
          <a:xfrm>
            <a:off x="6072188" y="3197225"/>
            <a:ext cx="41275" cy="107950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1"/>
                </a:moveTo>
                <a:lnTo>
                  <a:pt x="3" y="8"/>
                </a:lnTo>
                <a:lnTo>
                  <a:pt x="3" y="0"/>
                </a:lnTo>
                <a:lnTo>
                  <a:pt x="1" y="0"/>
                </a:lnTo>
                <a:lnTo>
                  <a:pt x="0" y="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1" name="Google Shape;2531;p102"/>
          <p:cNvSpPr/>
          <p:nvPr/>
        </p:nvSpPr>
        <p:spPr>
          <a:xfrm>
            <a:off x="6072188" y="3197225"/>
            <a:ext cx="41275" cy="107950"/>
          </a:xfrm>
          <a:custGeom>
            <a:avLst/>
            <a:gdLst/>
            <a:ahLst/>
            <a:cxnLst/>
            <a:rect l="l" t="t" r="r" b="b"/>
            <a:pathLst>
              <a:path w="26" h="68" extrusionOk="0">
                <a:moveTo>
                  <a:pt x="0" y="9"/>
                </a:moveTo>
                <a:lnTo>
                  <a:pt x="26" y="68"/>
                </a:lnTo>
                <a:lnTo>
                  <a:pt x="26" y="0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102"/>
          <p:cNvSpPr/>
          <p:nvPr/>
        </p:nvSpPr>
        <p:spPr>
          <a:xfrm>
            <a:off x="5470525" y="2033588"/>
            <a:ext cx="615950" cy="2154237"/>
          </a:xfrm>
          <a:custGeom>
            <a:avLst/>
            <a:gdLst/>
            <a:ahLst/>
            <a:cxnLst/>
            <a:rect l="l" t="t" r="r" b="b"/>
            <a:pathLst>
              <a:path w="46" h="161" extrusionOk="0">
                <a:moveTo>
                  <a:pt x="46" y="87"/>
                </a:moveTo>
                <a:lnTo>
                  <a:pt x="28" y="0"/>
                </a:lnTo>
                <a:lnTo>
                  <a:pt x="0" y="16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102"/>
          <p:cNvSpPr/>
          <p:nvPr/>
        </p:nvSpPr>
        <p:spPr>
          <a:xfrm>
            <a:off x="5029200" y="4200525"/>
            <a:ext cx="549275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4" name="Google Shape;2534;p102"/>
          <p:cNvSpPr/>
          <p:nvPr/>
        </p:nvSpPr>
        <p:spPr>
          <a:xfrm>
            <a:off x="5818188" y="4200525"/>
            <a:ext cx="534987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35" name="Google Shape;2535;p102"/>
          <p:cNvSpPr/>
          <p:nvPr/>
        </p:nvSpPr>
        <p:spPr>
          <a:xfrm>
            <a:off x="5137150" y="4294188"/>
            <a:ext cx="4000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6" name="Google Shape;2536;p102"/>
          <p:cNvSpPr/>
          <p:nvPr/>
        </p:nvSpPr>
        <p:spPr>
          <a:xfrm>
            <a:off x="5872163" y="4294188"/>
            <a:ext cx="4778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37" name="Google Shape;2537;p102"/>
          <p:cNvCxnSpPr/>
          <p:nvPr/>
        </p:nvCxnSpPr>
        <p:spPr>
          <a:xfrm>
            <a:off x="7356475" y="2047875"/>
            <a:ext cx="1588" cy="1588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8" name="Google Shape;2538;p102"/>
          <p:cNvSpPr/>
          <p:nvPr/>
        </p:nvSpPr>
        <p:spPr>
          <a:xfrm>
            <a:off x="7516813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9" name="Google Shape;2539;p102"/>
          <p:cNvSpPr/>
          <p:nvPr/>
        </p:nvSpPr>
        <p:spPr>
          <a:xfrm>
            <a:off x="7516813" y="4067175"/>
            <a:ext cx="39687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0" name="Google Shape;2540;p102"/>
          <p:cNvSpPr/>
          <p:nvPr/>
        </p:nvSpPr>
        <p:spPr>
          <a:xfrm>
            <a:off x="6794500" y="2047875"/>
            <a:ext cx="736600" cy="2139950"/>
          </a:xfrm>
          <a:custGeom>
            <a:avLst/>
            <a:gdLst/>
            <a:ahLst/>
            <a:cxnLst/>
            <a:rect l="l" t="t" r="r" b="b"/>
            <a:pathLst>
              <a:path w="55" h="160" extrusionOk="0">
                <a:moveTo>
                  <a:pt x="55" y="151"/>
                </a:moveTo>
                <a:lnTo>
                  <a:pt x="26" y="0"/>
                </a:lnTo>
                <a:lnTo>
                  <a:pt x="0" y="16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1" name="Google Shape;2541;p102"/>
          <p:cNvSpPr/>
          <p:nvPr/>
        </p:nvSpPr>
        <p:spPr>
          <a:xfrm>
            <a:off x="7623175" y="4067175"/>
            <a:ext cx="41275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2" name="Google Shape;2542;p102"/>
          <p:cNvSpPr/>
          <p:nvPr/>
        </p:nvSpPr>
        <p:spPr>
          <a:xfrm>
            <a:off x="7623175" y="4067175"/>
            <a:ext cx="41275" cy="106363"/>
          </a:xfrm>
          <a:custGeom>
            <a:avLst/>
            <a:gdLst/>
            <a:ahLst/>
            <a:cxnLst/>
            <a:rect l="l" t="t" r="r" b="b"/>
            <a:pathLst>
              <a:path w="26" h="67" extrusionOk="0">
                <a:moveTo>
                  <a:pt x="0" y="0"/>
                </a:moveTo>
                <a:lnTo>
                  <a:pt x="26" y="67"/>
                </a:lnTo>
                <a:lnTo>
                  <a:pt x="26" y="0"/>
                </a:lnTo>
                <a:lnTo>
                  <a:pt x="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p102"/>
          <p:cNvSpPr/>
          <p:nvPr/>
        </p:nvSpPr>
        <p:spPr>
          <a:xfrm>
            <a:off x="6915150" y="2047875"/>
            <a:ext cx="722313" cy="2139950"/>
          </a:xfrm>
          <a:custGeom>
            <a:avLst/>
            <a:gdLst/>
            <a:ahLst/>
            <a:cxnLst/>
            <a:rect l="l" t="t" r="r" b="b"/>
            <a:pathLst>
              <a:path w="54" h="160" extrusionOk="0">
                <a:moveTo>
                  <a:pt x="54" y="151"/>
                </a:moveTo>
                <a:lnTo>
                  <a:pt x="25" y="0"/>
                </a:lnTo>
                <a:lnTo>
                  <a:pt x="0" y="16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p102"/>
          <p:cNvSpPr/>
          <p:nvPr/>
        </p:nvSpPr>
        <p:spPr>
          <a:xfrm>
            <a:off x="773112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p102"/>
          <p:cNvSpPr/>
          <p:nvPr/>
        </p:nvSpPr>
        <p:spPr>
          <a:xfrm>
            <a:off x="7731125" y="4067175"/>
            <a:ext cx="39688" cy="106363"/>
          </a:xfrm>
          <a:custGeom>
            <a:avLst/>
            <a:gdLst/>
            <a:ahLst/>
            <a:cxnLst/>
            <a:rect l="l" t="t" r="r" b="b"/>
            <a:pathLst>
              <a:path w="25" h="67" extrusionOk="0">
                <a:moveTo>
                  <a:pt x="0" y="0"/>
                </a:moveTo>
                <a:lnTo>
                  <a:pt x="25" y="67"/>
                </a:lnTo>
                <a:lnTo>
                  <a:pt x="25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p102"/>
          <p:cNvSpPr/>
          <p:nvPr/>
        </p:nvSpPr>
        <p:spPr>
          <a:xfrm>
            <a:off x="7021513" y="2047875"/>
            <a:ext cx="736600" cy="2139950"/>
          </a:xfrm>
          <a:custGeom>
            <a:avLst/>
            <a:gdLst/>
            <a:ahLst/>
            <a:cxnLst/>
            <a:rect l="l" t="t" r="r" b="b"/>
            <a:pathLst>
              <a:path w="55" h="160" extrusionOk="0">
                <a:moveTo>
                  <a:pt x="55" y="151"/>
                </a:moveTo>
                <a:lnTo>
                  <a:pt x="25" y="0"/>
                </a:lnTo>
                <a:lnTo>
                  <a:pt x="0" y="16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p102"/>
          <p:cNvSpPr/>
          <p:nvPr/>
        </p:nvSpPr>
        <p:spPr>
          <a:xfrm>
            <a:off x="7837488" y="4067175"/>
            <a:ext cx="41275" cy="106363"/>
          </a:xfrm>
          <a:custGeom>
            <a:avLst/>
            <a:gdLst/>
            <a:ahLst/>
            <a:cxnLst/>
            <a:rect l="l" t="t" r="r" b="b"/>
            <a:pathLst>
              <a:path w="3" h="8" extrusionOk="0">
                <a:moveTo>
                  <a:pt x="0" y="0"/>
                </a:moveTo>
                <a:lnTo>
                  <a:pt x="3" y="8"/>
                </a:lnTo>
                <a:lnTo>
                  <a:pt x="3" y="0"/>
                </a:lnTo>
                <a:lnTo>
                  <a:pt x="2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p102"/>
          <p:cNvSpPr/>
          <p:nvPr/>
        </p:nvSpPr>
        <p:spPr>
          <a:xfrm>
            <a:off x="7837488" y="4067175"/>
            <a:ext cx="41275" cy="106363"/>
          </a:xfrm>
          <a:custGeom>
            <a:avLst/>
            <a:gdLst/>
            <a:ahLst/>
            <a:cxnLst/>
            <a:rect l="l" t="t" r="r" b="b"/>
            <a:pathLst>
              <a:path w="26" h="67" extrusionOk="0">
                <a:moveTo>
                  <a:pt x="0" y="0"/>
                </a:moveTo>
                <a:lnTo>
                  <a:pt x="26" y="67"/>
                </a:lnTo>
                <a:lnTo>
                  <a:pt x="26" y="0"/>
                </a:lnTo>
                <a:lnTo>
                  <a:pt x="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p102"/>
          <p:cNvSpPr/>
          <p:nvPr/>
        </p:nvSpPr>
        <p:spPr>
          <a:xfrm>
            <a:off x="7129463" y="2020888"/>
            <a:ext cx="735012" cy="2152650"/>
          </a:xfrm>
          <a:custGeom>
            <a:avLst/>
            <a:gdLst/>
            <a:ahLst/>
            <a:cxnLst/>
            <a:rect l="l" t="t" r="r" b="b"/>
            <a:pathLst>
              <a:path w="55" h="161" extrusionOk="0">
                <a:moveTo>
                  <a:pt x="55" y="153"/>
                </a:moveTo>
                <a:lnTo>
                  <a:pt x="25" y="0"/>
                </a:lnTo>
                <a:lnTo>
                  <a:pt x="0" y="16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p102"/>
          <p:cNvSpPr/>
          <p:nvPr/>
        </p:nvSpPr>
        <p:spPr>
          <a:xfrm>
            <a:off x="6688138" y="4200525"/>
            <a:ext cx="547687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1" name="Google Shape;2551;p102"/>
          <p:cNvSpPr/>
          <p:nvPr/>
        </p:nvSpPr>
        <p:spPr>
          <a:xfrm>
            <a:off x="7450138" y="4200525"/>
            <a:ext cx="547687" cy="3206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52" name="Google Shape;2552;p102"/>
          <p:cNvSpPr/>
          <p:nvPr/>
        </p:nvSpPr>
        <p:spPr>
          <a:xfrm>
            <a:off x="6794500" y="4279900"/>
            <a:ext cx="4000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3" name="Google Shape;2553;p102"/>
          <p:cNvSpPr/>
          <p:nvPr/>
        </p:nvSpPr>
        <p:spPr>
          <a:xfrm>
            <a:off x="7516813" y="4279900"/>
            <a:ext cx="477837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4" name="Google Shape;2554;p102"/>
          <p:cNvSpPr/>
          <p:nvPr/>
        </p:nvSpPr>
        <p:spPr>
          <a:xfrm>
            <a:off x="5711825" y="3544888"/>
            <a:ext cx="709613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reflection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5" name="Google Shape;2555;p102"/>
          <p:cNvSpPr/>
          <p:nvPr/>
        </p:nvSpPr>
        <p:spPr>
          <a:xfrm>
            <a:off x="4427538" y="2782888"/>
            <a:ext cx="5619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6" name="Google Shape;2556;p102"/>
          <p:cNvSpPr/>
          <p:nvPr/>
        </p:nvSpPr>
        <p:spPr>
          <a:xfrm>
            <a:off x="7743825" y="2782888"/>
            <a:ext cx="5619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Reflection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7" name="Google Shape;2557;p102"/>
          <p:cNvSpPr/>
          <p:nvPr/>
        </p:nvSpPr>
        <p:spPr>
          <a:xfrm>
            <a:off x="4708525" y="2047875"/>
            <a:ext cx="1476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8" name="Google Shape;2558;p102"/>
          <p:cNvSpPr/>
          <p:nvPr/>
        </p:nvSpPr>
        <p:spPr>
          <a:xfrm>
            <a:off x="6473825" y="2047875"/>
            <a:ext cx="279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9" name="Google Shape;2559;p102"/>
          <p:cNvSpPr/>
          <p:nvPr/>
        </p:nvSpPr>
        <p:spPr>
          <a:xfrm>
            <a:off x="3505200" y="2020888"/>
            <a:ext cx="4546600" cy="214312"/>
          </a:xfrm>
          <a:custGeom>
            <a:avLst/>
            <a:gdLst/>
            <a:ahLst/>
            <a:cxnLst/>
            <a:rect l="l" t="t" r="r" b="b"/>
            <a:pathLst>
              <a:path w="340" h="16" extrusionOk="0">
                <a:moveTo>
                  <a:pt x="0" y="16"/>
                </a:moveTo>
                <a:lnTo>
                  <a:pt x="162" y="16"/>
                </a:lnTo>
                <a:lnTo>
                  <a:pt x="162" y="0"/>
                </a:lnTo>
                <a:lnTo>
                  <a:pt x="340" y="0"/>
                </a:lnTo>
              </a:path>
            </a:pathLst>
          </a:custGeom>
          <a:noFill/>
          <a:ln w="3967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p102"/>
          <p:cNvSpPr/>
          <p:nvPr/>
        </p:nvSpPr>
        <p:spPr>
          <a:xfrm>
            <a:off x="353218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1" name="Google Shape;2561;p102"/>
          <p:cNvSpPr/>
          <p:nvPr/>
        </p:nvSpPr>
        <p:spPr>
          <a:xfrm>
            <a:off x="3959225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2" name="Google Shape;2562;p102"/>
          <p:cNvSpPr/>
          <p:nvPr/>
        </p:nvSpPr>
        <p:spPr>
          <a:xfrm>
            <a:off x="417353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3" name="Google Shape;2563;p102"/>
          <p:cNvSpPr/>
          <p:nvPr/>
        </p:nvSpPr>
        <p:spPr>
          <a:xfrm>
            <a:off x="4400550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4" name="Google Shape;2564;p102"/>
          <p:cNvSpPr/>
          <p:nvPr/>
        </p:nvSpPr>
        <p:spPr>
          <a:xfrm>
            <a:off x="461486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5" name="Google Shape;2565;p102"/>
          <p:cNvSpPr/>
          <p:nvPr/>
        </p:nvSpPr>
        <p:spPr>
          <a:xfrm>
            <a:off x="4829175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6" name="Google Shape;2566;p102"/>
          <p:cNvSpPr/>
          <p:nvPr/>
        </p:nvSpPr>
        <p:spPr>
          <a:xfrm>
            <a:off x="504348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7" name="Google Shape;2567;p102"/>
          <p:cNvSpPr/>
          <p:nvPr/>
        </p:nvSpPr>
        <p:spPr>
          <a:xfrm>
            <a:off x="525621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8" name="Google Shape;2568;p102"/>
          <p:cNvSpPr/>
          <p:nvPr/>
        </p:nvSpPr>
        <p:spPr>
          <a:xfrm>
            <a:off x="548481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9" name="Google Shape;2569;p102"/>
          <p:cNvSpPr/>
          <p:nvPr/>
        </p:nvSpPr>
        <p:spPr>
          <a:xfrm>
            <a:off x="569753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0" name="Google Shape;2570;p102"/>
          <p:cNvSpPr/>
          <p:nvPr/>
        </p:nvSpPr>
        <p:spPr>
          <a:xfrm>
            <a:off x="5911850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1" name="Google Shape;2571;p102"/>
          <p:cNvSpPr/>
          <p:nvPr/>
        </p:nvSpPr>
        <p:spPr>
          <a:xfrm>
            <a:off x="612616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2" name="Google Shape;2572;p102"/>
          <p:cNvSpPr/>
          <p:nvPr/>
        </p:nvSpPr>
        <p:spPr>
          <a:xfrm>
            <a:off x="6340475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3" name="Google Shape;2573;p102"/>
          <p:cNvSpPr/>
          <p:nvPr/>
        </p:nvSpPr>
        <p:spPr>
          <a:xfrm>
            <a:off x="656748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4" name="Google Shape;2574;p102"/>
          <p:cNvSpPr/>
          <p:nvPr/>
        </p:nvSpPr>
        <p:spPr>
          <a:xfrm>
            <a:off x="6781800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5" name="Google Shape;2575;p102"/>
          <p:cNvSpPr/>
          <p:nvPr/>
        </p:nvSpPr>
        <p:spPr>
          <a:xfrm>
            <a:off x="699611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6" name="Google Shape;2576;p102"/>
          <p:cNvSpPr/>
          <p:nvPr/>
        </p:nvSpPr>
        <p:spPr>
          <a:xfrm>
            <a:off x="7208838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7" name="Google Shape;2577;p102"/>
          <p:cNvSpPr/>
          <p:nvPr/>
        </p:nvSpPr>
        <p:spPr>
          <a:xfrm>
            <a:off x="7423150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8" name="Google Shape;2578;p102"/>
          <p:cNvSpPr/>
          <p:nvPr/>
        </p:nvSpPr>
        <p:spPr>
          <a:xfrm>
            <a:off x="765016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9" name="Google Shape;2579;p102"/>
          <p:cNvSpPr/>
          <p:nvPr/>
        </p:nvSpPr>
        <p:spPr>
          <a:xfrm>
            <a:off x="7864475" y="5591175"/>
            <a:ext cx="77788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0" name="Google Shape;2580;p102"/>
          <p:cNvSpPr/>
          <p:nvPr/>
        </p:nvSpPr>
        <p:spPr>
          <a:xfrm>
            <a:off x="3438525" y="5283200"/>
            <a:ext cx="4546600" cy="228600"/>
          </a:xfrm>
          <a:custGeom>
            <a:avLst/>
            <a:gdLst/>
            <a:ahLst/>
            <a:cxnLst/>
            <a:rect l="l" t="t" r="r" b="b"/>
            <a:pathLst>
              <a:path w="340" h="17" extrusionOk="0">
                <a:moveTo>
                  <a:pt x="340" y="17"/>
                </a:moveTo>
                <a:lnTo>
                  <a:pt x="315" y="17"/>
                </a:lnTo>
                <a:lnTo>
                  <a:pt x="315" y="0"/>
                </a:lnTo>
                <a:lnTo>
                  <a:pt x="267" y="0"/>
                </a:lnTo>
                <a:lnTo>
                  <a:pt x="267" y="17"/>
                </a:lnTo>
                <a:lnTo>
                  <a:pt x="218" y="17"/>
                </a:lnTo>
                <a:lnTo>
                  <a:pt x="218" y="0"/>
                </a:lnTo>
                <a:lnTo>
                  <a:pt x="153" y="0"/>
                </a:lnTo>
                <a:lnTo>
                  <a:pt x="153" y="17"/>
                </a:lnTo>
                <a:lnTo>
                  <a:pt x="72" y="17"/>
                </a:lnTo>
                <a:lnTo>
                  <a:pt x="72" y="0"/>
                </a:lnTo>
                <a:lnTo>
                  <a:pt x="24" y="0"/>
                </a:lnTo>
                <a:lnTo>
                  <a:pt x="24" y="17"/>
                </a:lnTo>
                <a:lnTo>
                  <a:pt x="0" y="17"/>
                </a:lnTo>
              </a:path>
            </a:pathLst>
          </a:custGeom>
          <a:noFill/>
          <a:ln w="127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1" name="Google Shape;2581;p102"/>
          <p:cNvSpPr/>
          <p:nvPr/>
        </p:nvSpPr>
        <p:spPr>
          <a:xfrm>
            <a:off x="4949825" y="5922963"/>
            <a:ext cx="17335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(c) Stored binary pattern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2" name="Google Shape;2582;p102"/>
          <p:cNvSpPr/>
          <p:nvPr/>
        </p:nvSpPr>
        <p:spPr>
          <a:xfrm>
            <a:off x="4895850" y="6461125"/>
            <a:ext cx="1581150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5.32.  Optical disk.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3" name="Google Shape;2583;p102"/>
          <p:cNvSpPr/>
          <p:nvPr/>
        </p:nvSpPr>
        <p:spPr>
          <a:xfrm>
            <a:off x="3744913" y="5591175"/>
            <a:ext cx="77787" cy="16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4" name="Google Shape;2584;p102"/>
          <p:cNvSpPr/>
          <p:nvPr/>
        </p:nvSpPr>
        <p:spPr>
          <a:xfrm>
            <a:off x="4940300" y="4684713"/>
            <a:ext cx="16160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(b) Transition from pit to land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373</Words>
  <Application>Microsoft Office PowerPoint</Application>
  <PresentationFormat>On-screen Show (4:3)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Noto Sans Symbols</vt:lpstr>
      <vt:lpstr>Arial</vt:lpstr>
      <vt:lpstr>Calibri</vt:lpstr>
      <vt:lpstr>Corbel</vt:lpstr>
      <vt:lpstr>Times New Roman</vt:lpstr>
      <vt:lpstr>Helvetica Neue</vt:lpstr>
      <vt:lpstr>Module</vt:lpstr>
      <vt:lpstr>Module</vt:lpstr>
      <vt:lpstr>The Memory System</vt:lpstr>
      <vt:lpstr>Magnetic Hard Disks</vt:lpstr>
      <vt:lpstr>Disk System</vt:lpstr>
      <vt:lpstr>Organization of Data on a Disk</vt:lpstr>
      <vt:lpstr>Access Time</vt:lpstr>
      <vt:lpstr>Disk Controller</vt:lpstr>
      <vt:lpstr>Disk Controller</vt:lpstr>
      <vt:lpstr>RAID Disk Arrays</vt:lpstr>
      <vt:lpstr>Optical Disks</vt:lpstr>
      <vt:lpstr>Optical Disks</vt:lpstr>
      <vt:lpstr>Magnetic Tape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jishaliju@scmsgroup.org</cp:lastModifiedBy>
  <cp:revision>2</cp:revision>
  <dcterms:created xsi:type="dcterms:W3CDTF">2011-03-22T04:56:06Z</dcterms:created>
  <dcterms:modified xsi:type="dcterms:W3CDTF">2022-04-13T00:30:24Z</dcterms:modified>
</cp:coreProperties>
</file>