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sldIdLst>
    <p:sldId id="256" r:id="rId2"/>
    <p:sldId id="259" r:id="rId3"/>
    <p:sldId id="260" r:id="rId4"/>
    <p:sldId id="261" r:id="rId5"/>
    <p:sldId id="262" r:id="rId6"/>
    <p:sldId id="370" r:id="rId7"/>
    <p:sldId id="371" r:id="rId8"/>
    <p:sldId id="363"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74" y="-93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29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29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29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9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2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E3D2BD0-4E06-42F3-8055-BCD47ED83824}" type="slidenum">
              <a:rPr lang="ar-SA"/>
              <a:pPr/>
              <a:t>‹#›</a:t>
            </a:fld>
            <a:endParaRPr lang="en-US"/>
          </a:p>
        </p:txBody>
      </p:sp>
    </p:spTree>
    <p:extLst>
      <p:ext uri="{BB962C8B-B14F-4D97-AF65-F5344CB8AC3E}">
        <p14:creationId xmlns:p14="http://schemas.microsoft.com/office/powerpoint/2010/main" val="27604514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8D4BED-9CD1-4FB0-B9A4-8D2AFB35737E}" type="slidenum">
              <a:rPr lang="ar-SA"/>
              <a:pPr/>
              <a:t>1</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A69A9-F61F-4C40-9641-8958B0917422}" type="slidenum">
              <a:rPr lang="ar-SA"/>
              <a:pPr/>
              <a:t>11</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C77F51-C109-4D2A-8DF0-ED9D448B9132}" type="slidenum">
              <a:rPr lang="ar-SA"/>
              <a:pPr/>
              <a:t>12</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58C63B-FAF4-4CFD-9315-9E073EB0D9B4}" type="slidenum">
              <a:rPr lang="ar-SA"/>
              <a:pPr/>
              <a:t>13</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711C77-7E46-42E9-BA11-EE959D24E554}" type="slidenum">
              <a:rPr lang="ar-SA"/>
              <a:pPr/>
              <a:t>14</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859D5A-D854-4B6B-B167-160BED3A417D}" type="slidenum">
              <a:rPr lang="ar-SA"/>
              <a:pPr/>
              <a:t>15</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8D60E8-C8D5-4954-9A13-BCAAFB41DF45}" type="slidenum">
              <a:rPr lang="ar-SA"/>
              <a:pPr/>
              <a:t>2</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B41F4-4EC1-4BEC-9FD4-02631CA5E45C}" type="slidenum">
              <a:rPr lang="ar-SA"/>
              <a:pPr/>
              <a:t>3</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3A83FE-EA37-4AA4-874A-9ED2C41353B3}" type="slidenum">
              <a:rPr lang="ar-SA"/>
              <a:pPr/>
              <a:t>4</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08C79E-3536-4E4E-931E-E2BC156F6709}" type="slidenum">
              <a:rPr lang="ar-SA"/>
              <a:pPr/>
              <a:t>5</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1017A6-1DB5-4CF6-A216-4A883E86BD5B}" type="slidenum">
              <a:rPr lang="ar-SA"/>
              <a:pPr/>
              <a:t>6</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68341C-632D-4214-A1D2-BEA085B6FE79}" type="slidenum">
              <a:rPr lang="ar-SA"/>
              <a:pPr/>
              <a:t>7</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A43F6-F891-4734-AB88-C1689A0D9E61}" type="slidenum">
              <a:rPr lang="ar-SA"/>
              <a:pPr/>
              <a:t>9</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0F7104-DF71-4ECC-9499-B778D8470C49}" type="slidenum">
              <a:rPr lang="ar-SA"/>
              <a:pPr/>
              <a:t>10</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IN"/>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5125" name="Rectangle 5"/>
          <p:cNvSpPr>
            <a:spLocks noGrp="1" noChangeArrowheads="1"/>
          </p:cNvSpPr>
          <p:nvPr>
            <p:ph type="dt" sz="half" idx="2"/>
          </p:nvPr>
        </p:nvSpPr>
        <p:spPr/>
        <p:txBody>
          <a:bodyPr/>
          <a:lstStyle>
            <a:lvl1pPr>
              <a:defRPr/>
            </a:lvl1pPr>
          </a:lstStyle>
          <a:p>
            <a:endParaRPr lang="en-US" altLang="en-US"/>
          </a:p>
        </p:txBody>
      </p:sp>
      <p:sp>
        <p:nvSpPr>
          <p:cNvPr id="5126" name="Rectangle 6"/>
          <p:cNvSpPr>
            <a:spLocks noGrp="1" noChangeArrowheads="1"/>
          </p:cNvSpPr>
          <p:nvPr>
            <p:ph type="ftr" sz="quarter" idx="3"/>
          </p:nvPr>
        </p:nvSpPr>
        <p:spPr/>
        <p:txBody>
          <a:bodyPr/>
          <a:lstStyle>
            <a:lvl1pPr>
              <a:defRPr/>
            </a:lvl1pPr>
          </a:lstStyle>
          <a:p>
            <a:endParaRPr lang="en-US" altLang="en-US"/>
          </a:p>
        </p:txBody>
      </p:sp>
      <p:sp>
        <p:nvSpPr>
          <p:cNvPr id="5127" name="Rectangle 7"/>
          <p:cNvSpPr>
            <a:spLocks noGrp="1" noChangeArrowheads="1"/>
          </p:cNvSpPr>
          <p:nvPr>
            <p:ph type="sldNum" sz="quarter" idx="4"/>
          </p:nvPr>
        </p:nvSpPr>
        <p:spPr/>
        <p:txBody>
          <a:bodyPr/>
          <a:lstStyle>
            <a:lvl1pPr>
              <a:defRPr/>
            </a:lvl1pPr>
          </a:lstStyle>
          <a:p>
            <a:fld id="{13E947A9-9AFB-430A-9336-9258E6408069}" type="slidenum">
              <a:rPr lang="ar-SA" altLang="en-US"/>
              <a:pPr/>
              <a:t>‹#›</a:t>
            </a:fld>
            <a:endParaRPr lang="en-US" altLang="en-US"/>
          </a:p>
        </p:txBody>
      </p:sp>
      <p:grpSp>
        <p:nvGrpSpPr>
          <p:cNvPr id="5128"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IN"/>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IN"/>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IN"/>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IN"/>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IN"/>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IN"/>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IN"/>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IN"/>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IN"/>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IN"/>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IN"/>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IN"/>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IN"/>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IN"/>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IN"/>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IN"/>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IN"/>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IN"/>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IN"/>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IN"/>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IN"/>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IN"/>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IN"/>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IN"/>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IN"/>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IN"/>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IN"/>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IN"/>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IN"/>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IN"/>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IN"/>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8BA0FAA-C9E7-4456-9985-E580D5CFC342}" type="slidenum">
              <a:rPr lang="ar-SA"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154DFF0-FAA8-4DC8-9965-649847D407B0}" type="slidenum">
              <a:rPr lang="ar-SA"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87C400D-A1CE-41C6-90A4-510A04B9D34A}" type="slidenum">
              <a:rPr lang="ar-SA"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90A264A-231C-4633-8A86-28CB7349E5BA}" type="slidenum">
              <a:rPr lang="ar-SA"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33A7124-E1E8-4665-AA69-BFEAC6121A2D}" type="slidenum">
              <a:rPr lang="ar-SA"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406EDBA0-D634-4C90-9D22-379D478E696C}" type="slidenum">
              <a:rPr lang="ar-SA"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87BFAF3-34AC-46E1-9567-B936AE940B89}" type="slidenum">
              <a:rPr lang="ar-SA"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37802451-4CAA-4C40-B087-0B325BFB0ACF}" type="slidenum">
              <a:rPr lang="ar-SA"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7E74EC7-0AC0-40CC-8B1C-B74E1CA775A5}" type="slidenum">
              <a:rPr lang="ar-SA"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0D8B5D5-EFF1-45EF-BC1D-D8B60C840F88}" type="slidenum">
              <a:rPr lang="ar-SA"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IN"/>
          </a:p>
        </p:txBody>
      </p:sp>
      <p:sp>
        <p:nvSpPr>
          <p:cNvPr id="409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00"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cs typeface="Arial" pitchFamily="34" charset="0"/>
              </a:defRPr>
            </a:lvl1pPr>
          </a:lstStyle>
          <a:p>
            <a:fld id="{DFB6B1B7-FA68-42FE-90BF-DE0050A24212}" type="slidenum">
              <a:rPr lang="ar-SA" altLang="en-US"/>
              <a:pPr/>
              <a:t>‹#›</a:t>
            </a:fld>
            <a:endParaRPr lang="en-US" altLang="en-US"/>
          </a:p>
        </p:txBody>
      </p:sp>
      <p:grpSp>
        <p:nvGrpSpPr>
          <p:cNvPr id="4104"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IN"/>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IN"/>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IN"/>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IN"/>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IN"/>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IN"/>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IN"/>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IN"/>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IN"/>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IN"/>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IN"/>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IN"/>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IN"/>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IN"/>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IN"/>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IN"/>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IN"/>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IN"/>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IN"/>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IN"/>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IN"/>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IN"/>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IN"/>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IN"/>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IN"/>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IN"/>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IN"/>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IN"/>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IN"/>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IN"/>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IN"/>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itchFamily="34" charset="0"/>
        </a:defRPr>
      </a:lvl2pPr>
      <a:lvl3pPr algn="l" rtl="0" fontAlgn="base">
        <a:spcBef>
          <a:spcPct val="0"/>
        </a:spcBef>
        <a:spcAft>
          <a:spcPct val="0"/>
        </a:spcAft>
        <a:defRPr sz="3900" b="1">
          <a:solidFill>
            <a:schemeClr val="tx2"/>
          </a:solidFill>
          <a:latin typeface="Arial" pitchFamily="34" charset="0"/>
        </a:defRPr>
      </a:lvl3pPr>
      <a:lvl4pPr algn="l" rtl="0" fontAlgn="base">
        <a:spcBef>
          <a:spcPct val="0"/>
        </a:spcBef>
        <a:spcAft>
          <a:spcPct val="0"/>
        </a:spcAft>
        <a:defRPr sz="3900" b="1">
          <a:solidFill>
            <a:schemeClr val="tx2"/>
          </a:solidFill>
          <a:latin typeface="Arial" pitchFamily="34" charset="0"/>
        </a:defRPr>
      </a:lvl4pPr>
      <a:lvl5pPr algn="l" rtl="0" fontAlgn="base">
        <a:spcBef>
          <a:spcPct val="0"/>
        </a:spcBef>
        <a:spcAft>
          <a:spcPct val="0"/>
        </a:spcAft>
        <a:defRPr sz="3900" b="1">
          <a:solidFill>
            <a:schemeClr val="tx2"/>
          </a:solidFill>
          <a:latin typeface="Arial" pitchFamily="34" charset="0"/>
        </a:defRPr>
      </a:lvl5pPr>
      <a:lvl6pPr marL="457200" algn="l" rtl="0" fontAlgn="base">
        <a:spcBef>
          <a:spcPct val="0"/>
        </a:spcBef>
        <a:spcAft>
          <a:spcPct val="0"/>
        </a:spcAft>
        <a:defRPr sz="3900" b="1">
          <a:solidFill>
            <a:schemeClr val="tx2"/>
          </a:solidFill>
          <a:latin typeface="Arial" pitchFamily="34" charset="0"/>
        </a:defRPr>
      </a:lvl6pPr>
      <a:lvl7pPr marL="914400" algn="l" rtl="0" fontAlgn="base">
        <a:spcBef>
          <a:spcPct val="0"/>
        </a:spcBef>
        <a:spcAft>
          <a:spcPct val="0"/>
        </a:spcAft>
        <a:defRPr sz="3900" b="1">
          <a:solidFill>
            <a:schemeClr val="tx2"/>
          </a:solidFill>
          <a:latin typeface="Arial" pitchFamily="34" charset="0"/>
        </a:defRPr>
      </a:lvl7pPr>
      <a:lvl8pPr marL="1371600" algn="l" rtl="0" fontAlgn="base">
        <a:spcBef>
          <a:spcPct val="0"/>
        </a:spcBef>
        <a:spcAft>
          <a:spcPct val="0"/>
        </a:spcAft>
        <a:defRPr sz="3900" b="1">
          <a:solidFill>
            <a:schemeClr val="tx2"/>
          </a:solidFill>
          <a:latin typeface="Arial" pitchFamily="34" charset="0"/>
        </a:defRPr>
      </a:lvl8pPr>
      <a:lvl9pPr marL="1828800" algn="l" rtl="0" fontAlgn="base">
        <a:spcBef>
          <a:spcPct val="0"/>
        </a:spcBef>
        <a:spcAft>
          <a:spcPct val="0"/>
        </a:spcAft>
        <a:defRPr sz="3900" b="1">
          <a:solidFill>
            <a:schemeClr val="tx2"/>
          </a:solidFill>
          <a:latin typeface="Arial" pitchFamily="34"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dirty="0">
                <a:ea typeface="SimSun" pitchFamily="2" charset="-122"/>
              </a:rPr>
              <a:t>Pipelining</a:t>
            </a:r>
          </a:p>
        </p:txBody>
      </p:sp>
      <p:sp>
        <p:nvSpPr>
          <p:cNvPr id="2051" name="Rectangle 3"/>
          <p:cNvSpPr>
            <a:spLocks noGrp="1" noChangeArrowheads="1"/>
          </p:cNvSpPr>
          <p:nvPr>
            <p:ph type="subTitle" idx="1"/>
          </p:nvPr>
        </p:nvSpPr>
        <p:spPr/>
        <p:txBody>
          <a:bodyPr/>
          <a:lstStyle/>
          <a:p>
            <a:r>
              <a:rPr lang="en-US" altLang="zh-CN" dirty="0">
                <a:ea typeface="SimSun" pitchFamily="2" charset="-122"/>
              </a:rPr>
              <a:t>1.Basic Concepts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a:ea typeface="SimSun" pitchFamily="2" charset="-122"/>
              </a:rPr>
              <a:t>2.Pipeline Performance</a:t>
            </a:r>
          </a:p>
        </p:txBody>
      </p:sp>
      <p:sp>
        <p:nvSpPr>
          <p:cNvPr id="17411" name="Rectangle 3"/>
          <p:cNvSpPr>
            <a:spLocks noGrp="1" noChangeArrowheads="1"/>
          </p:cNvSpPr>
          <p:nvPr>
            <p:ph type="body" idx="1"/>
          </p:nvPr>
        </p:nvSpPr>
        <p:spPr/>
        <p:txBody>
          <a:bodyPr/>
          <a:lstStyle/>
          <a:p>
            <a:r>
              <a:rPr lang="en-US" altLang="zh-CN" dirty="0">
                <a:ea typeface="SimSun" pitchFamily="2" charset="-122"/>
              </a:rPr>
              <a:t>The potential increase in performance resulting from pipelining is proportional to the number of pipeline stages.</a:t>
            </a:r>
          </a:p>
          <a:p>
            <a:r>
              <a:rPr lang="en-US" altLang="zh-CN" dirty="0">
                <a:ea typeface="SimSun" pitchFamily="2" charset="-122"/>
              </a:rPr>
              <a:t>However, this increase would be achieved only if all pipeline stages require the same time to complete, and there is no interruption throughout program execution.</a:t>
            </a:r>
          </a:p>
          <a:p>
            <a:r>
              <a:rPr lang="en-US" altLang="zh-CN" dirty="0">
                <a:ea typeface="SimSun" pitchFamily="2" charset="-122"/>
              </a:rPr>
              <a:t>Unfortunately, this is not true.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ea typeface="SimSun" pitchFamily="2" charset="-122"/>
              </a:rPr>
              <a:t>Pipeline Performance</a:t>
            </a:r>
          </a:p>
        </p:txBody>
      </p:sp>
      <p:pic>
        <p:nvPicPr>
          <p:cNvPr id="18436" name="Picture 4" descr="figure8"/>
          <p:cNvPicPr>
            <a:picLocks noChangeAspect="1" noChangeArrowheads="1"/>
          </p:cNvPicPr>
          <p:nvPr/>
        </p:nvPicPr>
        <p:blipFill>
          <a:blip r:embed="rId3" cstate="print"/>
          <a:srcRect/>
          <a:stretch>
            <a:fillRect/>
          </a:stretch>
        </p:blipFill>
        <p:spPr bwMode="auto">
          <a:xfrm>
            <a:off x="609600" y="1600200"/>
            <a:ext cx="7223125" cy="48418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22238"/>
            <a:ext cx="7543800" cy="1096962"/>
          </a:xfrm>
        </p:spPr>
        <p:txBody>
          <a:bodyPr/>
          <a:lstStyle/>
          <a:p>
            <a:r>
              <a:rPr lang="en-US" altLang="zh-CN" dirty="0">
                <a:ea typeface="SimSun" pitchFamily="2" charset="-122"/>
              </a:rPr>
              <a:t>Pipeline Performance</a:t>
            </a:r>
          </a:p>
        </p:txBody>
      </p:sp>
      <p:sp>
        <p:nvSpPr>
          <p:cNvPr id="19459" name="Rectangle 3"/>
          <p:cNvSpPr>
            <a:spLocks noGrp="1" noChangeArrowheads="1"/>
          </p:cNvSpPr>
          <p:nvPr>
            <p:ph type="body" idx="1"/>
          </p:nvPr>
        </p:nvSpPr>
        <p:spPr>
          <a:xfrm>
            <a:off x="457200" y="1600200"/>
            <a:ext cx="8229600" cy="4876800"/>
          </a:xfrm>
        </p:spPr>
        <p:txBody>
          <a:bodyPr/>
          <a:lstStyle/>
          <a:p>
            <a:pPr>
              <a:lnSpc>
                <a:spcPct val="90000"/>
              </a:lnSpc>
            </a:pPr>
            <a:r>
              <a:rPr lang="en-US" altLang="zh-CN" sz="2400" dirty="0">
                <a:ea typeface="SimSun" pitchFamily="2" charset="-122"/>
              </a:rPr>
              <a:t>The previous pipeline is said to have been stalled for two clock cycles.</a:t>
            </a:r>
          </a:p>
          <a:p>
            <a:pPr>
              <a:lnSpc>
                <a:spcPct val="90000"/>
              </a:lnSpc>
            </a:pPr>
            <a:r>
              <a:rPr lang="en-US" altLang="zh-CN" sz="2400" dirty="0">
                <a:ea typeface="SimSun" pitchFamily="2" charset="-122"/>
              </a:rPr>
              <a:t>Any condition that causes a pipeline to stall is called a </a:t>
            </a:r>
            <a:r>
              <a:rPr lang="en-US" altLang="zh-CN" sz="2400" dirty="0">
                <a:solidFill>
                  <a:srgbClr val="C00000"/>
                </a:solidFill>
                <a:ea typeface="SimSun" pitchFamily="2" charset="-122"/>
              </a:rPr>
              <a:t>hazard</a:t>
            </a:r>
            <a:r>
              <a:rPr lang="en-US" altLang="zh-CN" sz="2400" dirty="0">
                <a:ea typeface="SimSun" pitchFamily="2" charset="-122"/>
              </a:rPr>
              <a:t>.</a:t>
            </a:r>
          </a:p>
          <a:p>
            <a:pPr>
              <a:lnSpc>
                <a:spcPct val="90000"/>
              </a:lnSpc>
            </a:pPr>
            <a:r>
              <a:rPr lang="en-US" altLang="zh-CN" sz="2400" dirty="0">
                <a:solidFill>
                  <a:srgbClr val="C00000"/>
                </a:solidFill>
                <a:ea typeface="SimSun" pitchFamily="2" charset="-122"/>
              </a:rPr>
              <a:t>Data hazard </a:t>
            </a:r>
            <a:r>
              <a:rPr lang="en-US" altLang="zh-CN" sz="2400" dirty="0">
                <a:ea typeface="SimSun" pitchFamily="2" charset="-122"/>
              </a:rPr>
              <a:t>– any condition in which either the source or the destination operands of an instruction are not available at the time expected in the pipeline. So some operation has to be delayed, and the pipeline stalls.</a:t>
            </a:r>
          </a:p>
          <a:p>
            <a:pPr>
              <a:lnSpc>
                <a:spcPct val="90000"/>
              </a:lnSpc>
            </a:pPr>
            <a:r>
              <a:rPr lang="en-US" altLang="zh-CN" sz="2400" dirty="0">
                <a:solidFill>
                  <a:srgbClr val="C00000"/>
                </a:solidFill>
                <a:ea typeface="SimSun" pitchFamily="2" charset="-122"/>
              </a:rPr>
              <a:t>Instruction (control) hazard </a:t>
            </a:r>
            <a:r>
              <a:rPr lang="en-US" altLang="zh-CN" sz="2400" dirty="0">
                <a:ea typeface="SimSun" pitchFamily="2" charset="-122"/>
              </a:rPr>
              <a:t>– a delay in the availability of an instruction causes the pipeline to stall.</a:t>
            </a:r>
          </a:p>
          <a:p>
            <a:pPr>
              <a:lnSpc>
                <a:spcPct val="90000"/>
              </a:lnSpc>
            </a:pPr>
            <a:r>
              <a:rPr lang="en-US" altLang="zh-CN" sz="2400" dirty="0">
                <a:solidFill>
                  <a:srgbClr val="C00000"/>
                </a:solidFill>
                <a:ea typeface="SimSun" pitchFamily="2" charset="-122"/>
              </a:rPr>
              <a:t>Structural hazard </a:t>
            </a:r>
            <a:r>
              <a:rPr lang="en-US" altLang="zh-CN" sz="2400" dirty="0">
                <a:ea typeface="SimSun" pitchFamily="2" charset="-122"/>
              </a:rPr>
              <a:t>– the situation when two instructions require the use of a given hardware resource at the same 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a:ea typeface="SimSun" pitchFamily="2" charset="-122"/>
              </a:rPr>
              <a:t>Pipeline Performance</a:t>
            </a:r>
          </a:p>
        </p:txBody>
      </p:sp>
      <p:pic>
        <p:nvPicPr>
          <p:cNvPr id="20484" name="Picture 4" descr="figure8"/>
          <p:cNvPicPr>
            <a:picLocks noChangeAspect="1" noChangeArrowheads="1"/>
          </p:cNvPicPr>
          <p:nvPr/>
        </p:nvPicPr>
        <p:blipFill>
          <a:blip r:embed="rId3" cstate="print"/>
          <a:srcRect/>
          <a:stretch>
            <a:fillRect/>
          </a:stretch>
        </p:blipFill>
        <p:spPr bwMode="auto">
          <a:xfrm>
            <a:off x="1981200" y="1440498"/>
            <a:ext cx="4818063" cy="5483225"/>
          </a:xfrm>
          <a:prstGeom prst="rect">
            <a:avLst/>
          </a:prstGeom>
          <a:noFill/>
        </p:spPr>
      </p:pic>
      <p:sp>
        <p:nvSpPr>
          <p:cNvPr id="20485" name="Text Box 5"/>
          <p:cNvSpPr txBox="1">
            <a:spLocks noChangeArrowheads="1"/>
          </p:cNvSpPr>
          <p:nvPr/>
        </p:nvSpPr>
        <p:spPr bwMode="auto">
          <a:xfrm>
            <a:off x="7010400" y="4419600"/>
            <a:ext cx="1828800" cy="641350"/>
          </a:xfrm>
          <a:prstGeom prst="rect">
            <a:avLst/>
          </a:prstGeom>
          <a:noFill/>
          <a:ln w="9525">
            <a:noFill/>
            <a:miter lim="800000"/>
            <a:headEnd/>
            <a:tailEnd/>
          </a:ln>
          <a:effectLst/>
        </p:spPr>
        <p:txBody>
          <a:bodyPr>
            <a:spAutoFit/>
          </a:bodyPr>
          <a:lstStyle/>
          <a:p>
            <a:pPr>
              <a:spcBef>
                <a:spcPct val="50000"/>
              </a:spcBef>
            </a:pPr>
            <a:r>
              <a:rPr lang="en-US" dirty="0">
                <a:solidFill>
                  <a:srgbClr val="C00000"/>
                </a:solidFill>
              </a:rPr>
              <a:t>Idle periods – stalls (bubbles)</a:t>
            </a:r>
          </a:p>
        </p:txBody>
      </p:sp>
      <p:sp>
        <p:nvSpPr>
          <p:cNvPr id="20486" name="Text Box 6"/>
          <p:cNvSpPr txBox="1">
            <a:spLocks noChangeArrowheads="1"/>
          </p:cNvSpPr>
          <p:nvPr/>
        </p:nvSpPr>
        <p:spPr bwMode="auto">
          <a:xfrm>
            <a:off x="228600" y="1600200"/>
            <a:ext cx="1828800" cy="1061829"/>
          </a:xfrm>
          <a:prstGeom prst="rect">
            <a:avLst/>
          </a:prstGeom>
          <a:noFill/>
          <a:ln w="9525">
            <a:noFill/>
            <a:miter lim="800000"/>
            <a:headEnd/>
            <a:tailEnd/>
          </a:ln>
          <a:effectLst/>
        </p:spPr>
        <p:txBody>
          <a:bodyPr>
            <a:spAutoFit/>
          </a:bodyPr>
          <a:lstStyle/>
          <a:p>
            <a:pPr>
              <a:spcBef>
                <a:spcPct val="50000"/>
              </a:spcBef>
            </a:pPr>
            <a:r>
              <a:rPr lang="en-US" altLang="zh-CN" dirty="0">
                <a:ea typeface="SimSun" pitchFamily="2" charset="-122"/>
              </a:rPr>
              <a:t>Instruction hazard</a:t>
            </a:r>
          </a:p>
          <a:p>
            <a:pPr>
              <a:spcBef>
                <a:spcPct val="50000"/>
              </a:spcBef>
            </a:pPr>
            <a:r>
              <a:rPr lang="en-US" dirty="0" err="1">
                <a:ea typeface="SimSun" pitchFamily="2" charset="-122"/>
              </a:rPr>
              <a:t>Eg.</a:t>
            </a:r>
            <a:r>
              <a:rPr lang="en-US" dirty="0">
                <a:ea typeface="SimSun" pitchFamily="2" charset="-122"/>
              </a:rPr>
              <a:t> </a:t>
            </a:r>
            <a:r>
              <a:rPr lang="en-US" dirty="0">
                <a:solidFill>
                  <a:srgbClr val="C00000"/>
                </a:solidFill>
                <a:ea typeface="SimSun" pitchFamily="2" charset="-122"/>
              </a:rPr>
              <a:t>Cache miss</a:t>
            </a:r>
            <a:endParaRPr lang="en-US" dirty="0">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22238"/>
            <a:ext cx="7543800" cy="944562"/>
          </a:xfrm>
        </p:spPr>
        <p:txBody>
          <a:bodyPr/>
          <a:lstStyle/>
          <a:p>
            <a:r>
              <a:rPr lang="en-US" altLang="zh-CN" dirty="0">
                <a:ea typeface="SimSun" pitchFamily="2" charset="-122"/>
              </a:rPr>
              <a:t>Pipeline Performance</a:t>
            </a:r>
          </a:p>
        </p:txBody>
      </p:sp>
      <p:pic>
        <p:nvPicPr>
          <p:cNvPr id="21508" name="Picture 4" descr="figure8"/>
          <p:cNvPicPr>
            <a:picLocks noChangeAspect="1" noChangeArrowheads="1"/>
          </p:cNvPicPr>
          <p:nvPr/>
        </p:nvPicPr>
        <p:blipFill>
          <a:blip r:embed="rId3" cstate="print"/>
          <a:srcRect/>
          <a:stretch>
            <a:fillRect/>
          </a:stretch>
        </p:blipFill>
        <p:spPr bwMode="auto">
          <a:xfrm>
            <a:off x="1676400" y="1634550"/>
            <a:ext cx="5702300" cy="4876800"/>
          </a:xfrm>
          <a:prstGeom prst="rect">
            <a:avLst/>
          </a:prstGeom>
          <a:noFill/>
        </p:spPr>
      </p:pic>
      <p:sp>
        <p:nvSpPr>
          <p:cNvPr id="21509" name="Text Box 5"/>
          <p:cNvSpPr txBox="1">
            <a:spLocks noChangeArrowheads="1"/>
          </p:cNvSpPr>
          <p:nvPr/>
        </p:nvSpPr>
        <p:spPr bwMode="auto">
          <a:xfrm>
            <a:off x="1279525" y="1143000"/>
            <a:ext cx="2036135" cy="400110"/>
          </a:xfrm>
          <a:prstGeom prst="rect">
            <a:avLst/>
          </a:prstGeom>
          <a:noFill/>
          <a:ln w="9525">
            <a:noFill/>
            <a:miter lim="800000"/>
            <a:headEnd/>
            <a:tailEnd/>
          </a:ln>
          <a:effectLst/>
        </p:spPr>
        <p:txBody>
          <a:bodyPr wrap="none">
            <a:spAutoFit/>
          </a:bodyPr>
          <a:lstStyle/>
          <a:p>
            <a:r>
              <a:rPr lang="en-US" altLang="zh-CN" sz="2000" dirty="0">
                <a:solidFill>
                  <a:srgbClr val="C00000"/>
                </a:solidFill>
                <a:ea typeface="SimSun" pitchFamily="2" charset="-122"/>
              </a:rPr>
              <a:t>Load  X(R1), R2</a:t>
            </a:r>
          </a:p>
        </p:txBody>
      </p:sp>
      <p:sp>
        <p:nvSpPr>
          <p:cNvPr id="21510" name="Text Box 6"/>
          <p:cNvSpPr txBox="1">
            <a:spLocks noChangeArrowheads="1"/>
          </p:cNvSpPr>
          <p:nvPr/>
        </p:nvSpPr>
        <p:spPr bwMode="auto">
          <a:xfrm>
            <a:off x="228600" y="1600200"/>
            <a:ext cx="1828800" cy="1338828"/>
          </a:xfrm>
          <a:prstGeom prst="rect">
            <a:avLst/>
          </a:prstGeom>
          <a:noFill/>
          <a:ln w="9525">
            <a:noFill/>
            <a:miter lim="800000"/>
            <a:headEnd/>
            <a:tailEnd/>
          </a:ln>
          <a:effectLst/>
        </p:spPr>
        <p:txBody>
          <a:bodyPr>
            <a:spAutoFit/>
          </a:bodyPr>
          <a:lstStyle/>
          <a:p>
            <a:pPr>
              <a:spcBef>
                <a:spcPct val="50000"/>
              </a:spcBef>
            </a:pPr>
            <a:r>
              <a:rPr lang="en-US" altLang="zh-CN" dirty="0">
                <a:ea typeface="SimSun" pitchFamily="2" charset="-122"/>
              </a:rPr>
              <a:t>Structural hazard</a:t>
            </a:r>
          </a:p>
          <a:p>
            <a:pPr>
              <a:spcBef>
                <a:spcPct val="50000"/>
              </a:spcBef>
            </a:pPr>
            <a:r>
              <a:rPr lang="en-US" dirty="0">
                <a:ea typeface="SimSun" pitchFamily="2" charset="-122"/>
              </a:rPr>
              <a:t>- </a:t>
            </a:r>
            <a:r>
              <a:rPr lang="en-US" dirty="0">
                <a:solidFill>
                  <a:srgbClr val="C00000"/>
                </a:solidFill>
                <a:ea typeface="SimSun" pitchFamily="2" charset="-122"/>
              </a:rPr>
              <a:t>Access to memory</a:t>
            </a:r>
            <a:endParaRPr lang="en-US" dirty="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ea typeface="SimSun" pitchFamily="2" charset="-122"/>
              </a:rPr>
              <a:t>Pipeline Performance</a:t>
            </a:r>
          </a:p>
        </p:txBody>
      </p:sp>
      <p:sp>
        <p:nvSpPr>
          <p:cNvPr id="22531" name="Rectangle 3"/>
          <p:cNvSpPr>
            <a:spLocks noGrp="1" noChangeArrowheads="1"/>
          </p:cNvSpPr>
          <p:nvPr>
            <p:ph type="body" idx="1"/>
          </p:nvPr>
        </p:nvSpPr>
        <p:spPr/>
        <p:txBody>
          <a:bodyPr/>
          <a:lstStyle/>
          <a:p>
            <a:r>
              <a:rPr lang="en-US" altLang="zh-CN" sz="2600" dirty="0">
                <a:ea typeface="SimSun" pitchFamily="2" charset="-122"/>
              </a:rPr>
              <a:t>Again, pipelining does not result in individual instructions being </a:t>
            </a:r>
            <a:r>
              <a:rPr lang="en-US" altLang="zh-CN" sz="2600" dirty="0">
                <a:solidFill>
                  <a:srgbClr val="C00000"/>
                </a:solidFill>
                <a:ea typeface="SimSun" pitchFamily="2" charset="-122"/>
              </a:rPr>
              <a:t>executed faster</a:t>
            </a:r>
            <a:r>
              <a:rPr lang="en-US" altLang="zh-CN" sz="2600" dirty="0">
                <a:ea typeface="SimSun" pitchFamily="2" charset="-122"/>
              </a:rPr>
              <a:t>; rather, it is the </a:t>
            </a:r>
            <a:r>
              <a:rPr lang="en-US" altLang="zh-CN" sz="2600" dirty="0">
                <a:solidFill>
                  <a:srgbClr val="C00000"/>
                </a:solidFill>
                <a:ea typeface="SimSun" pitchFamily="2" charset="-122"/>
              </a:rPr>
              <a:t>throughput</a:t>
            </a:r>
            <a:r>
              <a:rPr lang="en-US" altLang="zh-CN" sz="2600" dirty="0">
                <a:ea typeface="SimSun" pitchFamily="2" charset="-122"/>
              </a:rPr>
              <a:t> that increases.</a:t>
            </a:r>
          </a:p>
          <a:p>
            <a:r>
              <a:rPr lang="en-US" altLang="zh-CN" sz="2600" dirty="0">
                <a:ea typeface="SimSun" pitchFamily="2" charset="-122"/>
              </a:rPr>
              <a:t>Throughput is measured by the rate at which instruction execution is completed.</a:t>
            </a:r>
          </a:p>
          <a:p>
            <a:r>
              <a:rPr lang="en-US" altLang="zh-CN" sz="2600" dirty="0">
                <a:ea typeface="SimSun" pitchFamily="2" charset="-122"/>
              </a:rPr>
              <a:t>Pipeline </a:t>
            </a:r>
            <a:r>
              <a:rPr lang="en-US" altLang="zh-CN" sz="2600" dirty="0">
                <a:solidFill>
                  <a:srgbClr val="C00000"/>
                </a:solidFill>
                <a:ea typeface="SimSun" pitchFamily="2" charset="-122"/>
              </a:rPr>
              <a:t>stall</a:t>
            </a:r>
            <a:r>
              <a:rPr lang="en-US" altLang="zh-CN" sz="2600" dirty="0">
                <a:ea typeface="SimSun" pitchFamily="2" charset="-122"/>
              </a:rPr>
              <a:t> causes degradation in pipeline performance.</a:t>
            </a:r>
          </a:p>
          <a:p>
            <a:r>
              <a:rPr lang="en-US" altLang="zh-CN" sz="2600" dirty="0">
                <a:ea typeface="SimSun" pitchFamily="2" charset="-122"/>
              </a:rPr>
              <a:t>We need to identify all hazards that may cause the pipeline to stall and to find ways to minimize their impact.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dirty="0">
                <a:ea typeface="SimSun" pitchFamily="2" charset="-122"/>
              </a:rPr>
              <a:t>Traditional Pipeline Concept</a:t>
            </a:r>
          </a:p>
        </p:txBody>
      </p:sp>
      <p:sp>
        <p:nvSpPr>
          <p:cNvPr id="9219" name="Rectangle 3"/>
          <p:cNvSpPr>
            <a:spLocks noGrp="1" noChangeArrowheads="1"/>
          </p:cNvSpPr>
          <p:nvPr>
            <p:ph type="body" idx="1"/>
          </p:nvPr>
        </p:nvSpPr>
        <p:spPr>
          <a:xfrm>
            <a:off x="687388" y="2076450"/>
            <a:ext cx="7640637" cy="3667125"/>
          </a:xfrm>
          <a:ln/>
        </p:spPr>
        <p:txBody>
          <a:bodyPr lIns="63360" tIns="25560" rIns="63360" bIns="25560"/>
          <a:lstStyle/>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a:t>Laundry Example</a:t>
            </a:r>
          </a:p>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a:t>Ann, Brian, Cathy, Dave </a:t>
            </a:r>
            <a:br>
              <a:rPr lang="en-GB" sz="2600" dirty="0"/>
            </a:br>
            <a:r>
              <a:rPr lang="en-GB" sz="2600" dirty="0"/>
              <a:t>each have one load of clothes </a:t>
            </a:r>
            <a:br>
              <a:rPr lang="en-GB" sz="2600" dirty="0"/>
            </a:br>
            <a:r>
              <a:rPr lang="en-GB" sz="2600" dirty="0"/>
              <a:t>to wash, dry, and fold</a:t>
            </a:r>
          </a:p>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a:t>Washer takes 30 minutes</a:t>
            </a:r>
          </a:p>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dirty="0"/>
          </a:p>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a:t>Dryer takes 40 minutes</a:t>
            </a:r>
          </a:p>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dirty="0"/>
          </a:p>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a:t>“Folder” takes 20 minutes</a:t>
            </a:r>
          </a:p>
        </p:txBody>
      </p:sp>
      <p:grpSp>
        <p:nvGrpSpPr>
          <p:cNvPr id="9220" name="Group 4"/>
          <p:cNvGrpSpPr>
            <a:grpSpLocks/>
          </p:cNvGrpSpPr>
          <p:nvPr/>
        </p:nvGrpSpPr>
        <p:grpSpPr bwMode="auto">
          <a:xfrm>
            <a:off x="6369050" y="4992688"/>
            <a:ext cx="671513" cy="798512"/>
            <a:chOff x="4012" y="2316"/>
            <a:chExt cx="423" cy="503"/>
          </a:xfrm>
        </p:grpSpPr>
        <p:grpSp>
          <p:nvGrpSpPr>
            <p:cNvPr id="9221" name="Group 5"/>
            <p:cNvGrpSpPr>
              <a:grpSpLocks/>
            </p:cNvGrpSpPr>
            <p:nvPr/>
          </p:nvGrpSpPr>
          <p:grpSpPr bwMode="auto">
            <a:xfrm>
              <a:off x="4012" y="2316"/>
              <a:ext cx="423" cy="503"/>
              <a:chOff x="4012" y="2316"/>
              <a:chExt cx="423" cy="503"/>
            </a:xfrm>
          </p:grpSpPr>
          <p:grpSp>
            <p:nvGrpSpPr>
              <p:cNvPr id="9222" name="Group 6"/>
              <p:cNvGrpSpPr>
                <a:grpSpLocks/>
              </p:cNvGrpSpPr>
              <p:nvPr/>
            </p:nvGrpSpPr>
            <p:grpSpPr bwMode="auto">
              <a:xfrm>
                <a:off x="4012" y="2396"/>
                <a:ext cx="423" cy="423"/>
                <a:chOff x="4012" y="2396"/>
                <a:chExt cx="423" cy="423"/>
              </a:xfrm>
            </p:grpSpPr>
            <p:sp>
              <p:nvSpPr>
                <p:cNvPr id="9223" name="Freeform 7"/>
                <p:cNvSpPr>
                  <a:spLocks noChangeArrowheads="1"/>
                </p:cNvSpPr>
                <p:nvPr/>
              </p:nvSpPr>
              <p:spPr bwMode="auto">
                <a:xfrm>
                  <a:off x="4012" y="2396"/>
                  <a:ext cx="424" cy="424"/>
                </a:xfrm>
                <a:custGeom>
                  <a:avLst/>
                  <a:gdLst/>
                  <a:ahLst/>
                  <a:cxnLst>
                    <a:cxn ang="0">
                      <a:pos x="0" y="1869"/>
                    </a:cxn>
                    <a:cxn ang="0">
                      <a:pos x="0" y="467"/>
                    </a:cxn>
                    <a:cxn ang="0">
                      <a:pos x="466" y="0"/>
                    </a:cxn>
                    <a:cxn ang="0">
                      <a:pos x="1870" y="0"/>
                    </a:cxn>
                    <a:cxn ang="0">
                      <a:pos x="1870" y="1402"/>
                    </a:cxn>
                    <a:cxn ang="0">
                      <a:pos x="1402" y="1869"/>
                    </a:cxn>
                    <a:cxn ang="0">
                      <a:pos x="0" y="1869"/>
                    </a:cxn>
                  </a:cxnLst>
                  <a:rect l="0" t="0" r="r" b="b"/>
                  <a:pathLst>
                    <a:path w="1871" h="1870">
                      <a:moveTo>
                        <a:pt x="0" y="1869"/>
                      </a:moveTo>
                      <a:lnTo>
                        <a:pt x="0" y="467"/>
                      </a:lnTo>
                      <a:lnTo>
                        <a:pt x="466" y="0"/>
                      </a:lnTo>
                      <a:lnTo>
                        <a:pt x="1870" y="0"/>
                      </a:lnTo>
                      <a:lnTo>
                        <a:pt x="1870" y="1402"/>
                      </a:lnTo>
                      <a:lnTo>
                        <a:pt x="1402" y="1869"/>
                      </a:lnTo>
                      <a:lnTo>
                        <a:pt x="0" y="1869"/>
                      </a:lnTo>
                    </a:path>
                  </a:pathLst>
                </a:custGeom>
                <a:solidFill>
                  <a:srgbClr val="A2C1FE"/>
                </a:solidFill>
                <a:ln w="12600">
                  <a:solidFill>
                    <a:srgbClr val="000000"/>
                  </a:solidFill>
                  <a:round/>
                  <a:headEnd/>
                  <a:tailEnd/>
                </a:ln>
              </p:spPr>
              <p:txBody>
                <a:bodyPr wrap="none" anchor="ctr"/>
                <a:lstStyle/>
                <a:p>
                  <a:endParaRPr lang="en-IN"/>
                </a:p>
              </p:txBody>
            </p:sp>
            <p:sp>
              <p:nvSpPr>
                <p:cNvPr id="9224" name="Freeform 8"/>
                <p:cNvSpPr>
                  <a:spLocks noChangeArrowheads="1"/>
                </p:cNvSpPr>
                <p:nvPr/>
              </p:nvSpPr>
              <p:spPr bwMode="auto">
                <a:xfrm>
                  <a:off x="4012" y="2396"/>
                  <a:ext cx="424" cy="106"/>
                </a:xfrm>
                <a:custGeom>
                  <a:avLst/>
                  <a:gdLst/>
                  <a:ahLst/>
                  <a:cxnLst>
                    <a:cxn ang="0">
                      <a:pos x="0" y="467"/>
                    </a:cxn>
                    <a:cxn ang="0">
                      <a:pos x="466" y="0"/>
                    </a:cxn>
                    <a:cxn ang="0">
                      <a:pos x="1870" y="0"/>
                    </a:cxn>
                    <a:cxn ang="0">
                      <a:pos x="1402" y="467"/>
                    </a:cxn>
                    <a:cxn ang="0">
                      <a:pos x="0" y="467"/>
                    </a:cxn>
                  </a:cxnLst>
                  <a:rect l="0" t="0" r="r" b="b"/>
                  <a:pathLst>
                    <a:path w="1871" h="468">
                      <a:moveTo>
                        <a:pt x="0" y="467"/>
                      </a:moveTo>
                      <a:lnTo>
                        <a:pt x="466" y="0"/>
                      </a:lnTo>
                      <a:lnTo>
                        <a:pt x="1870" y="0"/>
                      </a:lnTo>
                      <a:lnTo>
                        <a:pt x="1402" y="467"/>
                      </a:lnTo>
                      <a:lnTo>
                        <a:pt x="0" y="467"/>
                      </a:lnTo>
                    </a:path>
                  </a:pathLst>
                </a:custGeom>
                <a:solidFill>
                  <a:srgbClr val="B1D3FF"/>
                </a:solidFill>
                <a:ln w="12600">
                  <a:solidFill>
                    <a:srgbClr val="000000"/>
                  </a:solidFill>
                  <a:round/>
                  <a:headEnd/>
                  <a:tailEnd/>
                </a:ln>
              </p:spPr>
              <p:txBody>
                <a:bodyPr wrap="none" anchor="ctr"/>
                <a:lstStyle/>
                <a:p>
                  <a:endParaRPr lang="en-IN"/>
                </a:p>
              </p:txBody>
            </p:sp>
            <p:sp>
              <p:nvSpPr>
                <p:cNvPr id="9225" name="Freeform 9"/>
                <p:cNvSpPr>
                  <a:spLocks noChangeArrowheads="1"/>
                </p:cNvSpPr>
                <p:nvPr/>
              </p:nvSpPr>
              <p:spPr bwMode="auto">
                <a:xfrm>
                  <a:off x="4330" y="2396"/>
                  <a:ext cx="106" cy="424"/>
                </a:xfrm>
                <a:custGeom>
                  <a:avLst/>
                  <a:gdLst/>
                  <a:ahLst/>
                  <a:cxnLst>
                    <a:cxn ang="0">
                      <a:pos x="0" y="1869"/>
                    </a:cxn>
                    <a:cxn ang="0">
                      <a:pos x="0" y="467"/>
                    </a:cxn>
                    <a:cxn ang="0">
                      <a:pos x="468" y="0"/>
                    </a:cxn>
                    <a:cxn ang="0">
                      <a:pos x="468" y="1402"/>
                    </a:cxn>
                    <a:cxn ang="0">
                      <a:pos x="0" y="1869"/>
                    </a:cxn>
                  </a:cxnLst>
                  <a:rect l="0" t="0" r="r" b="b"/>
                  <a:pathLst>
                    <a:path w="469" h="1870">
                      <a:moveTo>
                        <a:pt x="0" y="1869"/>
                      </a:moveTo>
                      <a:lnTo>
                        <a:pt x="0" y="467"/>
                      </a:lnTo>
                      <a:lnTo>
                        <a:pt x="468" y="0"/>
                      </a:lnTo>
                      <a:lnTo>
                        <a:pt x="468" y="1402"/>
                      </a:lnTo>
                      <a:lnTo>
                        <a:pt x="0" y="1869"/>
                      </a:lnTo>
                    </a:path>
                  </a:pathLst>
                </a:custGeom>
                <a:solidFill>
                  <a:srgbClr val="8BA5DA"/>
                </a:solidFill>
                <a:ln w="12600">
                  <a:solidFill>
                    <a:srgbClr val="000000"/>
                  </a:solidFill>
                  <a:round/>
                  <a:headEnd/>
                  <a:tailEnd/>
                </a:ln>
              </p:spPr>
              <p:txBody>
                <a:bodyPr wrap="none" anchor="ctr"/>
                <a:lstStyle/>
                <a:p>
                  <a:endParaRPr lang="en-IN"/>
                </a:p>
              </p:txBody>
            </p:sp>
          </p:grpSp>
          <p:grpSp>
            <p:nvGrpSpPr>
              <p:cNvPr id="9226" name="Group 10"/>
              <p:cNvGrpSpPr>
                <a:grpSpLocks/>
              </p:cNvGrpSpPr>
              <p:nvPr/>
            </p:nvGrpSpPr>
            <p:grpSpPr bwMode="auto">
              <a:xfrm>
                <a:off x="4108" y="2316"/>
                <a:ext cx="327" cy="87"/>
                <a:chOff x="4108" y="2316"/>
                <a:chExt cx="327" cy="87"/>
              </a:xfrm>
            </p:grpSpPr>
            <p:sp>
              <p:nvSpPr>
                <p:cNvPr id="9227" name="Freeform 11"/>
                <p:cNvSpPr>
                  <a:spLocks noChangeArrowheads="1"/>
                </p:cNvSpPr>
                <p:nvPr/>
              </p:nvSpPr>
              <p:spPr bwMode="auto">
                <a:xfrm>
                  <a:off x="4108" y="2316"/>
                  <a:ext cx="328" cy="88"/>
                </a:xfrm>
                <a:custGeom>
                  <a:avLst/>
                  <a:gdLst/>
                  <a:ahLst/>
                  <a:cxnLst>
                    <a:cxn ang="0">
                      <a:pos x="0" y="388"/>
                    </a:cxn>
                    <a:cxn ang="0">
                      <a:pos x="0" y="96"/>
                    </a:cxn>
                    <a:cxn ang="0">
                      <a:pos x="96" y="0"/>
                    </a:cxn>
                    <a:cxn ang="0">
                      <a:pos x="1447" y="0"/>
                    </a:cxn>
                    <a:cxn ang="0">
                      <a:pos x="1447" y="290"/>
                    </a:cxn>
                    <a:cxn ang="0">
                      <a:pos x="1349" y="388"/>
                    </a:cxn>
                    <a:cxn ang="0">
                      <a:pos x="0" y="388"/>
                    </a:cxn>
                  </a:cxnLst>
                  <a:rect l="0" t="0" r="r" b="b"/>
                  <a:pathLst>
                    <a:path w="1448" h="389">
                      <a:moveTo>
                        <a:pt x="0" y="388"/>
                      </a:moveTo>
                      <a:lnTo>
                        <a:pt x="0" y="96"/>
                      </a:lnTo>
                      <a:lnTo>
                        <a:pt x="96" y="0"/>
                      </a:lnTo>
                      <a:lnTo>
                        <a:pt x="1447" y="0"/>
                      </a:lnTo>
                      <a:lnTo>
                        <a:pt x="1447" y="290"/>
                      </a:lnTo>
                      <a:lnTo>
                        <a:pt x="1349" y="388"/>
                      </a:lnTo>
                      <a:lnTo>
                        <a:pt x="0" y="388"/>
                      </a:lnTo>
                    </a:path>
                  </a:pathLst>
                </a:custGeom>
                <a:solidFill>
                  <a:srgbClr val="A2C1FE"/>
                </a:solidFill>
                <a:ln w="12600">
                  <a:solidFill>
                    <a:srgbClr val="000000"/>
                  </a:solidFill>
                  <a:round/>
                  <a:headEnd/>
                  <a:tailEnd/>
                </a:ln>
              </p:spPr>
              <p:txBody>
                <a:bodyPr wrap="none" anchor="ctr"/>
                <a:lstStyle/>
                <a:p>
                  <a:endParaRPr lang="en-IN"/>
                </a:p>
              </p:txBody>
            </p:sp>
            <p:sp>
              <p:nvSpPr>
                <p:cNvPr id="9228" name="Freeform 12"/>
                <p:cNvSpPr>
                  <a:spLocks noChangeArrowheads="1"/>
                </p:cNvSpPr>
                <p:nvPr/>
              </p:nvSpPr>
              <p:spPr bwMode="auto">
                <a:xfrm>
                  <a:off x="4108" y="2316"/>
                  <a:ext cx="328" cy="22"/>
                </a:xfrm>
                <a:custGeom>
                  <a:avLst/>
                  <a:gdLst/>
                  <a:ahLst/>
                  <a:cxnLst>
                    <a:cxn ang="0">
                      <a:pos x="0" y="96"/>
                    </a:cxn>
                    <a:cxn ang="0">
                      <a:pos x="96" y="0"/>
                    </a:cxn>
                    <a:cxn ang="0">
                      <a:pos x="1447" y="0"/>
                    </a:cxn>
                    <a:cxn ang="0">
                      <a:pos x="1349" y="96"/>
                    </a:cxn>
                    <a:cxn ang="0">
                      <a:pos x="0" y="96"/>
                    </a:cxn>
                  </a:cxnLst>
                  <a:rect l="0" t="0" r="r" b="b"/>
                  <a:pathLst>
                    <a:path w="1448" h="97">
                      <a:moveTo>
                        <a:pt x="0" y="96"/>
                      </a:moveTo>
                      <a:lnTo>
                        <a:pt x="96" y="0"/>
                      </a:lnTo>
                      <a:lnTo>
                        <a:pt x="1447" y="0"/>
                      </a:lnTo>
                      <a:lnTo>
                        <a:pt x="1349" y="96"/>
                      </a:lnTo>
                      <a:lnTo>
                        <a:pt x="0" y="96"/>
                      </a:lnTo>
                    </a:path>
                  </a:pathLst>
                </a:custGeom>
                <a:solidFill>
                  <a:srgbClr val="B1D3FF"/>
                </a:solidFill>
                <a:ln w="12600">
                  <a:solidFill>
                    <a:srgbClr val="000000"/>
                  </a:solidFill>
                  <a:round/>
                  <a:headEnd/>
                  <a:tailEnd/>
                </a:ln>
              </p:spPr>
              <p:txBody>
                <a:bodyPr wrap="none" anchor="ctr"/>
                <a:lstStyle/>
                <a:p>
                  <a:endParaRPr lang="en-IN"/>
                </a:p>
              </p:txBody>
            </p:sp>
            <p:sp>
              <p:nvSpPr>
                <p:cNvPr id="9229" name="Freeform 13"/>
                <p:cNvSpPr>
                  <a:spLocks noChangeArrowheads="1"/>
                </p:cNvSpPr>
                <p:nvPr/>
              </p:nvSpPr>
              <p:spPr bwMode="auto">
                <a:xfrm>
                  <a:off x="4414" y="2316"/>
                  <a:ext cx="22" cy="88"/>
                </a:xfrm>
                <a:custGeom>
                  <a:avLst/>
                  <a:gdLst/>
                  <a:ahLst/>
                  <a:cxnLst>
                    <a:cxn ang="0">
                      <a:pos x="0" y="388"/>
                    </a:cxn>
                    <a:cxn ang="0">
                      <a:pos x="0" y="96"/>
                    </a:cxn>
                    <a:cxn ang="0">
                      <a:pos x="98" y="0"/>
                    </a:cxn>
                    <a:cxn ang="0">
                      <a:pos x="98" y="290"/>
                    </a:cxn>
                    <a:cxn ang="0">
                      <a:pos x="0" y="388"/>
                    </a:cxn>
                  </a:cxnLst>
                  <a:rect l="0" t="0" r="r" b="b"/>
                  <a:pathLst>
                    <a:path w="99" h="389">
                      <a:moveTo>
                        <a:pt x="0" y="388"/>
                      </a:moveTo>
                      <a:lnTo>
                        <a:pt x="0" y="96"/>
                      </a:lnTo>
                      <a:lnTo>
                        <a:pt x="98" y="0"/>
                      </a:lnTo>
                      <a:lnTo>
                        <a:pt x="98" y="290"/>
                      </a:lnTo>
                      <a:lnTo>
                        <a:pt x="0" y="388"/>
                      </a:lnTo>
                    </a:path>
                  </a:pathLst>
                </a:custGeom>
                <a:solidFill>
                  <a:srgbClr val="8BA5DA"/>
                </a:solidFill>
                <a:ln w="12600">
                  <a:solidFill>
                    <a:srgbClr val="000000"/>
                  </a:solidFill>
                  <a:round/>
                  <a:headEnd/>
                  <a:tailEnd/>
                </a:ln>
              </p:spPr>
              <p:txBody>
                <a:bodyPr wrap="none" anchor="ctr"/>
                <a:lstStyle/>
                <a:p>
                  <a:endParaRPr lang="en-IN"/>
                </a:p>
              </p:txBody>
            </p:sp>
          </p:grpSp>
        </p:grpSp>
        <p:sp>
          <p:nvSpPr>
            <p:cNvPr id="9230" name="Oval 14"/>
            <p:cNvSpPr>
              <a:spLocks noChangeArrowheads="1"/>
            </p:cNvSpPr>
            <p:nvPr/>
          </p:nvSpPr>
          <p:spPr bwMode="auto">
            <a:xfrm>
              <a:off x="4140" y="2356"/>
              <a:ext cx="56" cy="32"/>
            </a:xfrm>
            <a:prstGeom prst="ellipse">
              <a:avLst/>
            </a:prstGeom>
            <a:solidFill>
              <a:srgbClr val="FFFFFF"/>
            </a:solidFill>
            <a:ln w="12600">
              <a:solidFill>
                <a:srgbClr val="000000"/>
              </a:solidFill>
              <a:round/>
              <a:headEnd/>
              <a:tailEnd/>
            </a:ln>
          </p:spPr>
          <p:txBody>
            <a:bodyPr wrap="none" anchor="ctr"/>
            <a:lstStyle/>
            <a:p>
              <a:endParaRPr lang="en-IN"/>
            </a:p>
          </p:txBody>
        </p:sp>
        <p:sp>
          <p:nvSpPr>
            <p:cNvPr id="9231" name="Freeform 15"/>
            <p:cNvSpPr>
              <a:spLocks noChangeArrowheads="1"/>
            </p:cNvSpPr>
            <p:nvPr/>
          </p:nvSpPr>
          <p:spPr bwMode="auto">
            <a:xfrm>
              <a:off x="4064" y="2592"/>
              <a:ext cx="224" cy="96"/>
            </a:xfrm>
            <a:custGeom>
              <a:avLst/>
              <a:gdLst/>
              <a:ahLst/>
              <a:cxnLst>
                <a:cxn ang="0">
                  <a:pos x="123" y="0"/>
                </a:cxn>
                <a:cxn ang="0">
                  <a:pos x="863" y="0"/>
                </a:cxn>
                <a:cxn ang="0">
                  <a:pos x="988" y="123"/>
                </a:cxn>
                <a:cxn ang="0">
                  <a:pos x="988" y="298"/>
                </a:cxn>
                <a:cxn ang="0">
                  <a:pos x="863" y="423"/>
                </a:cxn>
                <a:cxn ang="0">
                  <a:pos x="123" y="423"/>
                </a:cxn>
                <a:cxn ang="0">
                  <a:pos x="0" y="298"/>
                </a:cxn>
                <a:cxn ang="0">
                  <a:pos x="0" y="123"/>
                </a:cxn>
                <a:cxn ang="0">
                  <a:pos x="123" y="0"/>
                </a:cxn>
              </a:cxnLst>
              <a:rect l="0" t="0" r="r" b="b"/>
              <a:pathLst>
                <a:path w="989" h="424">
                  <a:moveTo>
                    <a:pt x="123" y="0"/>
                  </a:moveTo>
                  <a:lnTo>
                    <a:pt x="863" y="0"/>
                  </a:lnTo>
                  <a:lnTo>
                    <a:pt x="988" y="123"/>
                  </a:lnTo>
                  <a:lnTo>
                    <a:pt x="988" y="298"/>
                  </a:lnTo>
                  <a:lnTo>
                    <a:pt x="863" y="423"/>
                  </a:lnTo>
                  <a:lnTo>
                    <a:pt x="123" y="423"/>
                  </a:lnTo>
                  <a:lnTo>
                    <a:pt x="0" y="298"/>
                  </a:lnTo>
                  <a:lnTo>
                    <a:pt x="0" y="123"/>
                  </a:lnTo>
                  <a:lnTo>
                    <a:pt x="123" y="0"/>
                  </a:lnTo>
                </a:path>
              </a:pathLst>
            </a:custGeom>
            <a:solidFill>
              <a:srgbClr val="A2C1FE"/>
            </a:solidFill>
            <a:ln w="25560">
              <a:solidFill>
                <a:srgbClr val="000000"/>
              </a:solidFill>
              <a:round/>
              <a:headEnd/>
              <a:tailEnd/>
            </a:ln>
          </p:spPr>
          <p:txBody>
            <a:bodyPr wrap="none" anchor="ctr"/>
            <a:lstStyle/>
            <a:p>
              <a:endParaRPr lang="en-IN"/>
            </a:p>
          </p:txBody>
        </p:sp>
      </p:grpSp>
      <p:grpSp>
        <p:nvGrpSpPr>
          <p:cNvPr id="9232" name="Group 16"/>
          <p:cNvGrpSpPr>
            <a:grpSpLocks/>
          </p:cNvGrpSpPr>
          <p:nvPr/>
        </p:nvGrpSpPr>
        <p:grpSpPr bwMode="auto">
          <a:xfrm>
            <a:off x="6361113" y="5981700"/>
            <a:ext cx="660400" cy="647700"/>
            <a:chOff x="4007" y="2964"/>
            <a:chExt cx="416" cy="408"/>
          </a:xfrm>
        </p:grpSpPr>
        <p:grpSp>
          <p:nvGrpSpPr>
            <p:cNvPr id="9233" name="Group 17"/>
            <p:cNvGrpSpPr>
              <a:grpSpLocks/>
            </p:cNvGrpSpPr>
            <p:nvPr/>
          </p:nvGrpSpPr>
          <p:grpSpPr bwMode="auto">
            <a:xfrm>
              <a:off x="4009" y="3157"/>
              <a:ext cx="414" cy="215"/>
              <a:chOff x="4009" y="3157"/>
              <a:chExt cx="414" cy="215"/>
            </a:xfrm>
          </p:grpSpPr>
          <p:sp>
            <p:nvSpPr>
              <p:cNvPr id="9234" name="Freeform 18"/>
              <p:cNvSpPr>
                <a:spLocks noChangeArrowheads="1"/>
              </p:cNvSpPr>
              <p:nvPr/>
            </p:nvSpPr>
            <p:spPr bwMode="auto">
              <a:xfrm>
                <a:off x="4211" y="3158"/>
                <a:ext cx="95" cy="215"/>
              </a:xfrm>
              <a:custGeom>
                <a:avLst/>
                <a:gdLst/>
                <a:ahLst/>
                <a:cxnLst>
                  <a:cxn ang="0">
                    <a:pos x="305" y="0"/>
                  </a:cxn>
                  <a:cxn ang="0">
                    <a:pos x="420" y="0"/>
                  </a:cxn>
                  <a:cxn ang="0">
                    <a:pos x="115" y="948"/>
                  </a:cxn>
                  <a:cxn ang="0">
                    <a:pos x="0" y="948"/>
                  </a:cxn>
                  <a:cxn ang="0">
                    <a:pos x="305" y="0"/>
                  </a:cxn>
                </a:cxnLst>
                <a:rect l="0" t="0" r="r" b="b"/>
                <a:pathLst>
                  <a:path w="421" h="949">
                    <a:moveTo>
                      <a:pt x="305" y="0"/>
                    </a:moveTo>
                    <a:lnTo>
                      <a:pt x="420" y="0"/>
                    </a:lnTo>
                    <a:lnTo>
                      <a:pt x="115" y="948"/>
                    </a:lnTo>
                    <a:lnTo>
                      <a:pt x="0" y="948"/>
                    </a:lnTo>
                    <a:lnTo>
                      <a:pt x="305" y="0"/>
                    </a:lnTo>
                  </a:path>
                </a:pathLst>
              </a:custGeom>
              <a:solidFill>
                <a:srgbClr val="FC0128"/>
              </a:solidFill>
              <a:ln w="9525">
                <a:noFill/>
                <a:round/>
                <a:headEnd/>
                <a:tailEnd/>
              </a:ln>
            </p:spPr>
            <p:txBody>
              <a:bodyPr wrap="none" anchor="ctr"/>
              <a:lstStyle/>
              <a:p>
                <a:endParaRPr lang="en-IN"/>
              </a:p>
            </p:txBody>
          </p:sp>
          <p:sp>
            <p:nvSpPr>
              <p:cNvPr id="9235" name="AutoShape 19"/>
              <p:cNvSpPr>
                <a:spLocks noChangeArrowheads="1"/>
              </p:cNvSpPr>
              <p:nvPr/>
            </p:nvSpPr>
            <p:spPr bwMode="auto">
              <a:xfrm>
                <a:off x="4206" y="3157"/>
                <a:ext cx="218" cy="12"/>
              </a:xfrm>
              <a:prstGeom prst="roundRect">
                <a:avLst>
                  <a:gd name="adj" fmla="val 8333"/>
                </a:avLst>
              </a:prstGeom>
              <a:solidFill>
                <a:srgbClr val="FC0128"/>
              </a:solidFill>
              <a:ln w="9525">
                <a:noFill/>
                <a:round/>
                <a:headEnd/>
                <a:tailEnd/>
              </a:ln>
            </p:spPr>
            <p:txBody>
              <a:bodyPr wrap="none" anchor="ctr"/>
              <a:lstStyle/>
              <a:p>
                <a:endParaRPr lang="en-IN"/>
              </a:p>
            </p:txBody>
          </p:sp>
          <p:sp>
            <p:nvSpPr>
              <p:cNvPr id="9236" name="AutoShape 20"/>
              <p:cNvSpPr>
                <a:spLocks noChangeArrowheads="1"/>
              </p:cNvSpPr>
              <p:nvPr/>
            </p:nvSpPr>
            <p:spPr bwMode="auto">
              <a:xfrm>
                <a:off x="4205" y="3249"/>
                <a:ext cx="218" cy="13"/>
              </a:xfrm>
              <a:prstGeom prst="roundRect">
                <a:avLst>
                  <a:gd name="adj" fmla="val 8333"/>
                </a:avLst>
              </a:prstGeom>
              <a:solidFill>
                <a:srgbClr val="FC0128"/>
              </a:solidFill>
              <a:ln w="9525">
                <a:noFill/>
                <a:round/>
                <a:headEnd/>
                <a:tailEnd/>
              </a:ln>
            </p:spPr>
            <p:txBody>
              <a:bodyPr wrap="none" anchor="ctr"/>
              <a:lstStyle/>
              <a:p>
                <a:endParaRPr lang="en-IN"/>
              </a:p>
            </p:txBody>
          </p:sp>
          <p:sp>
            <p:nvSpPr>
              <p:cNvPr id="9237" name="AutoShape 21"/>
              <p:cNvSpPr>
                <a:spLocks noChangeArrowheads="1"/>
              </p:cNvSpPr>
              <p:nvPr/>
            </p:nvSpPr>
            <p:spPr bwMode="auto">
              <a:xfrm>
                <a:off x="4009" y="3249"/>
                <a:ext cx="116" cy="13"/>
              </a:xfrm>
              <a:prstGeom prst="roundRect">
                <a:avLst>
                  <a:gd name="adj" fmla="val 8333"/>
                </a:avLst>
              </a:prstGeom>
              <a:solidFill>
                <a:srgbClr val="FC0128"/>
              </a:solidFill>
              <a:ln w="9525">
                <a:noFill/>
                <a:round/>
                <a:headEnd/>
                <a:tailEnd/>
              </a:ln>
            </p:spPr>
            <p:txBody>
              <a:bodyPr wrap="none" anchor="ctr"/>
              <a:lstStyle/>
              <a:p>
                <a:endParaRPr lang="en-IN"/>
              </a:p>
            </p:txBody>
          </p:sp>
        </p:grpSp>
        <p:grpSp>
          <p:nvGrpSpPr>
            <p:cNvPr id="9238" name="Group 22"/>
            <p:cNvGrpSpPr>
              <a:grpSpLocks/>
            </p:cNvGrpSpPr>
            <p:nvPr/>
          </p:nvGrpSpPr>
          <p:grpSpPr bwMode="auto">
            <a:xfrm>
              <a:off x="4007" y="2964"/>
              <a:ext cx="216" cy="408"/>
              <a:chOff x="4007" y="2964"/>
              <a:chExt cx="216" cy="408"/>
            </a:xfrm>
          </p:grpSpPr>
          <p:sp>
            <p:nvSpPr>
              <p:cNvPr id="9239" name="Oval 23"/>
              <p:cNvSpPr>
                <a:spLocks noChangeArrowheads="1"/>
              </p:cNvSpPr>
              <p:nvPr/>
            </p:nvSpPr>
            <p:spPr bwMode="auto">
              <a:xfrm>
                <a:off x="4091" y="2964"/>
                <a:ext cx="56" cy="55"/>
              </a:xfrm>
              <a:prstGeom prst="ellipse">
                <a:avLst/>
              </a:prstGeom>
              <a:solidFill>
                <a:srgbClr val="FC0128"/>
              </a:solidFill>
              <a:ln w="12600">
                <a:solidFill>
                  <a:srgbClr val="000000"/>
                </a:solidFill>
                <a:round/>
                <a:headEnd/>
                <a:tailEnd/>
              </a:ln>
            </p:spPr>
            <p:txBody>
              <a:bodyPr wrap="none" anchor="ctr"/>
              <a:lstStyle/>
              <a:p>
                <a:endParaRPr lang="en-IN"/>
              </a:p>
            </p:txBody>
          </p:sp>
          <p:sp>
            <p:nvSpPr>
              <p:cNvPr id="9240" name="Freeform 24"/>
              <p:cNvSpPr>
                <a:spLocks noChangeArrowheads="1"/>
              </p:cNvSpPr>
              <p:nvPr/>
            </p:nvSpPr>
            <p:spPr bwMode="auto">
              <a:xfrm>
                <a:off x="4007" y="3041"/>
                <a:ext cx="217" cy="332"/>
              </a:xfrm>
              <a:custGeom>
                <a:avLst/>
                <a:gdLst/>
                <a:ahLst/>
                <a:cxnLst>
                  <a:cxn ang="0">
                    <a:pos x="8" y="676"/>
                  </a:cxn>
                  <a:cxn ang="0">
                    <a:pos x="4" y="693"/>
                  </a:cxn>
                  <a:cxn ang="0">
                    <a:pos x="0" y="720"/>
                  </a:cxn>
                  <a:cxn ang="0">
                    <a:pos x="0" y="742"/>
                  </a:cxn>
                  <a:cxn ang="0">
                    <a:pos x="8" y="768"/>
                  </a:cxn>
                  <a:cxn ang="0">
                    <a:pos x="22" y="790"/>
                  </a:cxn>
                  <a:cxn ang="0">
                    <a:pos x="39" y="808"/>
                  </a:cxn>
                  <a:cxn ang="0">
                    <a:pos x="61" y="821"/>
                  </a:cxn>
                  <a:cxn ang="0">
                    <a:pos x="75" y="821"/>
                  </a:cxn>
                  <a:cxn ang="0">
                    <a:pos x="101" y="821"/>
                  </a:cxn>
                  <a:cxn ang="0">
                    <a:pos x="625" y="1462"/>
                  </a:cxn>
                  <a:cxn ang="0">
                    <a:pos x="788" y="702"/>
                  </a:cxn>
                  <a:cxn ang="0">
                    <a:pos x="784" y="684"/>
                  </a:cxn>
                  <a:cxn ang="0">
                    <a:pos x="779" y="671"/>
                  </a:cxn>
                  <a:cxn ang="0">
                    <a:pos x="766" y="658"/>
                  </a:cxn>
                  <a:cxn ang="0">
                    <a:pos x="753" y="649"/>
                  </a:cxn>
                  <a:cxn ang="0">
                    <a:pos x="735" y="640"/>
                  </a:cxn>
                  <a:cxn ang="0">
                    <a:pos x="713" y="640"/>
                  </a:cxn>
                  <a:cxn ang="0">
                    <a:pos x="696" y="640"/>
                  </a:cxn>
                  <a:cxn ang="0">
                    <a:pos x="678" y="640"/>
                  </a:cxn>
                  <a:cxn ang="0">
                    <a:pos x="461" y="370"/>
                  </a:cxn>
                  <a:cxn ang="0">
                    <a:pos x="891" y="458"/>
                  </a:cxn>
                  <a:cxn ang="0">
                    <a:pos x="904" y="454"/>
                  </a:cxn>
                  <a:cxn ang="0">
                    <a:pos x="917" y="454"/>
                  </a:cxn>
                  <a:cxn ang="0">
                    <a:pos x="935" y="441"/>
                  </a:cxn>
                  <a:cxn ang="0">
                    <a:pos x="948" y="428"/>
                  </a:cxn>
                  <a:cxn ang="0">
                    <a:pos x="953" y="410"/>
                  </a:cxn>
                  <a:cxn ang="0">
                    <a:pos x="957" y="388"/>
                  </a:cxn>
                  <a:cxn ang="0">
                    <a:pos x="953" y="366"/>
                  </a:cxn>
                  <a:cxn ang="0">
                    <a:pos x="944" y="348"/>
                  </a:cxn>
                  <a:cxn ang="0">
                    <a:pos x="931" y="335"/>
                  </a:cxn>
                  <a:cxn ang="0">
                    <a:pos x="913" y="322"/>
                  </a:cxn>
                  <a:cxn ang="0">
                    <a:pos x="900" y="317"/>
                  </a:cxn>
                  <a:cxn ang="0">
                    <a:pos x="607" y="317"/>
                  </a:cxn>
                  <a:cxn ang="0">
                    <a:pos x="553" y="207"/>
                  </a:cxn>
                  <a:cxn ang="0">
                    <a:pos x="558" y="180"/>
                  </a:cxn>
                  <a:cxn ang="0">
                    <a:pos x="562" y="150"/>
                  </a:cxn>
                  <a:cxn ang="0">
                    <a:pos x="562" y="119"/>
                  </a:cxn>
                  <a:cxn ang="0">
                    <a:pos x="553" y="92"/>
                  </a:cxn>
                  <a:cxn ang="0">
                    <a:pos x="545" y="75"/>
                  </a:cxn>
                  <a:cxn ang="0">
                    <a:pos x="531" y="52"/>
                  </a:cxn>
                  <a:cxn ang="0">
                    <a:pos x="509" y="35"/>
                  </a:cxn>
                  <a:cxn ang="0">
                    <a:pos x="487" y="17"/>
                  </a:cxn>
                  <a:cxn ang="0">
                    <a:pos x="461" y="4"/>
                  </a:cxn>
                  <a:cxn ang="0">
                    <a:pos x="430" y="0"/>
                  </a:cxn>
                  <a:cxn ang="0">
                    <a:pos x="403" y="0"/>
                  </a:cxn>
                  <a:cxn ang="0">
                    <a:pos x="372" y="4"/>
                  </a:cxn>
                  <a:cxn ang="0">
                    <a:pos x="340" y="13"/>
                  </a:cxn>
                  <a:cxn ang="0">
                    <a:pos x="310" y="30"/>
                  </a:cxn>
                  <a:cxn ang="0">
                    <a:pos x="292" y="57"/>
                  </a:cxn>
                  <a:cxn ang="0">
                    <a:pos x="274" y="83"/>
                  </a:cxn>
                  <a:cxn ang="0">
                    <a:pos x="261" y="110"/>
                  </a:cxn>
                </a:cxnLst>
                <a:rect l="0" t="0" r="r" b="b"/>
                <a:pathLst>
                  <a:path w="958" h="1463">
                    <a:moveTo>
                      <a:pt x="261" y="110"/>
                    </a:moveTo>
                    <a:lnTo>
                      <a:pt x="8" y="676"/>
                    </a:lnTo>
                    <a:lnTo>
                      <a:pt x="4" y="684"/>
                    </a:lnTo>
                    <a:lnTo>
                      <a:pt x="4" y="693"/>
                    </a:lnTo>
                    <a:lnTo>
                      <a:pt x="0" y="702"/>
                    </a:lnTo>
                    <a:lnTo>
                      <a:pt x="0" y="720"/>
                    </a:lnTo>
                    <a:lnTo>
                      <a:pt x="0" y="729"/>
                    </a:lnTo>
                    <a:lnTo>
                      <a:pt x="0" y="742"/>
                    </a:lnTo>
                    <a:lnTo>
                      <a:pt x="4" y="755"/>
                    </a:lnTo>
                    <a:lnTo>
                      <a:pt x="8" y="768"/>
                    </a:lnTo>
                    <a:lnTo>
                      <a:pt x="13" y="777"/>
                    </a:lnTo>
                    <a:lnTo>
                      <a:pt x="22" y="790"/>
                    </a:lnTo>
                    <a:lnTo>
                      <a:pt x="30" y="799"/>
                    </a:lnTo>
                    <a:lnTo>
                      <a:pt x="39" y="808"/>
                    </a:lnTo>
                    <a:lnTo>
                      <a:pt x="52" y="812"/>
                    </a:lnTo>
                    <a:lnTo>
                      <a:pt x="61" y="821"/>
                    </a:lnTo>
                    <a:lnTo>
                      <a:pt x="66" y="821"/>
                    </a:lnTo>
                    <a:lnTo>
                      <a:pt x="75" y="821"/>
                    </a:lnTo>
                    <a:lnTo>
                      <a:pt x="88" y="821"/>
                    </a:lnTo>
                    <a:lnTo>
                      <a:pt x="101" y="821"/>
                    </a:lnTo>
                    <a:lnTo>
                      <a:pt x="625" y="821"/>
                    </a:lnTo>
                    <a:lnTo>
                      <a:pt x="625" y="1462"/>
                    </a:lnTo>
                    <a:lnTo>
                      <a:pt x="788" y="1462"/>
                    </a:lnTo>
                    <a:lnTo>
                      <a:pt x="788" y="702"/>
                    </a:lnTo>
                    <a:lnTo>
                      <a:pt x="788" y="693"/>
                    </a:lnTo>
                    <a:lnTo>
                      <a:pt x="784" y="684"/>
                    </a:lnTo>
                    <a:lnTo>
                      <a:pt x="779" y="676"/>
                    </a:lnTo>
                    <a:lnTo>
                      <a:pt x="779" y="671"/>
                    </a:lnTo>
                    <a:lnTo>
                      <a:pt x="775" y="667"/>
                    </a:lnTo>
                    <a:lnTo>
                      <a:pt x="766" y="658"/>
                    </a:lnTo>
                    <a:lnTo>
                      <a:pt x="762" y="654"/>
                    </a:lnTo>
                    <a:lnTo>
                      <a:pt x="753" y="649"/>
                    </a:lnTo>
                    <a:lnTo>
                      <a:pt x="744" y="645"/>
                    </a:lnTo>
                    <a:lnTo>
                      <a:pt x="735" y="640"/>
                    </a:lnTo>
                    <a:lnTo>
                      <a:pt x="727" y="640"/>
                    </a:lnTo>
                    <a:lnTo>
                      <a:pt x="713" y="640"/>
                    </a:lnTo>
                    <a:lnTo>
                      <a:pt x="704" y="640"/>
                    </a:lnTo>
                    <a:lnTo>
                      <a:pt x="696" y="640"/>
                    </a:lnTo>
                    <a:lnTo>
                      <a:pt x="687" y="640"/>
                    </a:lnTo>
                    <a:lnTo>
                      <a:pt x="678" y="640"/>
                    </a:lnTo>
                    <a:lnTo>
                      <a:pt x="377" y="623"/>
                    </a:lnTo>
                    <a:lnTo>
                      <a:pt x="461" y="370"/>
                    </a:lnTo>
                    <a:lnTo>
                      <a:pt x="522" y="458"/>
                    </a:lnTo>
                    <a:lnTo>
                      <a:pt x="891" y="458"/>
                    </a:lnTo>
                    <a:lnTo>
                      <a:pt x="900" y="454"/>
                    </a:lnTo>
                    <a:lnTo>
                      <a:pt x="904" y="454"/>
                    </a:lnTo>
                    <a:lnTo>
                      <a:pt x="913" y="454"/>
                    </a:lnTo>
                    <a:lnTo>
                      <a:pt x="917" y="454"/>
                    </a:lnTo>
                    <a:lnTo>
                      <a:pt x="926" y="445"/>
                    </a:lnTo>
                    <a:lnTo>
                      <a:pt x="935" y="441"/>
                    </a:lnTo>
                    <a:lnTo>
                      <a:pt x="939" y="432"/>
                    </a:lnTo>
                    <a:lnTo>
                      <a:pt x="948" y="428"/>
                    </a:lnTo>
                    <a:lnTo>
                      <a:pt x="953" y="419"/>
                    </a:lnTo>
                    <a:lnTo>
                      <a:pt x="953" y="410"/>
                    </a:lnTo>
                    <a:lnTo>
                      <a:pt x="957" y="401"/>
                    </a:lnTo>
                    <a:lnTo>
                      <a:pt x="957" y="388"/>
                    </a:lnTo>
                    <a:lnTo>
                      <a:pt x="957" y="375"/>
                    </a:lnTo>
                    <a:lnTo>
                      <a:pt x="953" y="366"/>
                    </a:lnTo>
                    <a:lnTo>
                      <a:pt x="948" y="357"/>
                    </a:lnTo>
                    <a:lnTo>
                      <a:pt x="944" y="348"/>
                    </a:lnTo>
                    <a:lnTo>
                      <a:pt x="935" y="339"/>
                    </a:lnTo>
                    <a:lnTo>
                      <a:pt x="931" y="335"/>
                    </a:lnTo>
                    <a:lnTo>
                      <a:pt x="922" y="326"/>
                    </a:lnTo>
                    <a:lnTo>
                      <a:pt x="913" y="322"/>
                    </a:lnTo>
                    <a:lnTo>
                      <a:pt x="909" y="317"/>
                    </a:lnTo>
                    <a:lnTo>
                      <a:pt x="900" y="317"/>
                    </a:lnTo>
                    <a:lnTo>
                      <a:pt x="891" y="317"/>
                    </a:lnTo>
                    <a:lnTo>
                      <a:pt x="607" y="317"/>
                    </a:lnTo>
                    <a:lnTo>
                      <a:pt x="545" y="216"/>
                    </a:lnTo>
                    <a:lnTo>
                      <a:pt x="553" y="207"/>
                    </a:lnTo>
                    <a:lnTo>
                      <a:pt x="558" y="194"/>
                    </a:lnTo>
                    <a:lnTo>
                      <a:pt x="558" y="180"/>
                    </a:lnTo>
                    <a:lnTo>
                      <a:pt x="562" y="167"/>
                    </a:lnTo>
                    <a:lnTo>
                      <a:pt x="562" y="150"/>
                    </a:lnTo>
                    <a:lnTo>
                      <a:pt x="562" y="136"/>
                    </a:lnTo>
                    <a:lnTo>
                      <a:pt x="562" y="119"/>
                    </a:lnTo>
                    <a:lnTo>
                      <a:pt x="558" y="105"/>
                    </a:lnTo>
                    <a:lnTo>
                      <a:pt x="553" y="92"/>
                    </a:lnTo>
                    <a:lnTo>
                      <a:pt x="549" y="88"/>
                    </a:lnTo>
                    <a:lnTo>
                      <a:pt x="545" y="75"/>
                    </a:lnTo>
                    <a:lnTo>
                      <a:pt x="540" y="66"/>
                    </a:lnTo>
                    <a:lnTo>
                      <a:pt x="531" y="52"/>
                    </a:lnTo>
                    <a:lnTo>
                      <a:pt x="522" y="44"/>
                    </a:lnTo>
                    <a:lnTo>
                      <a:pt x="509" y="35"/>
                    </a:lnTo>
                    <a:lnTo>
                      <a:pt x="500" y="26"/>
                    </a:lnTo>
                    <a:lnTo>
                      <a:pt x="487" y="17"/>
                    </a:lnTo>
                    <a:lnTo>
                      <a:pt x="474" y="13"/>
                    </a:lnTo>
                    <a:lnTo>
                      <a:pt x="461" y="4"/>
                    </a:lnTo>
                    <a:lnTo>
                      <a:pt x="443" y="4"/>
                    </a:lnTo>
                    <a:lnTo>
                      <a:pt x="430" y="0"/>
                    </a:lnTo>
                    <a:lnTo>
                      <a:pt x="421" y="0"/>
                    </a:lnTo>
                    <a:lnTo>
                      <a:pt x="403" y="0"/>
                    </a:lnTo>
                    <a:lnTo>
                      <a:pt x="390" y="0"/>
                    </a:lnTo>
                    <a:lnTo>
                      <a:pt x="372" y="4"/>
                    </a:lnTo>
                    <a:lnTo>
                      <a:pt x="358" y="8"/>
                    </a:lnTo>
                    <a:lnTo>
                      <a:pt x="340" y="13"/>
                    </a:lnTo>
                    <a:lnTo>
                      <a:pt x="327" y="22"/>
                    </a:lnTo>
                    <a:lnTo>
                      <a:pt x="310" y="30"/>
                    </a:lnTo>
                    <a:lnTo>
                      <a:pt x="301" y="44"/>
                    </a:lnTo>
                    <a:lnTo>
                      <a:pt x="292" y="57"/>
                    </a:lnTo>
                    <a:lnTo>
                      <a:pt x="283" y="66"/>
                    </a:lnTo>
                    <a:lnTo>
                      <a:pt x="274" y="83"/>
                    </a:lnTo>
                    <a:lnTo>
                      <a:pt x="265" y="92"/>
                    </a:lnTo>
                    <a:lnTo>
                      <a:pt x="261" y="110"/>
                    </a:lnTo>
                  </a:path>
                </a:pathLst>
              </a:custGeom>
              <a:solidFill>
                <a:srgbClr val="FC0128"/>
              </a:solidFill>
              <a:ln w="9525">
                <a:noFill/>
                <a:round/>
                <a:headEnd/>
                <a:tailEnd/>
              </a:ln>
            </p:spPr>
            <p:txBody>
              <a:bodyPr wrap="none" anchor="ctr"/>
              <a:lstStyle/>
              <a:p>
                <a:endParaRPr lang="en-IN"/>
              </a:p>
            </p:txBody>
          </p:sp>
        </p:grpSp>
      </p:grpSp>
      <p:grpSp>
        <p:nvGrpSpPr>
          <p:cNvPr id="9241" name="Group 25"/>
          <p:cNvGrpSpPr>
            <a:grpSpLocks/>
          </p:cNvGrpSpPr>
          <p:nvPr/>
        </p:nvGrpSpPr>
        <p:grpSpPr bwMode="auto">
          <a:xfrm>
            <a:off x="6381750" y="4078288"/>
            <a:ext cx="671513" cy="798512"/>
            <a:chOff x="4020" y="1580"/>
            <a:chExt cx="423" cy="503"/>
          </a:xfrm>
        </p:grpSpPr>
        <p:grpSp>
          <p:nvGrpSpPr>
            <p:cNvPr id="9242" name="Group 26"/>
            <p:cNvGrpSpPr>
              <a:grpSpLocks/>
            </p:cNvGrpSpPr>
            <p:nvPr/>
          </p:nvGrpSpPr>
          <p:grpSpPr bwMode="auto">
            <a:xfrm>
              <a:off x="4020" y="1580"/>
              <a:ext cx="423" cy="503"/>
              <a:chOff x="4020" y="1580"/>
              <a:chExt cx="423" cy="503"/>
            </a:xfrm>
          </p:grpSpPr>
          <p:grpSp>
            <p:nvGrpSpPr>
              <p:cNvPr id="9243" name="Group 27"/>
              <p:cNvGrpSpPr>
                <a:grpSpLocks/>
              </p:cNvGrpSpPr>
              <p:nvPr/>
            </p:nvGrpSpPr>
            <p:grpSpPr bwMode="auto">
              <a:xfrm>
                <a:off x="4020" y="1580"/>
                <a:ext cx="423" cy="503"/>
                <a:chOff x="4020" y="1580"/>
                <a:chExt cx="423" cy="503"/>
              </a:xfrm>
            </p:grpSpPr>
            <p:grpSp>
              <p:nvGrpSpPr>
                <p:cNvPr id="9244" name="Group 28"/>
                <p:cNvGrpSpPr>
                  <a:grpSpLocks/>
                </p:cNvGrpSpPr>
                <p:nvPr/>
              </p:nvGrpSpPr>
              <p:grpSpPr bwMode="auto">
                <a:xfrm>
                  <a:off x="4020" y="1660"/>
                  <a:ext cx="423" cy="423"/>
                  <a:chOff x="4020" y="1660"/>
                  <a:chExt cx="423" cy="423"/>
                </a:xfrm>
              </p:grpSpPr>
              <p:sp>
                <p:nvSpPr>
                  <p:cNvPr id="9245" name="Freeform 29"/>
                  <p:cNvSpPr>
                    <a:spLocks noChangeArrowheads="1"/>
                  </p:cNvSpPr>
                  <p:nvPr/>
                </p:nvSpPr>
                <p:spPr bwMode="auto">
                  <a:xfrm>
                    <a:off x="4020" y="1660"/>
                    <a:ext cx="424" cy="424"/>
                  </a:xfrm>
                  <a:custGeom>
                    <a:avLst/>
                    <a:gdLst/>
                    <a:ahLst/>
                    <a:cxnLst>
                      <a:cxn ang="0">
                        <a:pos x="0" y="1870"/>
                      </a:cxn>
                      <a:cxn ang="0">
                        <a:pos x="0" y="466"/>
                      </a:cxn>
                      <a:cxn ang="0">
                        <a:pos x="466" y="0"/>
                      </a:cxn>
                      <a:cxn ang="0">
                        <a:pos x="1870" y="0"/>
                      </a:cxn>
                      <a:cxn ang="0">
                        <a:pos x="1870" y="1402"/>
                      </a:cxn>
                      <a:cxn ang="0">
                        <a:pos x="1402" y="1870"/>
                      </a:cxn>
                      <a:cxn ang="0">
                        <a:pos x="0" y="1870"/>
                      </a:cxn>
                    </a:cxnLst>
                    <a:rect l="0" t="0" r="r" b="b"/>
                    <a:pathLst>
                      <a:path w="1871" h="1871">
                        <a:moveTo>
                          <a:pt x="0" y="1870"/>
                        </a:moveTo>
                        <a:lnTo>
                          <a:pt x="0" y="466"/>
                        </a:lnTo>
                        <a:lnTo>
                          <a:pt x="466" y="0"/>
                        </a:lnTo>
                        <a:lnTo>
                          <a:pt x="1870" y="0"/>
                        </a:lnTo>
                        <a:lnTo>
                          <a:pt x="1870" y="1402"/>
                        </a:lnTo>
                        <a:lnTo>
                          <a:pt x="1402" y="1870"/>
                        </a:lnTo>
                        <a:lnTo>
                          <a:pt x="0" y="1870"/>
                        </a:lnTo>
                      </a:path>
                    </a:pathLst>
                  </a:custGeom>
                  <a:solidFill>
                    <a:srgbClr val="F6BF69"/>
                  </a:solidFill>
                  <a:ln w="12600">
                    <a:solidFill>
                      <a:srgbClr val="000000"/>
                    </a:solidFill>
                    <a:round/>
                    <a:headEnd/>
                    <a:tailEnd/>
                  </a:ln>
                </p:spPr>
                <p:txBody>
                  <a:bodyPr wrap="none" anchor="ctr"/>
                  <a:lstStyle/>
                  <a:p>
                    <a:endParaRPr lang="en-IN"/>
                  </a:p>
                </p:txBody>
              </p:sp>
              <p:sp>
                <p:nvSpPr>
                  <p:cNvPr id="9246" name="Freeform 30"/>
                  <p:cNvSpPr>
                    <a:spLocks noChangeArrowheads="1"/>
                  </p:cNvSpPr>
                  <p:nvPr/>
                </p:nvSpPr>
                <p:spPr bwMode="auto">
                  <a:xfrm>
                    <a:off x="4020" y="1660"/>
                    <a:ext cx="424" cy="106"/>
                  </a:xfrm>
                  <a:custGeom>
                    <a:avLst/>
                    <a:gdLst/>
                    <a:ahLst/>
                    <a:cxnLst>
                      <a:cxn ang="0">
                        <a:pos x="0" y="466"/>
                      </a:cxn>
                      <a:cxn ang="0">
                        <a:pos x="466" y="0"/>
                      </a:cxn>
                      <a:cxn ang="0">
                        <a:pos x="1870" y="0"/>
                      </a:cxn>
                      <a:cxn ang="0">
                        <a:pos x="1402" y="466"/>
                      </a:cxn>
                      <a:cxn ang="0">
                        <a:pos x="0" y="466"/>
                      </a:cxn>
                    </a:cxnLst>
                    <a:rect l="0" t="0" r="r" b="b"/>
                    <a:pathLst>
                      <a:path w="1871" h="467">
                        <a:moveTo>
                          <a:pt x="0" y="466"/>
                        </a:moveTo>
                        <a:lnTo>
                          <a:pt x="466" y="0"/>
                        </a:lnTo>
                        <a:lnTo>
                          <a:pt x="1870" y="0"/>
                        </a:lnTo>
                        <a:lnTo>
                          <a:pt x="1402" y="466"/>
                        </a:lnTo>
                        <a:lnTo>
                          <a:pt x="0" y="466"/>
                        </a:lnTo>
                      </a:path>
                    </a:pathLst>
                  </a:custGeom>
                  <a:solidFill>
                    <a:srgbClr val="FFD072"/>
                  </a:solidFill>
                  <a:ln w="12600">
                    <a:solidFill>
                      <a:srgbClr val="000000"/>
                    </a:solidFill>
                    <a:round/>
                    <a:headEnd/>
                    <a:tailEnd/>
                  </a:ln>
                </p:spPr>
                <p:txBody>
                  <a:bodyPr wrap="none" anchor="ctr"/>
                  <a:lstStyle/>
                  <a:p>
                    <a:endParaRPr lang="en-IN"/>
                  </a:p>
                </p:txBody>
              </p:sp>
              <p:sp>
                <p:nvSpPr>
                  <p:cNvPr id="9247" name="Freeform 31"/>
                  <p:cNvSpPr>
                    <a:spLocks noChangeArrowheads="1"/>
                  </p:cNvSpPr>
                  <p:nvPr/>
                </p:nvSpPr>
                <p:spPr bwMode="auto">
                  <a:xfrm>
                    <a:off x="4338" y="1660"/>
                    <a:ext cx="106" cy="424"/>
                  </a:xfrm>
                  <a:custGeom>
                    <a:avLst/>
                    <a:gdLst/>
                    <a:ahLst/>
                    <a:cxnLst>
                      <a:cxn ang="0">
                        <a:pos x="0" y="1870"/>
                      </a:cxn>
                      <a:cxn ang="0">
                        <a:pos x="0" y="466"/>
                      </a:cxn>
                      <a:cxn ang="0">
                        <a:pos x="468" y="0"/>
                      </a:cxn>
                      <a:cxn ang="0">
                        <a:pos x="468" y="1402"/>
                      </a:cxn>
                      <a:cxn ang="0">
                        <a:pos x="0" y="1870"/>
                      </a:cxn>
                    </a:cxnLst>
                    <a:rect l="0" t="0" r="r" b="b"/>
                    <a:pathLst>
                      <a:path w="469" h="1871">
                        <a:moveTo>
                          <a:pt x="0" y="1870"/>
                        </a:moveTo>
                        <a:lnTo>
                          <a:pt x="0" y="466"/>
                        </a:lnTo>
                        <a:lnTo>
                          <a:pt x="468" y="0"/>
                        </a:lnTo>
                        <a:lnTo>
                          <a:pt x="468" y="1402"/>
                        </a:lnTo>
                        <a:lnTo>
                          <a:pt x="0" y="1870"/>
                        </a:lnTo>
                      </a:path>
                    </a:pathLst>
                  </a:custGeom>
                  <a:solidFill>
                    <a:srgbClr val="D3A45A"/>
                  </a:solidFill>
                  <a:ln w="12600">
                    <a:solidFill>
                      <a:srgbClr val="000000"/>
                    </a:solidFill>
                    <a:round/>
                    <a:headEnd/>
                    <a:tailEnd/>
                  </a:ln>
                </p:spPr>
                <p:txBody>
                  <a:bodyPr wrap="none" anchor="ctr"/>
                  <a:lstStyle/>
                  <a:p>
                    <a:endParaRPr lang="en-IN"/>
                  </a:p>
                </p:txBody>
              </p:sp>
            </p:grpSp>
            <p:grpSp>
              <p:nvGrpSpPr>
                <p:cNvPr id="9248" name="Group 32"/>
                <p:cNvGrpSpPr>
                  <a:grpSpLocks/>
                </p:cNvGrpSpPr>
                <p:nvPr/>
              </p:nvGrpSpPr>
              <p:grpSpPr bwMode="auto">
                <a:xfrm>
                  <a:off x="4116" y="1580"/>
                  <a:ext cx="327" cy="87"/>
                  <a:chOff x="4116" y="1580"/>
                  <a:chExt cx="327" cy="87"/>
                </a:xfrm>
              </p:grpSpPr>
              <p:sp>
                <p:nvSpPr>
                  <p:cNvPr id="9249" name="Freeform 33"/>
                  <p:cNvSpPr>
                    <a:spLocks noChangeArrowheads="1"/>
                  </p:cNvSpPr>
                  <p:nvPr/>
                </p:nvSpPr>
                <p:spPr bwMode="auto">
                  <a:xfrm>
                    <a:off x="4116" y="1580"/>
                    <a:ext cx="328" cy="88"/>
                  </a:xfrm>
                  <a:custGeom>
                    <a:avLst/>
                    <a:gdLst/>
                    <a:ahLst/>
                    <a:cxnLst>
                      <a:cxn ang="0">
                        <a:pos x="0" y="388"/>
                      </a:cxn>
                      <a:cxn ang="0">
                        <a:pos x="0" y="96"/>
                      </a:cxn>
                      <a:cxn ang="0">
                        <a:pos x="96" y="0"/>
                      </a:cxn>
                      <a:cxn ang="0">
                        <a:pos x="1447" y="0"/>
                      </a:cxn>
                      <a:cxn ang="0">
                        <a:pos x="1447" y="290"/>
                      </a:cxn>
                      <a:cxn ang="0">
                        <a:pos x="1349" y="388"/>
                      </a:cxn>
                      <a:cxn ang="0">
                        <a:pos x="0" y="388"/>
                      </a:cxn>
                    </a:cxnLst>
                    <a:rect l="0" t="0" r="r" b="b"/>
                    <a:pathLst>
                      <a:path w="1448" h="389">
                        <a:moveTo>
                          <a:pt x="0" y="388"/>
                        </a:moveTo>
                        <a:lnTo>
                          <a:pt x="0" y="96"/>
                        </a:lnTo>
                        <a:lnTo>
                          <a:pt x="96" y="0"/>
                        </a:lnTo>
                        <a:lnTo>
                          <a:pt x="1447" y="0"/>
                        </a:lnTo>
                        <a:lnTo>
                          <a:pt x="1447" y="290"/>
                        </a:lnTo>
                        <a:lnTo>
                          <a:pt x="1349" y="388"/>
                        </a:lnTo>
                        <a:lnTo>
                          <a:pt x="0" y="388"/>
                        </a:lnTo>
                      </a:path>
                    </a:pathLst>
                  </a:custGeom>
                  <a:solidFill>
                    <a:srgbClr val="F6BF69"/>
                  </a:solidFill>
                  <a:ln w="12600">
                    <a:solidFill>
                      <a:srgbClr val="000000"/>
                    </a:solidFill>
                    <a:round/>
                    <a:headEnd/>
                    <a:tailEnd/>
                  </a:ln>
                </p:spPr>
                <p:txBody>
                  <a:bodyPr wrap="none" anchor="ctr"/>
                  <a:lstStyle/>
                  <a:p>
                    <a:endParaRPr lang="en-IN"/>
                  </a:p>
                </p:txBody>
              </p:sp>
              <p:sp>
                <p:nvSpPr>
                  <p:cNvPr id="9250" name="Freeform 34"/>
                  <p:cNvSpPr>
                    <a:spLocks noChangeArrowheads="1"/>
                  </p:cNvSpPr>
                  <p:nvPr/>
                </p:nvSpPr>
                <p:spPr bwMode="auto">
                  <a:xfrm>
                    <a:off x="4116" y="1580"/>
                    <a:ext cx="328" cy="22"/>
                  </a:xfrm>
                  <a:custGeom>
                    <a:avLst/>
                    <a:gdLst/>
                    <a:ahLst/>
                    <a:cxnLst>
                      <a:cxn ang="0">
                        <a:pos x="0" y="96"/>
                      </a:cxn>
                      <a:cxn ang="0">
                        <a:pos x="96" y="0"/>
                      </a:cxn>
                      <a:cxn ang="0">
                        <a:pos x="1447" y="0"/>
                      </a:cxn>
                      <a:cxn ang="0">
                        <a:pos x="1349" y="96"/>
                      </a:cxn>
                      <a:cxn ang="0">
                        <a:pos x="0" y="96"/>
                      </a:cxn>
                    </a:cxnLst>
                    <a:rect l="0" t="0" r="r" b="b"/>
                    <a:pathLst>
                      <a:path w="1448" h="97">
                        <a:moveTo>
                          <a:pt x="0" y="96"/>
                        </a:moveTo>
                        <a:lnTo>
                          <a:pt x="96" y="0"/>
                        </a:lnTo>
                        <a:lnTo>
                          <a:pt x="1447" y="0"/>
                        </a:lnTo>
                        <a:lnTo>
                          <a:pt x="1349" y="96"/>
                        </a:lnTo>
                        <a:lnTo>
                          <a:pt x="0" y="96"/>
                        </a:lnTo>
                      </a:path>
                    </a:pathLst>
                  </a:custGeom>
                  <a:solidFill>
                    <a:srgbClr val="FFD072"/>
                  </a:solidFill>
                  <a:ln w="12600">
                    <a:solidFill>
                      <a:srgbClr val="000000"/>
                    </a:solidFill>
                    <a:round/>
                    <a:headEnd/>
                    <a:tailEnd/>
                  </a:ln>
                </p:spPr>
                <p:txBody>
                  <a:bodyPr wrap="none" anchor="ctr"/>
                  <a:lstStyle/>
                  <a:p>
                    <a:endParaRPr lang="en-IN"/>
                  </a:p>
                </p:txBody>
              </p:sp>
              <p:sp>
                <p:nvSpPr>
                  <p:cNvPr id="9251" name="Freeform 35"/>
                  <p:cNvSpPr>
                    <a:spLocks noChangeArrowheads="1"/>
                  </p:cNvSpPr>
                  <p:nvPr/>
                </p:nvSpPr>
                <p:spPr bwMode="auto">
                  <a:xfrm>
                    <a:off x="4422" y="1580"/>
                    <a:ext cx="22" cy="88"/>
                  </a:xfrm>
                  <a:custGeom>
                    <a:avLst/>
                    <a:gdLst/>
                    <a:ahLst/>
                    <a:cxnLst>
                      <a:cxn ang="0">
                        <a:pos x="0" y="388"/>
                      </a:cxn>
                      <a:cxn ang="0">
                        <a:pos x="0" y="96"/>
                      </a:cxn>
                      <a:cxn ang="0">
                        <a:pos x="98" y="0"/>
                      </a:cxn>
                      <a:cxn ang="0">
                        <a:pos x="98" y="290"/>
                      </a:cxn>
                      <a:cxn ang="0">
                        <a:pos x="0" y="388"/>
                      </a:cxn>
                    </a:cxnLst>
                    <a:rect l="0" t="0" r="r" b="b"/>
                    <a:pathLst>
                      <a:path w="99" h="389">
                        <a:moveTo>
                          <a:pt x="0" y="388"/>
                        </a:moveTo>
                        <a:lnTo>
                          <a:pt x="0" y="96"/>
                        </a:lnTo>
                        <a:lnTo>
                          <a:pt x="98" y="0"/>
                        </a:lnTo>
                        <a:lnTo>
                          <a:pt x="98" y="290"/>
                        </a:lnTo>
                        <a:lnTo>
                          <a:pt x="0" y="388"/>
                        </a:lnTo>
                      </a:path>
                    </a:pathLst>
                  </a:custGeom>
                  <a:solidFill>
                    <a:srgbClr val="D3A45A"/>
                  </a:solidFill>
                  <a:ln w="12600">
                    <a:solidFill>
                      <a:srgbClr val="000000"/>
                    </a:solidFill>
                    <a:round/>
                    <a:headEnd/>
                    <a:tailEnd/>
                  </a:ln>
                </p:spPr>
                <p:txBody>
                  <a:bodyPr wrap="none" anchor="ctr"/>
                  <a:lstStyle/>
                  <a:p>
                    <a:endParaRPr lang="en-IN"/>
                  </a:p>
                </p:txBody>
              </p:sp>
            </p:grpSp>
          </p:grpSp>
          <p:sp>
            <p:nvSpPr>
              <p:cNvPr id="9252" name="Freeform 36"/>
              <p:cNvSpPr>
                <a:spLocks noChangeArrowheads="1"/>
              </p:cNvSpPr>
              <p:nvPr/>
            </p:nvSpPr>
            <p:spPr bwMode="auto">
              <a:xfrm>
                <a:off x="4104" y="1696"/>
                <a:ext cx="224" cy="32"/>
              </a:xfrm>
              <a:custGeom>
                <a:avLst/>
                <a:gdLst/>
                <a:ahLst/>
                <a:cxnLst>
                  <a:cxn ang="0">
                    <a:pos x="245" y="0"/>
                  </a:cxn>
                  <a:cxn ang="0">
                    <a:pos x="987" y="0"/>
                  </a:cxn>
                  <a:cxn ang="0">
                    <a:pos x="740" y="141"/>
                  </a:cxn>
                  <a:cxn ang="0">
                    <a:pos x="0" y="141"/>
                  </a:cxn>
                  <a:cxn ang="0">
                    <a:pos x="245" y="0"/>
                  </a:cxn>
                </a:cxnLst>
                <a:rect l="0" t="0" r="r" b="b"/>
                <a:pathLst>
                  <a:path w="988" h="142">
                    <a:moveTo>
                      <a:pt x="245" y="0"/>
                    </a:moveTo>
                    <a:lnTo>
                      <a:pt x="987" y="0"/>
                    </a:lnTo>
                    <a:lnTo>
                      <a:pt x="740" y="141"/>
                    </a:lnTo>
                    <a:lnTo>
                      <a:pt x="0" y="141"/>
                    </a:lnTo>
                    <a:lnTo>
                      <a:pt x="245" y="0"/>
                    </a:lnTo>
                  </a:path>
                </a:pathLst>
              </a:custGeom>
              <a:solidFill>
                <a:srgbClr val="F6BF69"/>
              </a:solidFill>
              <a:ln w="25560">
                <a:solidFill>
                  <a:srgbClr val="000000"/>
                </a:solidFill>
                <a:round/>
                <a:headEnd/>
                <a:tailEnd/>
              </a:ln>
            </p:spPr>
            <p:txBody>
              <a:bodyPr wrap="none" anchor="ctr"/>
              <a:lstStyle/>
              <a:p>
                <a:endParaRPr lang="en-IN"/>
              </a:p>
            </p:txBody>
          </p:sp>
        </p:grpSp>
        <p:sp>
          <p:nvSpPr>
            <p:cNvPr id="9253" name="Oval 37"/>
            <p:cNvSpPr>
              <a:spLocks noChangeArrowheads="1"/>
            </p:cNvSpPr>
            <p:nvPr/>
          </p:nvSpPr>
          <p:spPr bwMode="auto">
            <a:xfrm>
              <a:off x="4348" y="1620"/>
              <a:ext cx="56" cy="32"/>
            </a:xfrm>
            <a:prstGeom prst="ellipse">
              <a:avLst/>
            </a:prstGeom>
            <a:solidFill>
              <a:srgbClr val="FFFFFF"/>
            </a:solidFill>
            <a:ln w="12600">
              <a:solidFill>
                <a:srgbClr val="000000"/>
              </a:solidFill>
              <a:round/>
              <a:headEnd/>
              <a:tailEnd/>
            </a:ln>
          </p:spPr>
          <p:txBody>
            <a:bodyPr wrap="none" anchor="ctr"/>
            <a:lstStyle/>
            <a:p>
              <a:endParaRPr lang="en-IN"/>
            </a:p>
          </p:txBody>
        </p:sp>
      </p:grpSp>
      <p:grpSp>
        <p:nvGrpSpPr>
          <p:cNvPr id="9254" name="Group 38"/>
          <p:cNvGrpSpPr>
            <a:grpSpLocks/>
          </p:cNvGrpSpPr>
          <p:nvPr/>
        </p:nvGrpSpPr>
        <p:grpSpPr bwMode="auto">
          <a:xfrm>
            <a:off x="5822950" y="3276600"/>
            <a:ext cx="2224088" cy="609600"/>
            <a:chOff x="3668" y="964"/>
            <a:chExt cx="1401" cy="384"/>
          </a:xfrm>
        </p:grpSpPr>
        <p:grpSp>
          <p:nvGrpSpPr>
            <p:cNvPr id="9255" name="Group 39"/>
            <p:cNvGrpSpPr>
              <a:grpSpLocks/>
            </p:cNvGrpSpPr>
            <p:nvPr/>
          </p:nvGrpSpPr>
          <p:grpSpPr bwMode="auto">
            <a:xfrm>
              <a:off x="3668" y="964"/>
              <a:ext cx="329" cy="384"/>
              <a:chOff x="3668" y="964"/>
              <a:chExt cx="329" cy="384"/>
            </a:xfrm>
          </p:grpSpPr>
          <p:sp>
            <p:nvSpPr>
              <p:cNvPr id="9256" name="Freeform 40"/>
              <p:cNvSpPr>
                <a:spLocks noChangeArrowheads="1"/>
              </p:cNvSpPr>
              <p:nvPr/>
            </p:nvSpPr>
            <p:spPr bwMode="auto">
              <a:xfrm>
                <a:off x="3668" y="964"/>
                <a:ext cx="329" cy="294"/>
              </a:xfrm>
              <a:custGeom>
                <a:avLst/>
                <a:gdLst/>
                <a:ahLst/>
                <a:cxnLst>
                  <a:cxn ang="0">
                    <a:pos x="411" y="61"/>
                  </a:cxn>
                  <a:cxn ang="0">
                    <a:pos x="690" y="70"/>
                  </a:cxn>
                  <a:cxn ang="0">
                    <a:pos x="991" y="0"/>
                  </a:cxn>
                  <a:cxn ang="0">
                    <a:pos x="1350" y="0"/>
                  </a:cxn>
                  <a:cxn ang="0">
                    <a:pos x="951" y="370"/>
                  </a:cxn>
                  <a:cxn ang="0">
                    <a:pos x="1057" y="392"/>
                  </a:cxn>
                  <a:cxn ang="0">
                    <a:pos x="1163" y="436"/>
                  </a:cxn>
                  <a:cxn ang="0">
                    <a:pos x="1260" y="489"/>
                  </a:cxn>
                  <a:cxn ang="0">
                    <a:pos x="1336" y="556"/>
                  </a:cxn>
                  <a:cxn ang="0">
                    <a:pos x="1398" y="635"/>
                  </a:cxn>
                  <a:cxn ang="0">
                    <a:pos x="1438" y="728"/>
                  </a:cxn>
                  <a:cxn ang="0">
                    <a:pos x="1451" y="824"/>
                  </a:cxn>
                  <a:cxn ang="0">
                    <a:pos x="1433" y="925"/>
                  </a:cxn>
                  <a:cxn ang="0">
                    <a:pos x="1403" y="1005"/>
                  </a:cxn>
                  <a:cxn ang="0">
                    <a:pos x="1341" y="1089"/>
                  </a:cxn>
                  <a:cxn ang="0">
                    <a:pos x="1238" y="1177"/>
                  </a:cxn>
                  <a:cxn ang="0">
                    <a:pos x="1137" y="1230"/>
                  </a:cxn>
                  <a:cxn ang="0">
                    <a:pos x="1044" y="1265"/>
                  </a:cxn>
                  <a:cxn ang="0">
                    <a:pos x="951" y="1287"/>
                  </a:cxn>
                  <a:cxn ang="0">
                    <a:pos x="836" y="1296"/>
                  </a:cxn>
                  <a:cxn ang="0">
                    <a:pos x="539" y="1292"/>
                  </a:cxn>
                  <a:cxn ang="0">
                    <a:pos x="398" y="1265"/>
                  </a:cxn>
                  <a:cxn ang="0">
                    <a:pos x="248" y="1199"/>
                  </a:cxn>
                  <a:cxn ang="0">
                    <a:pos x="132" y="1115"/>
                  </a:cxn>
                  <a:cxn ang="0">
                    <a:pos x="57" y="1022"/>
                  </a:cxn>
                  <a:cxn ang="0">
                    <a:pos x="17" y="925"/>
                  </a:cxn>
                  <a:cxn ang="0">
                    <a:pos x="0" y="841"/>
                  </a:cxn>
                  <a:cxn ang="0">
                    <a:pos x="13" y="745"/>
                  </a:cxn>
                  <a:cxn ang="0">
                    <a:pos x="61" y="622"/>
                  </a:cxn>
                  <a:cxn ang="0">
                    <a:pos x="154" y="520"/>
                  </a:cxn>
                  <a:cxn ang="0">
                    <a:pos x="279" y="436"/>
                  </a:cxn>
                  <a:cxn ang="0">
                    <a:pos x="451" y="379"/>
                  </a:cxn>
                  <a:cxn ang="0">
                    <a:pos x="176" y="17"/>
                  </a:cxn>
                </a:cxnLst>
                <a:rect l="0" t="0" r="r" b="b"/>
                <a:pathLst>
                  <a:path w="1452" h="1297">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9257" name="Text Box 41"/>
              <p:cNvSpPr txBox="1">
                <a:spLocks noChangeArrowheads="1"/>
              </p:cNvSpPr>
              <p:nvPr/>
            </p:nvSpPr>
            <p:spPr bwMode="auto">
              <a:xfrm>
                <a:off x="3719" y="1011"/>
                <a:ext cx="253" cy="33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t>A</a:t>
                </a:r>
              </a:p>
            </p:txBody>
          </p:sp>
        </p:grpSp>
        <p:grpSp>
          <p:nvGrpSpPr>
            <p:cNvPr id="9258" name="Group 42"/>
            <p:cNvGrpSpPr>
              <a:grpSpLocks/>
            </p:cNvGrpSpPr>
            <p:nvPr/>
          </p:nvGrpSpPr>
          <p:grpSpPr bwMode="auto">
            <a:xfrm>
              <a:off x="4028" y="964"/>
              <a:ext cx="329" cy="384"/>
              <a:chOff x="4028" y="964"/>
              <a:chExt cx="329" cy="384"/>
            </a:xfrm>
          </p:grpSpPr>
          <p:sp>
            <p:nvSpPr>
              <p:cNvPr id="9259" name="Freeform 43"/>
              <p:cNvSpPr>
                <a:spLocks noChangeArrowheads="1"/>
              </p:cNvSpPr>
              <p:nvPr/>
            </p:nvSpPr>
            <p:spPr bwMode="auto">
              <a:xfrm>
                <a:off x="4028" y="964"/>
                <a:ext cx="329" cy="294"/>
              </a:xfrm>
              <a:custGeom>
                <a:avLst/>
                <a:gdLst/>
                <a:ahLst/>
                <a:cxnLst>
                  <a:cxn ang="0">
                    <a:pos x="411" y="61"/>
                  </a:cxn>
                  <a:cxn ang="0">
                    <a:pos x="690" y="70"/>
                  </a:cxn>
                  <a:cxn ang="0">
                    <a:pos x="991" y="0"/>
                  </a:cxn>
                  <a:cxn ang="0">
                    <a:pos x="1350" y="0"/>
                  </a:cxn>
                  <a:cxn ang="0">
                    <a:pos x="951" y="370"/>
                  </a:cxn>
                  <a:cxn ang="0">
                    <a:pos x="1057" y="392"/>
                  </a:cxn>
                  <a:cxn ang="0">
                    <a:pos x="1163" y="436"/>
                  </a:cxn>
                  <a:cxn ang="0">
                    <a:pos x="1260" y="489"/>
                  </a:cxn>
                  <a:cxn ang="0">
                    <a:pos x="1336" y="556"/>
                  </a:cxn>
                  <a:cxn ang="0">
                    <a:pos x="1398" y="635"/>
                  </a:cxn>
                  <a:cxn ang="0">
                    <a:pos x="1438" y="728"/>
                  </a:cxn>
                  <a:cxn ang="0">
                    <a:pos x="1451" y="824"/>
                  </a:cxn>
                  <a:cxn ang="0">
                    <a:pos x="1433" y="925"/>
                  </a:cxn>
                  <a:cxn ang="0">
                    <a:pos x="1403" y="1005"/>
                  </a:cxn>
                  <a:cxn ang="0">
                    <a:pos x="1341" y="1089"/>
                  </a:cxn>
                  <a:cxn ang="0">
                    <a:pos x="1238" y="1177"/>
                  </a:cxn>
                  <a:cxn ang="0">
                    <a:pos x="1137" y="1230"/>
                  </a:cxn>
                  <a:cxn ang="0">
                    <a:pos x="1044" y="1265"/>
                  </a:cxn>
                  <a:cxn ang="0">
                    <a:pos x="951" y="1287"/>
                  </a:cxn>
                  <a:cxn ang="0">
                    <a:pos x="836" y="1296"/>
                  </a:cxn>
                  <a:cxn ang="0">
                    <a:pos x="539" y="1292"/>
                  </a:cxn>
                  <a:cxn ang="0">
                    <a:pos x="398" y="1265"/>
                  </a:cxn>
                  <a:cxn ang="0">
                    <a:pos x="248" y="1199"/>
                  </a:cxn>
                  <a:cxn ang="0">
                    <a:pos x="132" y="1115"/>
                  </a:cxn>
                  <a:cxn ang="0">
                    <a:pos x="57" y="1022"/>
                  </a:cxn>
                  <a:cxn ang="0">
                    <a:pos x="17" y="925"/>
                  </a:cxn>
                  <a:cxn ang="0">
                    <a:pos x="0" y="841"/>
                  </a:cxn>
                  <a:cxn ang="0">
                    <a:pos x="13" y="745"/>
                  </a:cxn>
                  <a:cxn ang="0">
                    <a:pos x="61" y="622"/>
                  </a:cxn>
                  <a:cxn ang="0">
                    <a:pos x="154" y="520"/>
                  </a:cxn>
                  <a:cxn ang="0">
                    <a:pos x="279" y="436"/>
                  </a:cxn>
                  <a:cxn ang="0">
                    <a:pos x="451" y="379"/>
                  </a:cxn>
                  <a:cxn ang="0">
                    <a:pos x="176" y="17"/>
                  </a:cxn>
                </a:cxnLst>
                <a:rect l="0" t="0" r="r" b="b"/>
                <a:pathLst>
                  <a:path w="1452" h="1297">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9260" name="Text Box 44"/>
              <p:cNvSpPr txBox="1">
                <a:spLocks noChangeArrowheads="1"/>
              </p:cNvSpPr>
              <p:nvPr/>
            </p:nvSpPr>
            <p:spPr bwMode="auto">
              <a:xfrm>
                <a:off x="4079" y="1011"/>
                <a:ext cx="253" cy="33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t>B</a:t>
                </a:r>
              </a:p>
            </p:txBody>
          </p:sp>
        </p:grpSp>
        <p:grpSp>
          <p:nvGrpSpPr>
            <p:cNvPr id="9261" name="Group 45"/>
            <p:cNvGrpSpPr>
              <a:grpSpLocks/>
            </p:cNvGrpSpPr>
            <p:nvPr/>
          </p:nvGrpSpPr>
          <p:grpSpPr bwMode="auto">
            <a:xfrm>
              <a:off x="4388" y="964"/>
              <a:ext cx="329" cy="384"/>
              <a:chOff x="4388" y="964"/>
              <a:chExt cx="329" cy="384"/>
            </a:xfrm>
          </p:grpSpPr>
          <p:sp>
            <p:nvSpPr>
              <p:cNvPr id="9262" name="Freeform 46"/>
              <p:cNvSpPr>
                <a:spLocks noChangeArrowheads="1"/>
              </p:cNvSpPr>
              <p:nvPr/>
            </p:nvSpPr>
            <p:spPr bwMode="auto">
              <a:xfrm>
                <a:off x="4388" y="964"/>
                <a:ext cx="329" cy="294"/>
              </a:xfrm>
              <a:custGeom>
                <a:avLst/>
                <a:gdLst/>
                <a:ahLst/>
                <a:cxnLst>
                  <a:cxn ang="0">
                    <a:pos x="411" y="61"/>
                  </a:cxn>
                  <a:cxn ang="0">
                    <a:pos x="690" y="70"/>
                  </a:cxn>
                  <a:cxn ang="0">
                    <a:pos x="991" y="0"/>
                  </a:cxn>
                  <a:cxn ang="0">
                    <a:pos x="1350" y="0"/>
                  </a:cxn>
                  <a:cxn ang="0">
                    <a:pos x="951" y="370"/>
                  </a:cxn>
                  <a:cxn ang="0">
                    <a:pos x="1057" y="392"/>
                  </a:cxn>
                  <a:cxn ang="0">
                    <a:pos x="1163" y="436"/>
                  </a:cxn>
                  <a:cxn ang="0">
                    <a:pos x="1260" y="489"/>
                  </a:cxn>
                  <a:cxn ang="0">
                    <a:pos x="1336" y="556"/>
                  </a:cxn>
                  <a:cxn ang="0">
                    <a:pos x="1398" y="635"/>
                  </a:cxn>
                  <a:cxn ang="0">
                    <a:pos x="1438" y="728"/>
                  </a:cxn>
                  <a:cxn ang="0">
                    <a:pos x="1451" y="824"/>
                  </a:cxn>
                  <a:cxn ang="0">
                    <a:pos x="1433" y="925"/>
                  </a:cxn>
                  <a:cxn ang="0">
                    <a:pos x="1403" y="1005"/>
                  </a:cxn>
                  <a:cxn ang="0">
                    <a:pos x="1341" y="1089"/>
                  </a:cxn>
                  <a:cxn ang="0">
                    <a:pos x="1238" y="1177"/>
                  </a:cxn>
                  <a:cxn ang="0">
                    <a:pos x="1137" y="1230"/>
                  </a:cxn>
                  <a:cxn ang="0">
                    <a:pos x="1044" y="1265"/>
                  </a:cxn>
                  <a:cxn ang="0">
                    <a:pos x="951" y="1287"/>
                  </a:cxn>
                  <a:cxn ang="0">
                    <a:pos x="836" y="1296"/>
                  </a:cxn>
                  <a:cxn ang="0">
                    <a:pos x="539" y="1292"/>
                  </a:cxn>
                  <a:cxn ang="0">
                    <a:pos x="398" y="1265"/>
                  </a:cxn>
                  <a:cxn ang="0">
                    <a:pos x="248" y="1199"/>
                  </a:cxn>
                  <a:cxn ang="0">
                    <a:pos x="132" y="1115"/>
                  </a:cxn>
                  <a:cxn ang="0">
                    <a:pos x="57" y="1022"/>
                  </a:cxn>
                  <a:cxn ang="0">
                    <a:pos x="17" y="925"/>
                  </a:cxn>
                  <a:cxn ang="0">
                    <a:pos x="0" y="841"/>
                  </a:cxn>
                  <a:cxn ang="0">
                    <a:pos x="13" y="745"/>
                  </a:cxn>
                  <a:cxn ang="0">
                    <a:pos x="61" y="622"/>
                  </a:cxn>
                  <a:cxn ang="0">
                    <a:pos x="154" y="520"/>
                  </a:cxn>
                  <a:cxn ang="0">
                    <a:pos x="279" y="436"/>
                  </a:cxn>
                  <a:cxn ang="0">
                    <a:pos x="451" y="379"/>
                  </a:cxn>
                  <a:cxn ang="0">
                    <a:pos x="176" y="17"/>
                  </a:cxn>
                </a:cxnLst>
                <a:rect l="0" t="0" r="r" b="b"/>
                <a:pathLst>
                  <a:path w="1452" h="1297">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9263" name="Text Box 47"/>
              <p:cNvSpPr txBox="1">
                <a:spLocks noChangeArrowheads="1"/>
              </p:cNvSpPr>
              <p:nvPr/>
            </p:nvSpPr>
            <p:spPr bwMode="auto">
              <a:xfrm>
                <a:off x="4439" y="1011"/>
                <a:ext cx="253" cy="33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t>C</a:t>
                </a:r>
              </a:p>
            </p:txBody>
          </p:sp>
        </p:grpSp>
        <p:grpSp>
          <p:nvGrpSpPr>
            <p:cNvPr id="9264" name="Group 48"/>
            <p:cNvGrpSpPr>
              <a:grpSpLocks/>
            </p:cNvGrpSpPr>
            <p:nvPr/>
          </p:nvGrpSpPr>
          <p:grpSpPr bwMode="auto">
            <a:xfrm>
              <a:off x="4740" y="964"/>
              <a:ext cx="329" cy="384"/>
              <a:chOff x="4740" y="964"/>
              <a:chExt cx="329" cy="384"/>
            </a:xfrm>
          </p:grpSpPr>
          <p:sp>
            <p:nvSpPr>
              <p:cNvPr id="9265" name="Freeform 49"/>
              <p:cNvSpPr>
                <a:spLocks noChangeArrowheads="1"/>
              </p:cNvSpPr>
              <p:nvPr/>
            </p:nvSpPr>
            <p:spPr bwMode="auto">
              <a:xfrm>
                <a:off x="4740" y="964"/>
                <a:ext cx="329" cy="294"/>
              </a:xfrm>
              <a:custGeom>
                <a:avLst/>
                <a:gdLst/>
                <a:ahLst/>
                <a:cxnLst>
                  <a:cxn ang="0">
                    <a:pos x="411" y="61"/>
                  </a:cxn>
                  <a:cxn ang="0">
                    <a:pos x="690" y="70"/>
                  </a:cxn>
                  <a:cxn ang="0">
                    <a:pos x="991" y="0"/>
                  </a:cxn>
                  <a:cxn ang="0">
                    <a:pos x="1350" y="0"/>
                  </a:cxn>
                  <a:cxn ang="0">
                    <a:pos x="951" y="370"/>
                  </a:cxn>
                  <a:cxn ang="0">
                    <a:pos x="1057" y="392"/>
                  </a:cxn>
                  <a:cxn ang="0">
                    <a:pos x="1163" y="436"/>
                  </a:cxn>
                  <a:cxn ang="0">
                    <a:pos x="1260" y="489"/>
                  </a:cxn>
                  <a:cxn ang="0">
                    <a:pos x="1336" y="556"/>
                  </a:cxn>
                  <a:cxn ang="0">
                    <a:pos x="1398" y="635"/>
                  </a:cxn>
                  <a:cxn ang="0">
                    <a:pos x="1438" y="728"/>
                  </a:cxn>
                  <a:cxn ang="0">
                    <a:pos x="1451" y="824"/>
                  </a:cxn>
                  <a:cxn ang="0">
                    <a:pos x="1433" y="925"/>
                  </a:cxn>
                  <a:cxn ang="0">
                    <a:pos x="1403" y="1005"/>
                  </a:cxn>
                  <a:cxn ang="0">
                    <a:pos x="1341" y="1089"/>
                  </a:cxn>
                  <a:cxn ang="0">
                    <a:pos x="1238" y="1177"/>
                  </a:cxn>
                  <a:cxn ang="0">
                    <a:pos x="1137" y="1230"/>
                  </a:cxn>
                  <a:cxn ang="0">
                    <a:pos x="1044" y="1265"/>
                  </a:cxn>
                  <a:cxn ang="0">
                    <a:pos x="951" y="1287"/>
                  </a:cxn>
                  <a:cxn ang="0">
                    <a:pos x="836" y="1296"/>
                  </a:cxn>
                  <a:cxn ang="0">
                    <a:pos x="539" y="1292"/>
                  </a:cxn>
                  <a:cxn ang="0">
                    <a:pos x="398" y="1265"/>
                  </a:cxn>
                  <a:cxn ang="0">
                    <a:pos x="248" y="1199"/>
                  </a:cxn>
                  <a:cxn ang="0">
                    <a:pos x="132" y="1115"/>
                  </a:cxn>
                  <a:cxn ang="0">
                    <a:pos x="57" y="1022"/>
                  </a:cxn>
                  <a:cxn ang="0">
                    <a:pos x="17" y="925"/>
                  </a:cxn>
                  <a:cxn ang="0">
                    <a:pos x="0" y="841"/>
                  </a:cxn>
                  <a:cxn ang="0">
                    <a:pos x="13" y="745"/>
                  </a:cxn>
                  <a:cxn ang="0">
                    <a:pos x="61" y="622"/>
                  </a:cxn>
                  <a:cxn ang="0">
                    <a:pos x="154" y="520"/>
                  </a:cxn>
                  <a:cxn ang="0">
                    <a:pos x="279" y="436"/>
                  </a:cxn>
                  <a:cxn ang="0">
                    <a:pos x="451" y="379"/>
                  </a:cxn>
                  <a:cxn ang="0">
                    <a:pos x="176" y="17"/>
                  </a:cxn>
                </a:cxnLst>
                <a:rect l="0" t="0" r="r" b="b"/>
                <a:pathLst>
                  <a:path w="1452" h="1297">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9266" name="Text Box 50"/>
              <p:cNvSpPr txBox="1">
                <a:spLocks noChangeArrowheads="1"/>
              </p:cNvSpPr>
              <p:nvPr/>
            </p:nvSpPr>
            <p:spPr bwMode="auto">
              <a:xfrm>
                <a:off x="4791" y="1011"/>
                <a:ext cx="253" cy="33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t>D</a:t>
                </a: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ea typeface="SimSun" pitchFamily="2" charset="-122"/>
              </a:rPr>
              <a:t>Traditional Pipeline Concept</a:t>
            </a:r>
          </a:p>
        </p:txBody>
      </p:sp>
      <p:sp>
        <p:nvSpPr>
          <p:cNvPr id="10243" name="Rectangle 3"/>
          <p:cNvSpPr>
            <a:spLocks noGrp="1" noChangeArrowheads="1"/>
          </p:cNvSpPr>
          <p:nvPr>
            <p:ph type="body" idx="1"/>
          </p:nvPr>
        </p:nvSpPr>
        <p:spPr>
          <a:xfrm>
            <a:off x="5562600" y="3276600"/>
            <a:ext cx="3505200" cy="1143000"/>
          </a:xfrm>
          <a:ln/>
        </p:spPr>
        <p:txBody>
          <a:bodyPr lIns="63360" tIns="25560" rIns="63360" bIns="25560"/>
          <a:lstStyle/>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a:t>Sequential laundry takes 6 hours for 4 loads</a:t>
            </a:r>
          </a:p>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a:t>If they learned pipelining, how long would  laundry take? </a:t>
            </a:r>
          </a:p>
        </p:txBody>
      </p:sp>
      <p:grpSp>
        <p:nvGrpSpPr>
          <p:cNvPr id="10244" name="Group 4"/>
          <p:cNvGrpSpPr>
            <a:grpSpLocks/>
          </p:cNvGrpSpPr>
          <p:nvPr/>
        </p:nvGrpSpPr>
        <p:grpSpPr bwMode="auto">
          <a:xfrm>
            <a:off x="819150" y="3430588"/>
            <a:ext cx="522288" cy="498475"/>
            <a:chOff x="441" y="1529"/>
            <a:chExt cx="329" cy="314"/>
          </a:xfrm>
        </p:grpSpPr>
        <p:sp>
          <p:nvSpPr>
            <p:cNvPr id="10245" name="Freeform 5"/>
            <p:cNvSpPr>
              <a:spLocks noChangeArrowheads="1"/>
            </p:cNvSpPr>
            <p:nvPr/>
          </p:nvSpPr>
          <p:spPr bwMode="auto">
            <a:xfrm>
              <a:off x="441" y="1529"/>
              <a:ext cx="329" cy="294"/>
            </a:xfrm>
            <a:custGeom>
              <a:avLst/>
              <a:gdLst/>
              <a:ahLst/>
              <a:cxnLst>
                <a:cxn ang="0">
                  <a:pos x="411" y="61"/>
                </a:cxn>
                <a:cxn ang="0">
                  <a:pos x="689" y="70"/>
                </a:cxn>
                <a:cxn ang="0">
                  <a:pos x="990" y="0"/>
                </a:cxn>
                <a:cxn ang="0">
                  <a:pos x="1349" y="0"/>
                </a:cxn>
                <a:cxn ang="0">
                  <a:pos x="950" y="370"/>
                </a:cxn>
                <a:cxn ang="0">
                  <a:pos x="1056" y="392"/>
                </a:cxn>
                <a:cxn ang="0">
                  <a:pos x="1162" y="436"/>
                </a:cxn>
                <a:cxn ang="0">
                  <a:pos x="1260" y="489"/>
                </a:cxn>
                <a:cxn ang="0">
                  <a:pos x="1335" y="556"/>
                </a:cxn>
                <a:cxn ang="0">
                  <a:pos x="1397" y="635"/>
                </a:cxn>
                <a:cxn ang="0">
                  <a:pos x="1437" y="728"/>
                </a:cxn>
                <a:cxn ang="0">
                  <a:pos x="1450" y="824"/>
                </a:cxn>
                <a:cxn ang="0">
                  <a:pos x="1432" y="925"/>
                </a:cxn>
                <a:cxn ang="0">
                  <a:pos x="1402" y="1005"/>
                </a:cxn>
                <a:cxn ang="0">
                  <a:pos x="1340" y="1089"/>
                </a:cxn>
                <a:cxn ang="0">
                  <a:pos x="1238" y="1177"/>
                </a:cxn>
                <a:cxn ang="0">
                  <a:pos x="1136" y="1230"/>
                </a:cxn>
                <a:cxn ang="0">
                  <a:pos x="1043" y="1265"/>
                </a:cxn>
                <a:cxn ang="0">
                  <a:pos x="950" y="1287"/>
                </a:cxn>
                <a:cxn ang="0">
                  <a:pos x="836" y="1296"/>
                </a:cxn>
                <a:cxn ang="0">
                  <a:pos x="539" y="1292"/>
                </a:cxn>
                <a:cxn ang="0">
                  <a:pos x="398" y="1265"/>
                </a:cxn>
                <a:cxn ang="0">
                  <a:pos x="248" y="1199"/>
                </a:cxn>
                <a:cxn ang="0">
                  <a:pos x="132" y="1115"/>
                </a:cxn>
                <a:cxn ang="0">
                  <a:pos x="57" y="1022"/>
                </a:cxn>
                <a:cxn ang="0">
                  <a:pos x="17" y="925"/>
                </a:cxn>
                <a:cxn ang="0">
                  <a:pos x="0" y="841"/>
                </a:cxn>
                <a:cxn ang="0">
                  <a:pos x="13" y="744"/>
                </a:cxn>
                <a:cxn ang="0">
                  <a:pos x="61" y="622"/>
                </a:cxn>
                <a:cxn ang="0">
                  <a:pos x="154" y="520"/>
                </a:cxn>
                <a:cxn ang="0">
                  <a:pos x="279" y="436"/>
                </a:cxn>
                <a:cxn ang="0">
                  <a:pos x="451" y="379"/>
                </a:cxn>
                <a:cxn ang="0">
                  <a:pos x="176" y="17"/>
                </a:cxn>
              </a:cxnLst>
              <a:rect l="0" t="0" r="r" b="b"/>
              <a:pathLst>
                <a:path w="1451" h="1297">
                  <a:moveTo>
                    <a:pt x="176" y="17"/>
                  </a:moveTo>
                  <a:lnTo>
                    <a:pt x="411" y="61"/>
                  </a:lnTo>
                  <a:lnTo>
                    <a:pt x="407" y="0"/>
                  </a:lnTo>
                  <a:lnTo>
                    <a:pt x="689" y="70"/>
                  </a:lnTo>
                  <a:lnTo>
                    <a:pt x="689" y="0"/>
                  </a:lnTo>
                  <a:lnTo>
                    <a:pt x="990" y="0"/>
                  </a:lnTo>
                  <a:lnTo>
                    <a:pt x="986" y="66"/>
                  </a:lnTo>
                  <a:lnTo>
                    <a:pt x="1349" y="0"/>
                  </a:lnTo>
                  <a:lnTo>
                    <a:pt x="906" y="366"/>
                  </a:lnTo>
                  <a:lnTo>
                    <a:pt x="950" y="370"/>
                  </a:lnTo>
                  <a:lnTo>
                    <a:pt x="999" y="379"/>
                  </a:lnTo>
                  <a:lnTo>
                    <a:pt x="1056" y="392"/>
                  </a:lnTo>
                  <a:lnTo>
                    <a:pt x="1105" y="410"/>
                  </a:lnTo>
                  <a:lnTo>
                    <a:pt x="1162" y="436"/>
                  </a:lnTo>
                  <a:lnTo>
                    <a:pt x="1212" y="459"/>
                  </a:lnTo>
                  <a:lnTo>
                    <a:pt x="1260" y="489"/>
                  </a:lnTo>
                  <a:lnTo>
                    <a:pt x="1300" y="525"/>
                  </a:lnTo>
                  <a:lnTo>
                    <a:pt x="1335" y="556"/>
                  </a:lnTo>
                  <a:lnTo>
                    <a:pt x="1366" y="595"/>
                  </a:lnTo>
                  <a:lnTo>
                    <a:pt x="1397" y="635"/>
                  </a:lnTo>
                  <a:lnTo>
                    <a:pt x="1419" y="684"/>
                  </a:lnTo>
                  <a:lnTo>
                    <a:pt x="1437" y="728"/>
                  </a:lnTo>
                  <a:lnTo>
                    <a:pt x="1446" y="766"/>
                  </a:lnTo>
                  <a:lnTo>
                    <a:pt x="1450" y="824"/>
                  </a:lnTo>
                  <a:lnTo>
                    <a:pt x="1446" y="881"/>
                  </a:lnTo>
                  <a:lnTo>
                    <a:pt x="1432" y="925"/>
                  </a:lnTo>
                  <a:lnTo>
                    <a:pt x="1419" y="969"/>
                  </a:lnTo>
                  <a:lnTo>
                    <a:pt x="1402" y="1005"/>
                  </a:lnTo>
                  <a:lnTo>
                    <a:pt x="1375" y="1045"/>
                  </a:lnTo>
                  <a:lnTo>
                    <a:pt x="1340" y="1089"/>
                  </a:lnTo>
                  <a:lnTo>
                    <a:pt x="1291" y="1137"/>
                  </a:lnTo>
                  <a:lnTo>
                    <a:pt x="1238" y="1177"/>
                  </a:lnTo>
                  <a:lnTo>
                    <a:pt x="1184" y="1208"/>
                  </a:lnTo>
                  <a:lnTo>
                    <a:pt x="1136" y="1230"/>
                  </a:lnTo>
                  <a:lnTo>
                    <a:pt x="1087" y="1252"/>
                  </a:lnTo>
                  <a:lnTo>
                    <a:pt x="1043" y="1265"/>
                  </a:lnTo>
                  <a:lnTo>
                    <a:pt x="990" y="1278"/>
                  </a:lnTo>
                  <a:lnTo>
                    <a:pt x="950" y="1287"/>
                  </a:lnTo>
                  <a:lnTo>
                    <a:pt x="889" y="1292"/>
                  </a:lnTo>
                  <a:lnTo>
                    <a:pt x="836" y="1296"/>
                  </a:lnTo>
                  <a:lnTo>
                    <a:pt x="587"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4"/>
                  </a:lnTo>
                  <a:lnTo>
                    <a:pt x="30" y="688"/>
                  </a:lnTo>
                  <a:lnTo>
                    <a:pt x="61" y="622"/>
                  </a:lnTo>
                  <a:lnTo>
                    <a:pt x="105" y="569"/>
                  </a:lnTo>
                  <a:lnTo>
                    <a:pt x="154" y="520"/>
                  </a:lnTo>
                  <a:lnTo>
                    <a:pt x="216" y="472"/>
                  </a:lnTo>
                  <a:lnTo>
                    <a:pt x="279" y="436"/>
                  </a:lnTo>
                  <a:lnTo>
                    <a:pt x="362" y="401"/>
                  </a:lnTo>
                  <a:lnTo>
                    <a:pt x="451" y="379"/>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10246" name="Text Box 6"/>
            <p:cNvSpPr txBox="1">
              <a:spLocks noChangeArrowheads="1"/>
            </p:cNvSpPr>
            <p:nvPr/>
          </p:nvSpPr>
          <p:spPr bwMode="auto">
            <a:xfrm>
              <a:off x="509" y="1576"/>
              <a:ext cx="218"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A</a:t>
              </a:r>
            </a:p>
          </p:txBody>
        </p:sp>
      </p:grpSp>
      <p:grpSp>
        <p:nvGrpSpPr>
          <p:cNvPr id="10247" name="Group 7"/>
          <p:cNvGrpSpPr>
            <a:grpSpLocks/>
          </p:cNvGrpSpPr>
          <p:nvPr/>
        </p:nvGrpSpPr>
        <p:grpSpPr bwMode="auto">
          <a:xfrm>
            <a:off x="806450" y="4256088"/>
            <a:ext cx="522288" cy="498475"/>
            <a:chOff x="433" y="2049"/>
            <a:chExt cx="329" cy="314"/>
          </a:xfrm>
        </p:grpSpPr>
        <p:sp>
          <p:nvSpPr>
            <p:cNvPr id="10248" name="Freeform 8"/>
            <p:cNvSpPr>
              <a:spLocks noChangeArrowheads="1"/>
            </p:cNvSpPr>
            <p:nvPr/>
          </p:nvSpPr>
          <p:spPr bwMode="auto">
            <a:xfrm>
              <a:off x="433" y="2049"/>
              <a:ext cx="329" cy="294"/>
            </a:xfrm>
            <a:custGeom>
              <a:avLst/>
              <a:gdLst/>
              <a:ahLst/>
              <a:cxnLst>
                <a:cxn ang="0">
                  <a:pos x="411" y="61"/>
                </a:cxn>
                <a:cxn ang="0">
                  <a:pos x="690" y="70"/>
                </a:cxn>
                <a:cxn ang="0">
                  <a:pos x="990" y="0"/>
                </a:cxn>
                <a:cxn ang="0">
                  <a:pos x="1350" y="0"/>
                </a:cxn>
                <a:cxn ang="0">
                  <a:pos x="951" y="369"/>
                </a:cxn>
                <a:cxn ang="0">
                  <a:pos x="1058" y="391"/>
                </a:cxn>
                <a:cxn ang="0">
                  <a:pos x="1163" y="435"/>
                </a:cxn>
                <a:cxn ang="0">
                  <a:pos x="1260" y="488"/>
                </a:cxn>
                <a:cxn ang="0">
                  <a:pos x="1336" y="555"/>
                </a:cxn>
                <a:cxn ang="0">
                  <a:pos x="1398" y="634"/>
                </a:cxn>
                <a:cxn ang="0">
                  <a:pos x="1438" y="727"/>
                </a:cxn>
                <a:cxn ang="0">
                  <a:pos x="1451" y="824"/>
                </a:cxn>
                <a:cxn ang="0">
                  <a:pos x="1433" y="925"/>
                </a:cxn>
                <a:cxn ang="0">
                  <a:pos x="1403" y="1005"/>
                </a:cxn>
                <a:cxn ang="0">
                  <a:pos x="1341" y="1089"/>
                </a:cxn>
                <a:cxn ang="0">
                  <a:pos x="1238" y="1176"/>
                </a:cxn>
                <a:cxn ang="0">
                  <a:pos x="1137" y="1229"/>
                </a:cxn>
                <a:cxn ang="0">
                  <a:pos x="1044" y="1264"/>
                </a:cxn>
                <a:cxn ang="0">
                  <a:pos x="951" y="1286"/>
                </a:cxn>
                <a:cxn ang="0">
                  <a:pos x="836" y="1295"/>
                </a:cxn>
                <a:cxn ang="0">
                  <a:pos x="540" y="1291"/>
                </a:cxn>
                <a:cxn ang="0">
                  <a:pos x="397" y="1264"/>
                </a:cxn>
                <a:cxn ang="0">
                  <a:pos x="247" y="1198"/>
                </a:cxn>
                <a:cxn ang="0">
                  <a:pos x="132" y="1114"/>
                </a:cxn>
                <a:cxn ang="0">
                  <a:pos x="57" y="1022"/>
                </a:cxn>
                <a:cxn ang="0">
                  <a:pos x="17" y="925"/>
                </a:cxn>
                <a:cxn ang="0">
                  <a:pos x="0" y="841"/>
                </a:cxn>
                <a:cxn ang="0">
                  <a:pos x="13" y="744"/>
                </a:cxn>
                <a:cxn ang="0">
                  <a:pos x="61" y="621"/>
                </a:cxn>
                <a:cxn ang="0">
                  <a:pos x="155" y="519"/>
                </a:cxn>
                <a:cxn ang="0">
                  <a:pos x="278" y="435"/>
                </a:cxn>
                <a:cxn ang="0">
                  <a:pos x="451" y="378"/>
                </a:cxn>
                <a:cxn ang="0">
                  <a:pos x="177" y="17"/>
                </a:cxn>
              </a:cxnLst>
              <a:rect l="0" t="0" r="r" b="b"/>
              <a:pathLst>
                <a:path w="1452" h="1296">
                  <a:moveTo>
                    <a:pt x="177" y="17"/>
                  </a:moveTo>
                  <a:lnTo>
                    <a:pt x="411" y="61"/>
                  </a:lnTo>
                  <a:lnTo>
                    <a:pt x="406" y="0"/>
                  </a:lnTo>
                  <a:lnTo>
                    <a:pt x="690" y="70"/>
                  </a:lnTo>
                  <a:lnTo>
                    <a:pt x="690" y="0"/>
                  </a:lnTo>
                  <a:lnTo>
                    <a:pt x="990" y="0"/>
                  </a:lnTo>
                  <a:lnTo>
                    <a:pt x="986" y="66"/>
                  </a:lnTo>
                  <a:lnTo>
                    <a:pt x="1350" y="0"/>
                  </a:lnTo>
                  <a:lnTo>
                    <a:pt x="907" y="366"/>
                  </a:lnTo>
                  <a:lnTo>
                    <a:pt x="951" y="369"/>
                  </a:lnTo>
                  <a:lnTo>
                    <a:pt x="999" y="378"/>
                  </a:lnTo>
                  <a:lnTo>
                    <a:pt x="1058" y="391"/>
                  </a:lnTo>
                  <a:lnTo>
                    <a:pt x="1106" y="409"/>
                  </a:lnTo>
                  <a:lnTo>
                    <a:pt x="1163" y="435"/>
                  </a:lnTo>
                  <a:lnTo>
                    <a:pt x="1212" y="458"/>
                  </a:lnTo>
                  <a:lnTo>
                    <a:pt x="1260" y="488"/>
                  </a:lnTo>
                  <a:lnTo>
                    <a:pt x="1300" y="524"/>
                  </a:lnTo>
                  <a:lnTo>
                    <a:pt x="1336" y="555"/>
                  </a:lnTo>
                  <a:lnTo>
                    <a:pt x="1367" y="594"/>
                  </a:lnTo>
                  <a:lnTo>
                    <a:pt x="1398" y="634"/>
                  </a:lnTo>
                  <a:lnTo>
                    <a:pt x="1420" y="683"/>
                  </a:lnTo>
                  <a:lnTo>
                    <a:pt x="1438" y="727"/>
                  </a:lnTo>
                  <a:lnTo>
                    <a:pt x="1447" y="766"/>
                  </a:lnTo>
                  <a:lnTo>
                    <a:pt x="1451" y="824"/>
                  </a:lnTo>
                  <a:lnTo>
                    <a:pt x="1447" y="881"/>
                  </a:lnTo>
                  <a:lnTo>
                    <a:pt x="1433" y="925"/>
                  </a:lnTo>
                  <a:lnTo>
                    <a:pt x="1420" y="969"/>
                  </a:lnTo>
                  <a:lnTo>
                    <a:pt x="1403" y="1005"/>
                  </a:lnTo>
                  <a:lnTo>
                    <a:pt x="1376" y="1045"/>
                  </a:lnTo>
                  <a:lnTo>
                    <a:pt x="1341" y="1089"/>
                  </a:lnTo>
                  <a:lnTo>
                    <a:pt x="1291" y="1136"/>
                  </a:lnTo>
                  <a:lnTo>
                    <a:pt x="1238" y="1176"/>
                  </a:lnTo>
                  <a:lnTo>
                    <a:pt x="1185" y="1207"/>
                  </a:lnTo>
                  <a:lnTo>
                    <a:pt x="1137" y="1229"/>
                  </a:lnTo>
                  <a:lnTo>
                    <a:pt x="1088" y="1251"/>
                  </a:lnTo>
                  <a:lnTo>
                    <a:pt x="1044" y="1264"/>
                  </a:lnTo>
                  <a:lnTo>
                    <a:pt x="990" y="1277"/>
                  </a:lnTo>
                  <a:lnTo>
                    <a:pt x="951" y="1286"/>
                  </a:lnTo>
                  <a:lnTo>
                    <a:pt x="889" y="1291"/>
                  </a:lnTo>
                  <a:lnTo>
                    <a:pt x="836" y="1295"/>
                  </a:lnTo>
                  <a:lnTo>
                    <a:pt x="588" y="1295"/>
                  </a:lnTo>
                  <a:lnTo>
                    <a:pt x="540" y="1291"/>
                  </a:lnTo>
                  <a:lnTo>
                    <a:pt x="478" y="1282"/>
                  </a:lnTo>
                  <a:lnTo>
                    <a:pt x="397" y="1264"/>
                  </a:lnTo>
                  <a:lnTo>
                    <a:pt x="322" y="1233"/>
                  </a:lnTo>
                  <a:lnTo>
                    <a:pt x="247" y="1198"/>
                  </a:lnTo>
                  <a:lnTo>
                    <a:pt x="181" y="1154"/>
                  </a:lnTo>
                  <a:lnTo>
                    <a:pt x="132" y="1114"/>
                  </a:lnTo>
                  <a:lnTo>
                    <a:pt x="92" y="1075"/>
                  </a:lnTo>
                  <a:lnTo>
                    <a:pt x="57" y="1022"/>
                  </a:lnTo>
                  <a:lnTo>
                    <a:pt x="30" y="965"/>
                  </a:lnTo>
                  <a:lnTo>
                    <a:pt x="17" y="925"/>
                  </a:lnTo>
                  <a:lnTo>
                    <a:pt x="4" y="886"/>
                  </a:lnTo>
                  <a:lnTo>
                    <a:pt x="0" y="841"/>
                  </a:lnTo>
                  <a:lnTo>
                    <a:pt x="4" y="806"/>
                  </a:lnTo>
                  <a:lnTo>
                    <a:pt x="13" y="744"/>
                  </a:lnTo>
                  <a:lnTo>
                    <a:pt x="30" y="687"/>
                  </a:lnTo>
                  <a:lnTo>
                    <a:pt x="61" y="621"/>
                  </a:lnTo>
                  <a:lnTo>
                    <a:pt x="105" y="568"/>
                  </a:lnTo>
                  <a:lnTo>
                    <a:pt x="155" y="519"/>
                  </a:lnTo>
                  <a:lnTo>
                    <a:pt x="217" y="471"/>
                  </a:lnTo>
                  <a:lnTo>
                    <a:pt x="278" y="435"/>
                  </a:lnTo>
                  <a:lnTo>
                    <a:pt x="362" y="400"/>
                  </a:lnTo>
                  <a:lnTo>
                    <a:pt x="451" y="378"/>
                  </a:lnTo>
                  <a:lnTo>
                    <a:pt x="509" y="366"/>
                  </a:lnTo>
                  <a:lnTo>
                    <a:pt x="177" y="17"/>
                  </a:lnTo>
                </a:path>
              </a:pathLst>
            </a:custGeom>
            <a:solidFill>
              <a:srgbClr val="D49FFF"/>
            </a:solidFill>
            <a:ln w="12600">
              <a:solidFill>
                <a:srgbClr val="000000"/>
              </a:solidFill>
              <a:round/>
              <a:headEnd/>
              <a:tailEnd/>
            </a:ln>
          </p:spPr>
          <p:txBody>
            <a:bodyPr wrap="none" anchor="ctr"/>
            <a:lstStyle/>
            <a:p>
              <a:endParaRPr lang="en-IN"/>
            </a:p>
          </p:txBody>
        </p:sp>
        <p:sp>
          <p:nvSpPr>
            <p:cNvPr id="10249" name="Text Box 9"/>
            <p:cNvSpPr txBox="1">
              <a:spLocks noChangeArrowheads="1"/>
            </p:cNvSpPr>
            <p:nvPr/>
          </p:nvSpPr>
          <p:spPr bwMode="auto">
            <a:xfrm>
              <a:off x="501" y="2096"/>
              <a:ext cx="218"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B</a:t>
              </a:r>
            </a:p>
          </p:txBody>
        </p:sp>
      </p:grpSp>
      <p:grpSp>
        <p:nvGrpSpPr>
          <p:cNvPr id="10250" name="Group 10"/>
          <p:cNvGrpSpPr>
            <a:grpSpLocks/>
          </p:cNvGrpSpPr>
          <p:nvPr/>
        </p:nvGrpSpPr>
        <p:grpSpPr bwMode="auto">
          <a:xfrm>
            <a:off x="781050" y="4992688"/>
            <a:ext cx="522288" cy="498475"/>
            <a:chOff x="417" y="2513"/>
            <a:chExt cx="329" cy="314"/>
          </a:xfrm>
        </p:grpSpPr>
        <p:sp>
          <p:nvSpPr>
            <p:cNvPr id="10251" name="Freeform 11"/>
            <p:cNvSpPr>
              <a:spLocks noChangeArrowheads="1"/>
            </p:cNvSpPr>
            <p:nvPr/>
          </p:nvSpPr>
          <p:spPr bwMode="auto">
            <a:xfrm>
              <a:off x="417" y="2513"/>
              <a:ext cx="329" cy="294"/>
            </a:xfrm>
            <a:custGeom>
              <a:avLst/>
              <a:gdLst/>
              <a:ahLst/>
              <a:cxnLst>
                <a:cxn ang="0">
                  <a:pos x="411" y="61"/>
                </a:cxn>
                <a:cxn ang="0">
                  <a:pos x="690" y="70"/>
                </a:cxn>
                <a:cxn ang="0">
                  <a:pos x="991" y="0"/>
                </a:cxn>
                <a:cxn ang="0">
                  <a:pos x="1350" y="0"/>
                </a:cxn>
                <a:cxn ang="0">
                  <a:pos x="951" y="369"/>
                </a:cxn>
                <a:cxn ang="0">
                  <a:pos x="1057" y="391"/>
                </a:cxn>
                <a:cxn ang="0">
                  <a:pos x="1163" y="435"/>
                </a:cxn>
                <a:cxn ang="0">
                  <a:pos x="1260" y="488"/>
                </a:cxn>
                <a:cxn ang="0">
                  <a:pos x="1336" y="555"/>
                </a:cxn>
                <a:cxn ang="0">
                  <a:pos x="1398" y="634"/>
                </a:cxn>
                <a:cxn ang="0">
                  <a:pos x="1438" y="727"/>
                </a:cxn>
                <a:cxn ang="0">
                  <a:pos x="1451" y="824"/>
                </a:cxn>
                <a:cxn ang="0">
                  <a:pos x="1433" y="925"/>
                </a:cxn>
                <a:cxn ang="0">
                  <a:pos x="1403" y="1005"/>
                </a:cxn>
                <a:cxn ang="0">
                  <a:pos x="1341" y="1089"/>
                </a:cxn>
                <a:cxn ang="0">
                  <a:pos x="1238" y="1176"/>
                </a:cxn>
                <a:cxn ang="0">
                  <a:pos x="1137" y="1229"/>
                </a:cxn>
                <a:cxn ang="0">
                  <a:pos x="1044" y="1264"/>
                </a:cxn>
                <a:cxn ang="0">
                  <a:pos x="951" y="1286"/>
                </a:cxn>
                <a:cxn ang="0">
                  <a:pos x="836" y="1295"/>
                </a:cxn>
                <a:cxn ang="0">
                  <a:pos x="539" y="1291"/>
                </a:cxn>
                <a:cxn ang="0">
                  <a:pos x="398" y="1264"/>
                </a:cxn>
                <a:cxn ang="0">
                  <a:pos x="248" y="1198"/>
                </a:cxn>
                <a:cxn ang="0">
                  <a:pos x="132" y="1114"/>
                </a:cxn>
                <a:cxn ang="0">
                  <a:pos x="57" y="1022"/>
                </a:cxn>
                <a:cxn ang="0">
                  <a:pos x="17" y="925"/>
                </a:cxn>
                <a:cxn ang="0">
                  <a:pos x="0" y="841"/>
                </a:cxn>
                <a:cxn ang="0">
                  <a:pos x="13" y="744"/>
                </a:cxn>
                <a:cxn ang="0">
                  <a:pos x="61" y="621"/>
                </a:cxn>
                <a:cxn ang="0">
                  <a:pos x="154" y="519"/>
                </a:cxn>
                <a:cxn ang="0">
                  <a:pos x="279" y="435"/>
                </a:cxn>
                <a:cxn ang="0">
                  <a:pos x="451" y="378"/>
                </a:cxn>
                <a:cxn ang="0">
                  <a:pos x="176" y="17"/>
                </a:cxn>
              </a:cxnLst>
              <a:rect l="0" t="0" r="r" b="b"/>
              <a:pathLst>
                <a:path w="1452" h="1296">
                  <a:moveTo>
                    <a:pt x="176" y="17"/>
                  </a:moveTo>
                  <a:lnTo>
                    <a:pt x="411" y="61"/>
                  </a:lnTo>
                  <a:lnTo>
                    <a:pt x="407" y="0"/>
                  </a:lnTo>
                  <a:lnTo>
                    <a:pt x="690" y="70"/>
                  </a:lnTo>
                  <a:lnTo>
                    <a:pt x="690" y="0"/>
                  </a:lnTo>
                  <a:lnTo>
                    <a:pt x="991" y="0"/>
                  </a:lnTo>
                  <a:lnTo>
                    <a:pt x="987" y="66"/>
                  </a:lnTo>
                  <a:lnTo>
                    <a:pt x="1350" y="0"/>
                  </a:lnTo>
                  <a:lnTo>
                    <a:pt x="906" y="366"/>
                  </a:lnTo>
                  <a:lnTo>
                    <a:pt x="951" y="369"/>
                  </a:lnTo>
                  <a:lnTo>
                    <a:pt x="1000" y="378"/>
                  </a:lnTo>
                  <a:lnTo>
                    <a:pt x="1057" y="391"/>
                  </a:lnTo>
                  <a:lnTo>
                    <a:pt x="1106" y="409"/>
                  </a:lnTo>
                  <a:lnTo>
                    <a:pt x="1163" y="435"/>
                  </a:lnTo>
                  <a:lnTo>
                    <a:pt x="1212" y="458"/>
                  </a:lnTo>
                  <a:lnTo>
                    <a:pt x="1260" y="488"/>
                  </a:lnTo>
                  <a:lnTo>
                    <a:pt x="1301" y="524"/>
                  </a:lnTo>
                  <a:lnTo>
                    <a:pt x="1336" y="555"/>
                  </a:lnTo>
                  <a:lnTo>
                    <a:pt x="1367" y="594"/>
                  </a:lnTo>
                  <a:lnTo>
                    <a:pt x="1398" y="634"/>
                  </a:lnTo>
                  <a:lnTo>
                    <a:pt x="1420" y="683"/>
                  </a:lnTo>
                  <a:lnTo>
                    <a:pt x="1438" y="727"/>
                  </a:lnTo>
                  <a:lnTo>
                    <a:pt x="1447" y="766"/>
                  </a:lnTo>
                  <a:lnTo>
                    <a:pt x="1451" y="824"/>
                  </a:lnTo>
                  <a:lnTo>
                    <a:pt x="1447" y="881"/>
                  </a:lnTo>
                  <a:lnTo>
                    <a:pt x="1433" y="925"/>
                  </a:lnTo>
                  <a:lnTo>
                    <a:pt x="1420" y="969"/>
                  </a:lnTo>
                  <a:lnTo>
                    <a:pt x="1403" y="1005"/>
                  </a:lnTo>
                  <a:lnTo>
                    <a:pt x="1376" y="1045"/>
                  </a:lnTo>
                  <a:lnTo>
                    <a:pt x="1341" y="1089"/>
                  </a:lnTo>
                  <a:lnTo>
                    <a:pt x="1292" y="1136"/>
                  </a:lnTo>
                  <a:lnTo>
                    <a:pt x="1238" y="1176"/>
                  </a:lnTo>
                  <a:lnTo>
                    <a:pt x="1185" y="1207"/>
                  </a:lnTo>
                  <a:lnTo>
                    <a:pt x="1137" y="1229"/>
                  </a:lnTo>
                  <a:lnTo>
                    <a:pt x="1088" y="1251"/>
                  </a:lnTo>
                  <a:lnTo>
                    <a:pt x="1044" y="1264"/>
                  </a:lnTo>
                  <a:lnTo>
                    <a:pt x="991" y="1277"/>
                  </a:lnTo>
                  <a:lnTo>
                    <a:pt x="951" y="1286"/>
                  </a:lnTo>
                  <a:lnTo>
                    <a:pt x="889" y="1291"/>
                  </a:lnTo>
                  <a:lnTo>
                    <a:pt x="836" y="1295"/>
                  </a:lnTo>
                  <a:lnTo>
                    <a:pt x="588" y="1295"/>
                  </a:lnTo>
                  <a:lnTo>
                    <a:pt x="539" y="1291"/>
                  </a:lnTo>
                  <a:lnTo>
                    <a:pt x="477" y="1282"/>
                  </a:lnTo>
                  <a:lnTo>
                    <a:pt x="398" y="1264"/>
                  </a:lnTo>
                  <a:lnTo>
                    <a:pt x="323" y="1233"/>
                  </a:lnTo>
                  <a:lnTo>
                    <a:pt x="248" y="1198"/>
                  </a:lnTo>
                  <a:lnTo>
                    <a:pt x="180" y="1154"/>
                  </a:lnTo>
                  <a:lnTo>
                    <a:pt x="132" y="1114"/>
                  </a:lnTo>
                  <a:lnTo>
                    <a:pt x="92" y="1075"/>
                  </a:lnTo>
                  <a:lnTo>
                    <a:pt x="57" y="1022"/>
                  </a:lnTo>
                  <a:lnTo>
                    <a:pt x="30" y="965"/>
                  </a:lnTo>
                  <a:lnTo>
                    <a:pt x="17" y="925"/>
                  </a:lnTo>
                  <a:lnTo>
                    <a:pt x="4" y="886"/>
                  </a:lnTo>
                  <a:lnTo>
                    <a:pt x="0" y="841"/>
                  </a:lnTo>
                  <a:lnTo>
                    <a:pt x="4" y="806"/>
                  </a:lnTo>
                  <a:lnTo>
                    <a:pt x="13" y="744"/>
                  </a:lnTo>
                  <a:lnTo>
                    <a:pt x="30" y="687"/>
                  </a:lnTo>
                  <a:lnTo>
                    <a:pt x="61" y="621"/>
                  </a:lnTo>
                  <a:lnTo>
                    <a:pt x="105" y="568"/>
                  </a:lnTo>
                  <a:lnTo>
                    <a:pt x="154" y="519"/>
                  </a:lnTo>
                  <a:lnTo>
                    <a:pt x="217" y="471"/>
                  </a:lnTo>
                  <a:lnTo>
                    <a:pt x="279" y="435"/>
                  </a:lnTo>
                  <a:lnTo>
                    <a:pt x="362" y="400"/>
                  </a:lnTo>
                  <a:lnTo>
                    <a:pt x="451" y="378"/>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10252" name="Text Box 12"/>
            <p:cNvSpPr txBox="1">
              <a:spLocks noChangeArrowheads="1"/>
            </p:cNvSpPr>
            <p:nvPr/>
          </p:nvSpPr>
          <p:spPr bwMode="auto">
            <a:xfrm>
              <a:off x="486" y="2560"/>
              <a:ext cx="218"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C</a:t>
              </a:r>
            </a:p>
          </p:txBody>
        </p:sp>
      </p:grpSp>
      <p:grpSp>
        <p:nvGrpSpPr>
          <p:cNvPr id="10253" name="Group 13"/>
          <p:cNvGrpSpPr>
            <a:grpSpLocks/>
          </p:cNvGrpSpPr>
          <p:nvPr/>
        </p:nvGrpSpPr>
        <p:grpSpPr bwMode="auto">
          <a:xfrm>
            <a:off x="768350" y="5741988"/>
            <a:ext cx="522288" cy="498475"/>
            <a:chOff x="409" y="2985"/>
            <a:chExt cx="329" cy="314"/>
          </a:xfrm>
        </p:grpSpPr>
        <p:sp>
          <p:nvSpPr>
            <p:cNvPr id="10254" name="Freeform 14"/>
            <p:cNvSpPr>
              <a:spLocks noChangeArrowheads="1"/>
            </p:cNvSpPr>
            <p:nvPr/>
          </p:nvSpPr>
          <p:spPr bwMode="auto">
            <a:xfrm>
              <a:off x="409" y="2985"/>
              <a:ext cx="329" cy="294"/>
            </a:xfrm>
            <a:custGeom>
              <a:avLst/>
              <a:gdLst/>
              <a:ahLst/>
              <a:cxnLst>
                <a:cxn ang="0">
                  <a:pos x="411" y="61"/>
                </a:cxn>
                <a:cxn ang="0">
                  <a:pos x="689" y="70"/>
                </a:cxn>
                <a:cxn ang="0">
                  <a:pos x="990" y="0"/>
                </a:cxn>
                <a:cxn ang="0">
                  <a:pos x="1349" y="0"/>
                </a:cxn>
                <a:cxn ang="0">
                  <a:pos x="950" y="370"/>
                </a:cxn>
                <a:cxn ang="0">
                  <a:pos x="1056" y="392"/>
                </a:cxn>
                <a:cxn ang="0">
                  <a:pos x="1162" y="436"/>
                </a:cxn>
                <a:cxn ang="0">
                  <a:pos x="1260" y="489"/>
                </a:cxn>
                <a:cxn ang="0">
                  <a:pos x="1335" y="556"/>
                </a:cxn>
                <a:cxn ang="0">
                  <a:pos x="1397" y="635"/>
                </a:cxn>
                <a:cxn ang="0">
                  <a:pos x="1437" y="728"/>
                </a:cxn>
                <a:cxn ang="0">
                  <a:pos x="1450" y="824"/>
                </a:cxn>
                <a:cxn ang="0">
                  <a:pos x="1432" y="925"/>
                </a:cxn>
                <a:cxn ang="0">
                  <a:pos x="1402" y="1005"/>
                </a:cxn>
                <a:cxn ang="0">
                  <a:pos x="1340" y="1089"/>
                </a:cxn>
                <a:cxn ang="0">
                  <a:pos x="1238" y="1177"/>
                </a:cxn>
                <a:cxn ang="0">
                  <a:pos x="1136" y="1230"/>
                </a:cxn>
                <a:cxn ang="0">
                  <a:pos x="1043" y="1265"/>
                </a:cxn>
                <a:cxn ang="0">
                  <a:pos x="950" y="1287"/>
                </a:cxn>
                <a:cxn ang="0">
                  <a:pos x="836" y="1296"/>
                </a:cxn>
                <a:cxn ang="0">
                  <a:pos x="539" y="1292"/>
                </a:cxn>
                <a:cxn ang="0">
                  <a:pos x="398" y="1265"/>
                </a:cxn>
                <a:cxn ang="0">
                  <a:pos x="248" y="1199"/>
                </a:cxn>
                <a:cxn ang="0">
                  <a:pos x="132" y="1115"/>
                </a:cxn>
                <a:cxn ang="0">
                  <a:pos x="57" y="1022"/>
                </a:cxn>
                <a:cxn ang="0">
                  <a:pos x="17" y="925"/>
                </a:cxn>
                <a:cxn ang="0">
                  <a:pos x="0" y="841"/>
                </a:cxn>
                <a:cxn ang="0">
                  <a:pos x="13" y="744"/>
                </a:cxn>
                <a:cxn ang="0">
                  <a:pos x="61" y="622"/>
                </a:cxn>
                <a:cxn ang="0">
                  <a:pos x="154" y="520"/>
                </a:cxn>
                <a:cxn ang="0">
                  <a:pos x="279" y="436"/>
                </a:cxn>
                <a:cxn ang="0">
                  <a:pos x="451" y="379"/>
                </a:cxn>
                <a:cxn ang="0">
                  <a:pos x="176" y="17"/>
                </a:cxn>
              </a:cxnLst>
              <a:rect l="0" t="0" r="r" b="b"/>
              <a:pathLst>
                <a:path w="1451" h="1297">
                  <a:moveTo>
                    <a:pt x="176" y="17"/>
                  </a:moveTo>
                  <a:lnTo>
                    <a:pt x="411" y="61"/>
                  </a:lnTo>
                  <a:lnTo>
                    <a:pt x="407" y="0"/>
                  </a:lnTo>
                  <a:lnTo>
                    <a:pt x="689" y="70"/>
                  </a:lnTo>
                  <a:lnTo>
                    <a:pt x="689" y="0"/>
                  </a:lnTo>
                  <a:lnTo>
                    <a:pt x="990" y="0"/>
                  </a:lnTo>
                  <a:lnTo>
                    <a:pt x="986" y="66"/>
                  </a:lnTo>
                  <a:lnTo>
                    <a:pt x="1349" y="0"/>
                  </a:lnTo>
                  <a:lnTo>
                    <a:pt x="906" y="366"/>
                  </a:lnTo>
                  <a:lnTo>
                    <a:pt x="950" y="370"/>
                  </a:lnTo>
                  <a:lnTo>
                    <a:pt x="999" y="379"/>
                  </a:lnTo>
                  <a:lnTo>
                    <a:pt x="1056" y="392"/>
                  </a:lnTo>
                  <a:lnTo>
                    <a:pt x="1105" y="410"/>
                  </a:lnTo>
                  <a:lnTo>
                    <a:pt x="1162" y="436"/>
                  </a:lnTo>
                  <a:lnTo>
                    <a:pt x="1212" y="459"/>
                  </a:lnTo>
                  <a:lnTo>
                    <a:pt x="1260" y="489"/>
                  </a:lnTo>
                  <a:lnTo>
                    <a:pt x="1300" y="525"/>
                  </a:lnTo>
                  <a:lnTo>
                    <a:pt x="1335" y="556"/>
                  </a:lnTo>
                  <a:lnTo>
                    <a:pt x="1366" y="595"/>
                  </a:lnTo>
                  <a:lnTo>
                    <a:pt x="1397" y="635"/>
                  </a:lnTo>
                  <a:lnTo>
                    <a:pt x="1419" y="684"/>
                  </a:lnTo>
                  <a:lnTo>
                    <a:pt x="1437" y="728"/>
                  </a:lnTo>
                  <a:lnTo>
                    <a:pt x="1446" y="766"/>
                  </a:lnTo>
                  <a:lnTo>
                    <a:pt x="1450" y="824"/>
                  </a:lnTo>
                  <a:lnTo>
                    <a:pt x="1446" y="881"/>
                  </a:lnTo>
                  <a:lnTo>
                    <a:pt x="1432" y="925"/>
                  </a:lnTo>
                  <a:lnTo>
                    <a:pt x="1419" y="969"/>
                  </a:lnTo>
                  <a:lnTo>
                    <a:pt x="1402" y="1005"/>
                  </a:lnTo>
                  <a:lnTo>
                    <a:pt x="1375" y="1045"/>
                  </a:lnTo>
                  <a:lnTo>
                    <a:pt x="1340" y="1089"/>
                  </a:lnTo>
                  <a:lnTo>
                    <a:pt x="1291" y="1137"/>
                  </a:lnTo>
                  <a:lnTo>
                    <a:pt x="1238" y="1177"/>
                  </a:lnTo>
                  <a:lnTo>
                    <a:pt x="1184" y="1208"/>
                  </a:lnTo>
                  <a:lnTo>
                    <a:pt x="1136" y="1230"/>
                  </a:lnTo>
                  <a:lnTo>
                    <a:pt x="1087" y="1252"/>
                  </a:lnTo>
                  <a:lnTo>
                    <a:pt x="1043" y="1265"/>
                  </a:lnTo>
                  <a:lnTo>
                    <a:pt x="990" y="1278"/>
                  </a:lnTo>
                  <a:lnTo>
                    <a:pt x="950" y="1287"/>
                  </a:lnTo>
                  <a:lnTo>
                    <a:pt x="889" y="1292"/>
                  </a:lnTo>
                  <a:lnTo>
                    <a:pt x="836" y="1296"/>
                  </a:lnTo>
                  <a:lnTo>
                    <a:pt x="587"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4"/>
                  </a:lnTo>
                  <a:lnTo>
                    <a:pt x="30" y="688"/>
                  </a:lnTo>
                  <a:lnTo>
                    <a:pt x="61" y="622"/>
                  </a:lnTo>
                  <a:lnTo>
                    <a:pt x="105" y="569"/>
                  </a:lnTo>
                  <a:lnTo>
                    <a:pt x="154" y="520"/>
                  </a:lnTo>
                  <a:lnTo>
                    <a:pt x="216" y="472"/>
                  </a:lnTo>
                  <a:lnTo>
                    <a:pt x="279" y="436"/>
                  </a:lnTo>
                  <a:lnTo>
                    <a:pt x="362" y="401"/>
                  </a:lnTo>
                  <a:lnTo>
                    <a:pt x="451" y="379"/>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10255" name="Text Box 15"/>
            <p:cNvSpPr txBox="1">
              <a:spLocks noChangeArrowheads="1"/>
            </p:cNvSpPr>
            <p:nvPr/>
          </p:nvSpPr>
          <p:spPr bwMode="auto">
            <a:xfrm>
              <a:off x="477" y="3032"/>
              <a:ext cx="218"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D</a:t>
              </a:r>
            </a:p>
          </p:txBody>
        </p:sp>
      </p:grpSp>
      <p:sp>
        <p:nvSpPr>
          <p:cNvPr id="10256" name="Text Box 16"/>
          <p:cNvSpPr txBox="1">
            <a:spLocks noChangeArrowheads="1"/>
          </p:cNvSpPr>
          <p:nvPr/>
        </p:nvSpPr>
        <p:spPr bwMode="auto">
          <a:xfrm>
            <a:off x="1495425" y="2933700"/>
            <a:ext cx="434975" cy="423863"/>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30</a:t>
            </a:r>
          </a:p>
        </p:txBody>
      </p:sp>
      <p:grpSp>
        <p:nvGrpSpPr>
          <p:cNvPr id="10257" name="Group 17"/>
          <p:cNvGrpSpPr>
            <a:grpSpLocks/>
          </p:cNvGrpSpPr>
          <p:nvPr/>
        </p:nvGrpSpPr>
        <p:grpSpPr bwMode="auto">
          <a:xfrm>
            <a:off x="1485900" y="2928938"/>
            <a:ext cx="1497013" cy="0"/>
            <a:chOff x="861" y="1213"/>
            <a:chExt cx="943" cy="0"/>
          </a:xfrm>
        </p:grpSpPr>
        <p:sp>
          <p:nvSpPr>
            <p:cNvPr id="10258" name="Line 18"/>
            <p:cNvSpPr>
              <a:spLocks noChangeShapeType="1"/>
            </p:cNvSpPr>
            <p:nvPr/>
          </p:nvSpPr>
          <p:spPr bwMode="auto">
            <a:xfrm>
              <a:off x="861" y="1213"/>
              <a:ext cx="288" cy="1"/>
            </a:xfrm>
            <a:prstGeom prst="line">
              <a:avLst/>
            </a:prstGeom>
            <a:noFill/>
            <a:ln w="50760">
              <a:solidFill>
                <a:srgbClr val="F6BF69"/>
              </a:solidFill>
              <a:round/>
              <a:headEnd/>
              <a:tailEnd/>
            </a:ln>
          </p:spPr>
          <p:txBody>
            <a:bodyPr/>
            <a:lstStyle/>
            <a:p>
              <a:endParaRPr lang="en-IN"/>
            </a:p>
          </p:txBody>
        </p:sp>
        <p:sp>
          <p:nvSpPr>
            <p:cNvPr id="10259" name="Line 19"/>
            <p:cNvSpPr>
              <a:spLocks noChangeShapeType="1"/>
            </p:cNvSpPr>
            <p:nvPr/>
          </p:nvSpPr>
          <p:spPr bwMode="auto">
            <a:xfrm>
              <a:off x="1189" y="1213"/>
              <a:ext cx="360" cy="1"/>
            </a:xfrm>
            <a:prstGeom prst="line">
              <a:avLst/>
            </a:prstGeom>
            <a:noFill/>
            <a:ln w="50760">
              <a:solidFill>
                <a:srgbClr val="A2C1FE"/>
              </a:solidFill>
              <a:round/>
              <a:headEnd/>
              <a:tailEnd/>
            </a:ln>
          </p:spPr>
          <p:txBody>
            <a:bodyPr/>
            <a:lstStyle/>
            <a:p>
              <a:endParaRPr lang="en-IN"/>
            </a:p>
          </p:txBody>
        </p:sp>
        <p:sp>
          <p:nvSpPr>
            <p:cNvPr id="10260" name="Line 20"/>
            <p:cNvSpPr>
              <a:spLocks noChangeShapeType="1"/>
            </p:cNvSpPr>
            <p:nvPr/>
          </p:nvSpPr>
          <p:spPr bwMode="auto">
            <a:xfrm>
              <a:off x="1589" y="1213"/>
              <a:ext cx="216" cy="1"/>
            </a:xfrm>
            <a:prstGeom prst="line">
              <a:avLst/>
            </a:prstGeom>
            <a:noFill/>
            <a:ln w="50760">
              <a:solidFill>
                <a:srgbClr val="00DFCA"/>
              </a:solidFill>
              <a:round/>
              <a:headEnd/>
              <a:tailEnd/>
            </a:ln>
          </p:spPr>
          <p:txBody>
            <a:bodyPr/>
            <a:lstStyle/>
            <a:p>
              <a:endParaRPr lang="en-IN"/>
            </a:p>
          </p:txBody>
        </p:sp>
      </p:grpSp>
      <p:sp>
        <p:nvSpPr>
          <p:cNvPr id="10261" name="Text Box 21"/>
          <p:cNvSpPr txBox="1">
            <a:spLocks noChangeArrowheads="1"/>
          </p:cNvSpPr>
          <p:nvPr/>
        </p:nvSpPr>
        <p:spPr bwMode="auto">
          <a:xfrm>
            <a:off x="2079625" y="2933700"/>
            <a:ext cx="434975" cy="423863"/>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40</a:t>
            </a:r>
          </a:p>
        </p:txBody>
      </p:sp>
      <p:sp>
        <p:nvSpPr>
          <p:cNvPr id="10262" name="Text Box 22"/>
          <p:cNvSpPr txBox="1">
            <a:spLocks noChangeArrowheads="1"/>
          </p:cNvSpPr>
          <p:nvPr/>
        </p:nvSpPr>
        <p:spPr bwMode="auto">
          <a:xfrm>
            <a:off x="2600325" y="2933700"/>
            <a:ext cx="434975" cy="423863"/>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20</a:t>
            </a:r>
          </a:p>
        </p:txBody>
      </p:sp>
      <p:sp>
        <p:nvSpPr>
          <p:cNvPr id="10263" name="Line 23"/>
          <p:cNvSpPr>
            <a:spLocks noChangeShapeType="1"/>
          </p:cNvSpPr>
          <p:nvPr/>
        </p:nvSpPr>
        <p:spPr bwMode="auto">
          <a:xfrm>
            <a:off x="1981200" y="2757488"/>
            <a:ext cx="1588" cy="304800"/>
          </a:xfrm>
          <a:prstGeom prst="line">
            <a:avLst/>
          </a:prstGeom>
          <a:noFill/>
          <a:ln w="12600">
            <a:solidFill>
              <a:srgbClr val="000000"/>
            </a:solidFill>
            <a:round/>
            <a:headEnd/>
            <a:tailEnd/>
          </a:ln>
        </p:spPr>
        <p:txBody>
          <a:bodyPr/>
          <a:lstStyle/>
          <a:p>
            <a:endParaRPr lang="en-IN"/>
          </a:p>
        </p:txBody>
      </p:sp>
      <p:sp>
        <p:nvSpPr>
          <p:cNvPr id="10264" name="Line 24"/>
          <p:cNvSpPr>
            <a:spLocks noChangeShapeType="1"/>
          </p:cNvSpPr>
          <p:nvPr/>
        </p:nvSpPr>
        <p:spPr bwMode="auto">
          <a:xfrm>
            <a:off x="2616200" y="2757488"/>
            <a:ext cx="1588" cy="304800"/>
          </a:xfrm>
          <a:prstGeom prst="line">
            <a:avLst/>
          </a:prstGeom>
          <a:noFill/>
          <a:ln w="12600">
            <a:solidFill>
              <a:srgbClr val="000000"/>
            </a:solidFill>
            <a:round/>
            <a:headEnd/>
            <a:tailEnd/>
          </a:ln>
        </p:spPr>
        <p:txBody>
          <a:bodyPr/>
          <a:lstStyle/>
          <a:p>
            <a:endParaRPr lang="en-IN"/>
          </a:p>
        </p:txBody>
      </p:sp>
      <p:sp>
        <p:nvSpPr>
          <p:cNvPr id="10265" name="Line 25"/>
          <p:cNvSpPr>
            <a:spLocks noChangeShapeType="1"/>
          </p:cNvSpPr>
          <p:nvPr/>
        </p:nvSpPr>
        <p:spPr bwMode="auto">
          <a:xfrm>
            <a:off x="3022600" y="2757488"/>
            <a:ext cx="1588" cy="304800"/>
          </a:xfrm>
          <a:prstGeom prst="line">
            <a:avLst/>
          </a:prstGeom>
          <a:noFill/>
          <a:ln w="12600">
            <a:solidFill>
              <a:srgbClr val="000000"/>
            </a:solidFill>
            <a:round/>
            <a:headEnd/>
            <a:tailEnd/>
          </a:ln>
        </p:spPr>
        <p:txBody>
          <a:bodyPr/>
          <a:lstStyle/>
          <a:p>
            <a:endParaRPr lang="en-IN"/>
          </a:p>
        </p:txBody>
      </p:sp>
      <p:sp>
        <p:nvSpPr>
          <p:cNvPr id="10266" name="Text Box 26"/>
          <p:cNvSpPr txBox="1">
            <a:spLocks noChangeArrowheads="1"/>
          </p:cNvSpPr>
          <p:nvPr/>
        </p:nvSpPr>
        <p:spPr bwMode="auto">
          <a:xfrm>
            <a:off x="3070225" y="2933700"/>
            <a:ext cx="434975" cy="423863"/>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30</a:t>
            </a:r>
          </a:p>
        </p:txBody>
      </p:sp>
      <p:grpSp>
        <p:nvGrpSpPr>
          <p:cNvPr id="10267" name="Group 27"/>
          <p:cNvGrpSpPr>
            <a:grpSpLocks/>
          </p:cNvGrpSpPr>
          <p:nvPr/>
        </p:nvGrpSpPr>
        <p:grpSpPr bwMode="auto">
          <a:xfrm>
            <a:off x="3060700" y="2928938"/>
            <a:ext cx="1497013" cy="0"/>
            <a:chOff x="1853" y="1213"/>
            <a:chExt cx="943" cy="0"/>
          </a:xfrm>
        </p:grpSpPr>
        <p:sp>
          <p:nvSpPr>
            <p:cNvPr id="10268" name="Line 28"/>
            <p:cNvSpPr>
              <a:spLocks noChangeShapeType="1"/>
            </p:cNvSpPr>
            <p:nvPr/>
          </p:nvSpPr>
          <p:spPr bwMode="auto">
            <a:xfrm>
              <a:off x="1853" y="1213"/>
              <a:ext cx="288" cy="1"/>
            </a:xfrm>
            <a:prstGeom prst="line">
              <a:avLst/>
            </a:prstGeom>
            <a:noFill/>
            <a:ln w="50760">
              <a:solidFill>
                <a:srgbClr val="F6BF69"/>
              </a:solidFill>
              <a:round/>
              <a:headEnd/>
              <a:tailEnd/>
            </a:ln>
          </p:spPr>
          <p:txBody>
            <a:bodyPr/>
            <a:lstStyle/>
            <a:p>
              <a:endParaRPr lang="en-IN"/>
            </a:p>
          </p:txBody>
        </p:sp>
        <p:sp>
          <p:nvSpPr>
            <p:cNvPr id="10269" name="Line 29"/>
            <p:cNvSpPr>
              <a:spLocks noChangeShapeType="1"/>
            </p:cNvSpPr>
            <p:nvPr/>
          </p:nvSpPr>
          <p:spPr bwMode="auto">
            <a:xfrm>
              <a:off x="2181" y="1213"/>
              <a:ext cx="360" cy="1"/>
            </a:xfrm>
            <a:prstGeom prst="line">
              <a:avLst/>
            </a:prstGeom>
            <a:noFill/>
            <a:ln w="50760">
              <a:solidFill>
                <a:srgbClr val="A2C1FE"/>
              </a:solidFill>
              <a:round/>
              <a:headEnd/>
              <a:tailEnd/>
            </a:ln>
          </p:spPr>
          <p:txBody>
            <a:bodyPr/>
            <a:lstStyle/>
            <a:p>
              <a:endParaRPr lang="en-IN"/>
            </a:p>
          </p:txBody>
        </p:sp>
        <p:sp>
          <p:nvSpPr>
            <p:cNvPr id="10270" name="Line 30"/>
            <p:cNvSpPr>
              <a:spLocks noChangeShapeType="1"/>
            </p:cNvSpPr>
            <p:nvPr/>
          </p:nvSpPr>
          <p:spPr bwMode="auto">
            <a:xfrm>
              <a:off x="2581" y="1213"/>
              <a:ext cx="216" cy="1"/>
            </a:xfrm>
            <a:prstGeom prst="line">
              <a:avLst/>
            </a:prstGeom>
            <a:noFill/>
            <a:ln w="50760">
              <a:solidFill>
                <a:srgbClr val="00DFCA"/>
              </a:solidFill>
              <a:round/>
              <a:headEnd/>
              <a:tailEnd/>
            </a:ln>
          </p:spPr>
          <p:txBody>
            <a:bodyPr/>
            <a:lstStyle/>
            <a:p>
              <a:endParaRPr lang="en-IN"/>
            </a:p>
          </p:txBody>
        </p:sp>
      </p:grpSp>
      <p:sp>
        <p:nvSpPr>
          <p:cNvPr id="10271" name="Text Box 31"/>
          <p:cNvSpPr txBox="1">
            <a:spLocks noChangeArrowheads="1"/>
          </p:cNvSpPr>
          <p:nvPr/>
        </p:nvSpPr>
        <p:spPr bwMode="auto">
          <a:xfrm>
            <a:off x="3654425" y="2933700"/>
            <a:ext cx="434975" cy="423863"/>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40</a:t>
            </a:r>
          </a:p>
        </p:txBody>
      </p:sp>
      <p:sp>
        <p:nvSpPr>
          <p:cNvPr id="10272" name="Text Box 32"/>
          <p:cNvSpPr txBox="1">
            <a:spLocks noChangeArrowheads="1"/>
          </p:cNvSpPr>
          <p:nvPr/>
        </p:nvSpPr>
        <p:spPr bwMode="auto">
          <a:xfrm>
            <a:off x="4175125" y="2933700"/>
            <a:ext cx="434975" cy="423863"/>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20</a:t>
            </a:r>
          </a:p>
        </p:txBody>
      </p:sp>
      <p:sp>
        <p:nvSpPr>
          <p:cNvPr id="10273" name="Line 33"/>
          <p:cNvSpPr>
            <a:spLocks noChangeShapeType="1"/>
          </p:cNvSpPr>
          <p:nvPr/>
        </p:nvSpPr>
        <p:spPr bwMode="auto">
          <a:xfrm>
            <a:off x="3556000" y="2757488"/>
            <a:ext cx="1588" cy="304800"/>
          </a:xfrm>
          <a:prstGeom prst="line">
            <a:avLst/>
          </a:prstGeom>
          <a:noFill/>
          <a:ln w="12600">
            <a:solidFill>
              <a:srgbClr val="000000"/>
            </a:solidFill>
            <a:round/>
            <a:headEnd/>
            <a:tailEnd/>
          </a:ln>
        </p:spPr>
        <p:txBody>
          <a:bodyPr/>
          <a:lstStyle/>
          <a:p>
            <a:endParaRPr lang="en-IN"/>
          </a:p>
        </p:txBody>
      </p:sp>
      <p:sp>
        <p:nvSpPr>
          <p:cNvPr id="10274" name="Line 34"/>
          <p:cNvSpPr>
            <a:spLocks noChangeShapeType="1"/>
          </p:cNvSpPr>
          <p:nvPr/>
        </p:nvSpPr>
        <p:spPr bwMode="auto">
          <a:xfrm>
            <a:off x="4191000" y="2757488"/>
            <a:ext cx="1588" cy="304800"/>
          </a:xfrm>
          <a:prstGeom prst="line">
            <a:avLst/>
          </a:prstGeom>
          <a:noFill/>
          <a:ln w="12600">
            <a:solidFill>
              <a:srgbClr val="000000"/>
            </a:solidFill>
            <a:round/>
            <a:headEnd/>
            <a:tailEnd/>
          </a:ln>
        </p:spPr>
        <p:txBody>
          <a:bodyPr/>
          <a:lstStyle/>
          <a:p>
            <a:endParaRPr lang="en-IN"/>
          </a:p>
        </p:txBody>
      </p:sp>
      <p:sp>
        <p:nvSpPr>
          <p:cNvPr id="10275" name="Line 35"/>
          <p:cNvSpPr>
            <a:spLocks noChangeShapeType="1"/>
          </p:cNvSpPr>
          <p:nvPr/>
        </p:nvSpPr>
        <p:spPr bwMode="auto">
          <a:xfrm>
            <a:off x="4597400" y="2757488"/>
            <a:ext cx="1588" cy="304800"/>
          </a:xfrm>
          <a:prstGeom prst="line">
            <a:avLst/>
          </a:prstGeom>
          <a:noFill/>
          <a:ln w="12600">
            <a:solidFill>
              <a:srgbClr val="000000"/>
            </a:solidFill>
            <a:round/>
            <a:headEnd/>
            <a:tailEnd/>
          </a:ln>
        </p:spPr>
        <p:txBody>
          <a:bodyPr/>
          <a:lstStyle/>
          <a:p>
            <a:endParaRPr lang="en-IN"/>
          </a:p>
        </p:txBody>
      </p:sp>
      <p:sp>
        <p:nvSpPr>
          <p:cNvPr id="10276" name="Text Box 36"/>
          <p:cNvSpPr txBox="1">
            <a:spLocks noChangeArrowheads="1"/>
          </p:cNvSpPr>
          <p:nvPr/>
        </p:nvSpPr>
        <p:spPr bwMode="auto">
          <a:xfrm>
            <a:off x="4645025" y="2933700"/>
            <a:ext cx="434975" cy="423863"/>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30</a:t>
            </a:r>
          </a:p>
        </p:txBody>
      </p:sp>
      <p:grpSp>
        <p:nvGrpSpPr>
          <p:cNvPr id="10277" name="Group 37"/>
          <p:cNvGrpSpPr>
            <a:grpSpLocks/>
          </p:cNvGrpSpPr>
          <p:nvPr/>
        </p:nvGrpSpPr>
        <p:grpSpPr bwMode="auto">
          <a:xfrm>
            <a:off x="4635500" y="2928938"/>
            <a:ext cx="1497013" cy="0"/>
            <a:chOff x="2845" y="1213"/>
            <a:chExt cx="943" cy="0"/>
          </a:xfrm>
        </p:grpSpPr>
        <p:sp>
          <p:nvSpPr>
            <p:cNvPr id="10278" name="Line 38"/>
            <p:cNvSpPr>
              <a:spLocks noChangeShapeType="1"/>
            </p:cNvSpPr>
            <p:nvPr/>
          </p:nvSpPr>
          <p:spPr bwMode="auto">
            <a:xfrm>
              <a:off x="2845" y="1213"/>
              <a:ext cx="288" cy="1"/>
            </a:xfrm>
            <a:prstGeom prst="line">
              <a:avLst/>
            </a:prstGeom>
            <a:noFill/>
            <a:ln w="50760">
              <a:solidFill>
                <a:srgbClr val="F6BF69"/>
              </a:solidFill>
              <a:round/>
              <a:headEnd/>
              <a:tailEnd/>
            </a:ln>
          </p:spPr>
          <p:txBody>
            <a:bodyPr/>
            <a:lstStyle/>
            <a:p>
              <a:endParaRPr lang="en-IN"/>
            </a:p>
          </p:txBody>
        </p:sp>
        <p:sp>
          <p:nvSpPr>
            <p:cNvPr id="10279" name="Line 39"/>
            <p:cNvSpPr>
              <a:spLocks noChangeShapeType="1"/>
            </p:cNvSpPr>
            <p:nvPr/>
          </p:nvSpPr>
          <p:spPr bwMode="auto">
            <a:xfrm>
              <a:off x="3173" y="1213"/>
              <a:ext cx="360" cy="1"/>
            </a:xfrm>
            <a:prstGeom prst="line">
              <a:avLst/>
            </a:prstGeom>
            <a:noFill/>
            <a:ln w="50760">
              <a:solidFill>
                <a:srgbClr val="A2C1FE"/>
              </a:solidFill>
              <a:round/>
              <a:headEnd/>
              <a:tailEnd/>
            </a:ln>
          </p:spPr>
          <p:txBody>
            <a:bodyPr/>
            <a:lstStyle/>
            <a:p>
              <a:endParaRPr lang="en-IN"/>
            </a:p>
          </p:txBody>
        </p:sp>
        <p:sp>
          <p:nvSpPr>
            <p:cNvPr id="10280" name="Line 40"/>
            <p:cNvSpPr>
              <a:spLocks noChangeShapeType="1"/>
            </p:cNvSpPr>
            <p:nvPr/>
          </p:nvSpPr>
          <p:spPr bwMode="auto">
            <a:xfrm>
              <a:off x="3573" y="1213"/>
              <a:ext cx="216" cy="1"/>
            </a:xfrm>
            <a:prstGeom prst="line">
              <a:avLst/>
            </a:prstGeom>
            <a:noFill/>
            <a:ln w="50760">
              <a:solidFill>
                <a:srgbClr val="00DFCA"/>
              </a:solidFill>
              <a:round/>
              <a:headEnd/>
              <a:tailEnd/>
            </a:ln>
          </p:spPr>
          <p:txBody>
            <a:bodyPr/>
            <a:lstStyle/>
            <a:p>
              <a:endParaRPr lang="en-IN"/>
            </a:p>
          </p:txBody>
        </p:sp>
      </p:grpSp>
      <p:sp>
        <p:nvSpPr>
          <p:cNvPr id="10281" name="Text Box 41"/>
          <p:cNvSpPr txBox="1">
            <a:spLocks noChangeArrowheads="1"/>
          </p:cNvSpPr>
          <p:nvPr/>
        </p:nvSpPr>
        <p:spPr bwMode="auto">
          <a:xfrm>
            <a:off x="5229225" y="2933700"/>
            <a:ext cx="434975" cy="423863"/>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40</a:t>
            </a:r>
          </a:p>
        </p:txBody>
      </p:sp>
      <p:sp>
        <p:nvSpPr>
          <p:cNvPr id="10282" name="Text Box 42"/>
          <p:cNvSpPr txBox="1">
            <a:spLocks noChangeArrowheads="1"/>
          </p:cNvSpPr>
          <p:nvPr/>
        </p:nvSpPr>
        <p:spPr bwMode="auto">
          <a:xfrm>
            <a:off x="5749925" y="2933700"/>
            <a:ext cx="434975" cy="423863"/>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20</a:t>
            </a:r>
          </a:p>
        </p:txBody>
      </p:sp>
      <p:sp>
        <p:nvSpPr>
          <p:cNvPr id="10283" name="Line 43"/>
          <p:cNvSpPr>
            <a:spLocks noChangeShapeType="1"/>
          </p:cNvSpPr>
          <p:nvPr/>
        </p:nvSpPr>
        <p:spPr bwMode="auto">
          <a:xfrm>
            <a:off x="5130800" y="2757488"/>
            <a:ext cx="1588" cy="304800"/>
          </a:xfrm>
          <a:prstGeom prst="line">
            <a:avLst/>
          </a:prstGeom>
          <a:noFill/>
          <a:ln w="12600">
            <a:solidFill>
              <a:srgbClr val="000000"/>
            </a:solidFill>
            <a:round/>
            <a:headEnd/>
            <a:tailEnd/>
          </a:ln>
        </p:spPr>
        <p:txBody>
          <a:bodyPr/>
          <a:lstStyle/>
          <a:p>
            <a:endParaRPr lang="en-IN"/>
          </a:p>
        </p:txBody>
      </p:sp>
      <p:sp>
        <p:nvSpPr>
          <p:cNvPr id="10284" name="Line 44"/>
          <p:cNvSpPr>
            <a:spLocks noChangeShapeType="1"/>
          </p:cNvSpPr>
          <p:nvPr/>
        </p:nvSpPr>
        <p:spPr bwMode="auto">
          <a:xfrm>
            <a:off x="5765800" y="2757488"/>
            <a:ext cx="1588" cy="304800"/>
          </a:xfrm>
          <a:prstGeom prst="line">
            <a:avLst/>
          </a:prstGeom>
          <a:noFill/>
          <a:ln w="12600">
            <a:solidFill>
              <a:srgbClr val="000000"/>
            </a:solidFill>
            <a:round/>
            <a:headEnd/>
            <a:tailEnd/>
          </a:ln>
        </p:spPr>
        <p:txBody>
          <a:bodyPr/>
          <a:lstStyle/>
          <a:p>
            <a:endParaRPr lang="en-IN"/>
          </a:p>
        </p:txBody>
      </p:sp>
      <p:sp>
        <p:nvSpPr>
          <p:cNvPr id="10285" name="Line 45"/>
          <p:cNvSpPr>
            <a:spLocks noChangeShapeType="1"/>
          </p:cNvSpPr>
          <p:nvPr/>
        </p:nvSpPr>
        <p:spPr bwMode="auto">
          <a:xfrm>
            <a:off x="6172200" y="2757488"/>
            <a:ext cx="1588" cy="304800"/>
          </a:xfrm>
          <a:prstGeom prst="line">
            <a:avLst/>
          </a:prstGeom>
          <a:noFill/>
          <a:ln w="12600">
            <a:solidFill>
              <a:srgbClr val="000000"/>
            </a:solidFill>
            <a:round/>
            <a:headEnd/>
            <a:tailEnd/>
          </a:ln>
        </p:spPr>
        <p:txBody>
          <a:bodyPr/>
          <a:lstStyle/>
          <a:p>
            <a:endParaRPr lang="en-IN"/>
          </a:p>
        </p:txBody>
      </p:sp>
      <p:sp>
        <p:nvSpPr>
          <p:cNvPr id="10286" name="Text Box 46"/>
          <p:cNvSpPr txBox="1">
            <a:spLocks noChangeArrowheads="1"/>
          </p:cNvSpPr>
          <p:nvPr/>
        </p:nvSpPr>
        <p:spPr bwMode="auto">
          <a:xfrm>
            <a:off x="6219825" y="2933700"/>
            <a:ext cx="434975" cy="423863"/>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30</a:t>
            </a:r>
          </a:p>
        </p:txBody>
      </p:sp>
      <p:grpSp>
        <p:nvGrpSpPr>
          <p:cNvPr id="10287" name="Group 47"/>
          <p:cNvGrpSpPr>
            <a:grpSpLocks/>
          </p:cNvGrpSpPr>
          <p:nvPr/>
        </p:nvGrpSpPr>
        <p:grpSpPr bwMode="auto">
          <a:xfrm>
            <a:off x="6210300" y="2928938"/>
            <a:ext cx="1497013" cy="0"/>
            <a:chOff x="3837" y="1213"/>
            <a:chExt cx="943" cy="0"/>
          </a:xfrm>
        </p:grpSpPr>
        <p:sp>
          <p:nvSpPr>
            <p:cNvPr id="10288" name="Line 48"/>
            <p:cNvSpPr>
              <a:spLocks noChangeShapeType="1"/>
            </p:cNvSpPr>
            <p:nvPr/>
          </p:nvSpPr>
          <p:spPr bwMode="auto">
            <a:xfrm>
              <a:off x="3837" y="1213"/>
              <a:ext cx="288" cy="1"/>
            </a:xfrm>
            <a:prstGeom prst="line">
              <a:avLst/>
            </a:prstGeom>
            <a:noFill/>
            <a:ln w="50760">
              <a:solidFill>
                <a:srgbClr val="F6BF69"/>
              </a:solidFill>
              <a:round/>
              <a:headEnd/>
              <a:tailEnd/>
            </a:ln>
          </p:spPr>
          <p:txBody>
            <a:bodyPr/>
            <a:lstStyle/>
            <a:p>
              <a:endParaRPr lang="en-IN"/>
            </a:p>
          </p:txBody>
        </p:sp>
        <p:sp>
          <p:nvSpPr>
            <p:cNvPr id="10289" name="Line 49"/>
            <p:cNvSpPr>
              <a:spLocks noChangeShapeType="1"/>
            </p:cNvSpPr>
            <p:nvPr/>
          </p:nvSpPr>
          <p:spPr bwMode="auto">
            <a:xfrm>
              <a:off x="4165" y="1213"/>
              <a:ext cx="360" cy="1"/>
            </a:xfrm>
            <a:prstGeom prst="line">
              <a:avLst/>
            </a:prstGeom>
            <a:noFill/>
            <a:ln w="50760">
              <a:solidFill>
                <a:srgbClr val="A2C1FE"/>
              </a:solidFill>
              <a:round/>
              <a:headEnd/>
              <a:tailEnd/>
            </a:ln>
          </p:spPr>
          <p:txBody>
            <a:bodyPr/>
            <a:lstStyle/>
            <a:p>
              <a:endParaRPr lang="en-IN"/>
            </a:p>
          </p:txBody>
        </p:sp>
        <p:sp>
          <p:nvSpPr>
            <p:cNvPr id="10290" name="Line 50"/>
            <p:cNvSpPr>
              <a:spLocks noChangeShapeType="1"/>
            </p:cNvSpPr>
            <p:nvPr/>
          </p:nvSpPr>
          <p:spPr bwMode="auto">
            <a:xfrm>
              <a:off x="4565" y="1213"/>
              <a:ext cx="216" cy="1"/>
            </a:xfrm>
            <a:prstGeom prst="line">
              <a:avLst/>
            </a:prstGeom>
            <a:noFill/>
            <a:ln w="50760">
              <a:solidFill>
                <a:srgbClr val="00DFCA"/>
              </a:solidFill>
              <a:round/>
              <a:headEnd/>
              <a:tailEnd/>
            </a:ln>
          </p:spPr>
          <p:txBody>
            <a:bodyPr/>
            <a:lstStyle/>
            <a:p>
              <a:endParaRPr lang="en-IN"/>
            </a:p>
          </p:txBody>
        </p:sp>
      </p:grpSp>
      <p:sp>
        <p:nvSpPr>
          <p:cNvPr id="10291" name="Text Box 51"/>
          <p:cNvSpPr txBox="1">
            <a:spLocks noChangeArrowheads="1"/>
          </p:cNvSpPr>
          <p:nvPr/>
        </p:nvSpPr>
        <p:spPr bwMode="auto">
          <a:xfrm>
            <a:off x="6804025" y="2933700"/>
            <a:ext cx="434975" cy="423863"/>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40</a:t>
            </a:r>
          </a:p>
        </p:txBody>
      </p:sp>
      <p:sp>
        <p:nvSpPr>
          <p:cNvPr id="10292" name="Text Box 52"/>
          <p:cNvSpPr txBox="1">
            <a:spLocks noChangeArrowheads="1"/>
          </p:cNvSpPr>
          <p:nvPr/>
        </p:nvSpPr>
        <p:spPr bwMode="auto">
          <a:xfrm>
            <a:off x="7324725" y="2933700"/>
            <a:ext cx="434975" cy="423863"/>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20</a:t>
            </a:r>
          </a:p>
        </p:txBody>
      </p:sp>
      <p:sp>
        <p:nvSpPr>
          <p:cNvPr id="10293" name="Line 53"/>
          <p:cNvSpPr>
            <a:spLocks noChangeShapeType="1"/>
          </p:cNvSpPr>
          <p:nvPr/>
        </p:nvSpPr>
        <p:spPr bwMode="auto">
          <a:xfrm>
            <a:off x="6705600" y="2757488"/>
            <a:ext cx="1588" cy="304800"/>
          </a:xfrm>
          <a:prstGeom prst="line">
            <a:avLst/>
          </a:prstGeom>
          <a:noFill/>
          <a:ln w="12600">
            <a:solidFill>
              <a:srgbClr val="000000"/>
            </a:solidFill>
            <a:round/>
            <a:headEnd/>
            <a:tailEnd/>
          </a:ln>
        </p:spPr>
        <p:txBody>
          <a:bodyPr/>
          <a:lstStyle/>
          <a:p>
            <a:endParaRPr lang="en-IN"/>
          </a:p>
        </p:txBody>
      </p:sp>
      <p:sp>
        <p:nvSpPr>
          <p:cNvPr id="10294" name="Line 54"/>
          <p:cNvSpPr>
            <a:spLocks noChangeShapeType="1"/>
          </p:cNvSpPr>
          <p:nvPr/>
        </p:nvSpPr>
        <p:spPr bwMode="auto">
          <a:xfrm>
            <a:off x="7340600" y="2757488"/>
            <a:ext cx="1588" cy="304800"/>
          </a:xfrm>
          <a:prstGeom prst="line">
            <a:avLst/>
          </a:prstGeom>
          <a:noFill/>
          <a:ln w="12600">
            <a:solidFill>
              <a:srgbClr val="000000"/>
            </a:solidFill>
            <a:round/>
            <a:headEnd/>
            <a:tailEnd/>
          </a:ln>
        </p:spPr>
        <p:txBody>
          <a:bodyPr/>
          <a:lstStyle/>
          <a:p>
            <a:endParaRPr lang="en-IN"/>
          </a:p>
        </p:txBody>
      </p:sp>
      <p:sp>
        <p:nvSpPr>
          <p:cNvPr id="10295" name="Line 55"/>
          <p:cNvSpPr>
            <a:spLocks noChangeShapeType="1"/>
          </p:cNvSpPr>
          <p:nvPr/>
        </p:nvSpPr>
        <p:spPr bwMode="auto">
          <a:xfrm>
            <a:off x="7747000" y="2757488"/>
            <a:ext cx="1588" cy="304800"/>
          </a:xfrm>
          <a:prstGeom prst="line">
            <a:avLst/>
          </a:prstGeom>
          <a:noFill/>
          <a:ln w="12600">
            <a:solidFill>
              <a:srgbClr val="000000"/>
            </a:solidFill>
            <a:round/>
            <a:headEnd/>
            <a:tailEnd/>
          </a:ln>
        </p:spPr>
        <p:txBody>
          <a:bodyPr/>
          <a:lstStyle/>
          <a:p>
            <a:endParaRPr lang="en-IN"/>
          </a:p>
        </p:txBody>
      </p:sp>
      <p:grpSp>
        <p:nvGrpSpPr>
          <p:cNvPr id="10296" name="Group 56"/>
          <p:cNvGrpSpPr>
            <a:grpSpLocks/>
          </p:cNvGrpSpPr>
          <p:nvPr/>
        </p:nvGrpSpPr>
        <p:grpSpPr bwMode="auto">
          <a:xfrm>
            <a:off x="1466850" y="3328988"/>
            <a:ext cx="1533525" cy="709612"/>
            <a:chOff x="849" y="1465"/>
            <a:chExt cx="966" cy="447"/>
          </a:xfrm>
        </p:grpSpPr>
        <p:grpSp>
          <p:nvGrpSpPr>
            <p:cNvPr id="10297" name="Group 57"/>
            <p:cNvGrpSpPr>
              <a:grpSpLocks/>
            </p:cNvGrpSpPr>
            <p:nvPr/>
          </p:nvGrpSpPr>
          <p:grpSpPr bwMode="auto">
            <a:xfrm>
              <a:off x="849" y="1465"/>
              <a:ext cx="304" cy="447"/>
              <a:chOff x="849" y="1465"/>
              <a:chExt cx="304" cy="447"/>
            </a:xfrm>
          </p:grpSpPr>
          <p:grpSp>
            <p:nvGrpSpPr>
              <p:cNvPr id="10298" name="Group 58"/>
              <p:cNvGrpSpPr>
                <a:grpSpLocks/>
              </p:cNvGrpSpPr>
              <p:nvPr/>
            </p:nvGrpSpPr>
            <p:grpSpPr bwMode="auto">
              <a:xfrm>
                <a:off x="849" y="1465"/>
                <a:ext cx="304" cy="447"/>
                <a:chOff x="849" y="1465"/>
                <a:chExt cx="304" cy="447"/>
              </a:xfrm>
            </p:grpSpPr>
            <p:grpSp>
              <p:nvGrpSpPr>
                <p:cNvPr id="10299" name="Group 59"/>
                <p:cNvGrpSpPr>
                  <a:grpSpLocks/>
                </p:cNvGrpSpPr>
                <p:nvPr/>
              </p:nvGrpSpPr>
              <p:grpSpPr bwMode="auto">
                <a:xfrm>
                  <a:off x="849" y="1536"/>
                  <a:ext cx="304" cy="376"/>
                  <a:chOff x="849" y="1536"/>
                  <a:chExt cx="304" cy="376"/>
                </a:xfrm>
              </p:grpSpPr>
              <p:sp>
                <p:nvSpPr>
                  <p:cNvPr id="10300" name="Freeform 60"/>
                  <p:cNvSpPr>
                    <a:spLocks noChangeArrowheads="1"/>
                  </p:cNvSpPr>
                  <p:nvPr/>
                </p:nvSpPr>
                <p:spPr bwMode="auto">
                  <a:xfrm>
                    <a:off x="849" y="1536"/>
                    <a:ext cx="305" cy="377"/>
                  </a:xfrm>
                  <a:custGeom>
                    <a:avLst/>
                    <a:gdLst/>
                    <a:ahLst/>
                    <a:cxnLst>
                      <a:cxn ang="0">
                        <a:pos x="0" y="1663"/>
                      </a:cxn>
                      <a:cxn ang="0">
                        <a:pos x="0" y="336"/>
                      </a:cxn>
                      <a:cxn ang="0">
                        <a:pos x="335" y="0"/>
                      </a:cxn>
                      <a:cxn ang="0">
                        <a:pos x="1345" y="0"/>
                      </a:cxn>
                      <a:cxn ang="0">
                        <a:pos x="1345" y="1327"/>
                      </a:cxn>
                      <a:cxn ang="0">
                        <a:pos x="1008" y="1663"/>
                      </a:cxn>
                      <a:cxn ang="0">
                        <a:pos x="0" y="1663"/>
                      </a:cxn>
                    </a:cxnLst>
                    <a:rect l="0" t="0" r="r" b="b"/>
                    <a:pathLst>
                      <a:path w="1346" h="1664">
                        <a:moveTo>
                          <a:pt x="0" y="1663"/>
                        </a:moveTo>
                        <a:lnTo>
                          <a:pt x="0" y="336"/>
                        </a:lnTo>
                        <a:lnTo>
                          <a:pt x="335" y="0"/>
                        </a:lnTo>
                        <a:lnTo>
                          <a:pt x="1345" y="0"/>
                        </a:lnTo>
                        <a:lnTo>
                          <a:pt x="1345" y="1327"/>
                        </a:lnTo>
                        <a:lnTo>
                          <a:pt x="1008" y="1663"/>
                        </a:lnTo>
                        <a:lnTo>
                          <a:pt x="0" y="1663"/>
                        </a:lnTo>
                      </a:path>
                    </a:pathLst>
                  </a:custGeom>
                  <a:solidFill>
                    <a:srgbClr val="F6BF69"/>
                  </a:solidFill>
                  <a:ln w="12600">
                    <a:solidFill>
                      <a:srgbClr val="000000"/>
                    </a:solidFill>
                    <a:round/>
                    <a:headEnd/>
                    <a:tailEnd/>
                  </a:ln>
                </p:spPr>
                <p:txBody>
                  <a:bodyPr wrap="none" anchor="ctr"/>
                  <a:lstStyle/>
                  <a:p>
                    <a:endParaRPr lang="en-IN"/>
                  </a:p>
                </p:txBody>
              </p:sp>
              <p:sp>
                <p:nvSpPr>
                  <p:cNvPr id="10301" name="Freeform 61"/>
                  <p:cNvSpPr>
                    <a:spLocks noChangeArrowheads="1"/>
                  </p:cNvSpPr>
                  <p:nvPr/>
                </p:nvSpPr>
                <p:spPr bwMode="auto">
                  <a:xfrm>
                    <a:off x="849" y="1536"/>
                    <a:ext cx="305" cy="76"/>
                  </a:xfrm>
                  <a:custGeom>
                    <a:avLst/>
                    <a:gdLst/>
                    <a:ahLst/>
                    <a:cxnLst>
                      <a:cxn ang="0">
                        <a:pos x="0" y="336"/>
                      </a:cxn>
                      <a:cxn ang="0">
                        <a:pos x="335" y="0"/>
                      </a:cxn>
                      <a:cxn ang="0">
                        <a:pos x="1345" y="0"/>
                      </a:cxn>
                      <a:cxn ang="0">
                        <a:pos x="1008" y="336"/>
                      </a:cxn>
                      <a:cxn ang="0">
                        <a:pos x="0" y="336"/>
                      </a:cxn>
                    </a:cxnLst>
                    <a:rect l="0" t="0" r="r" b="b"/>
                    <a:pathLst>
                      <a:path w="1346" h="337">
                        <a:moveTo>
                          <a:pt x="0" y="336"/>
                        </a:moveTo>
                        <a:lnTo>
                          <a:pt x="335" y="0"/>
                        </a:lnTo>
                        <a:lnTo>
                          <a:pt x="1345" y="0"/>
                        </a:lnTo>
                        <a:lnTo>
                          <a:pt x="1008" y="336"/>
                        </a:lnTo>
                        <a:lnTo>
                          <a:pt x="0" y="336"/>
                        </a:lnTo>
                      </a:path>
                    </a:pathLst>
                  </a:custGeom>
                  <a:solidFill>
                    <a:srgbClr val="FFD072"/>
                  </a:solidFill>
                  <a:ln w="12600">
                    <a:solidFill>
                      <a:srgbClr val="000000"/>
                    </a:solidFill>
                    <a:round/>
                    <a:headEnd/>
                    <a:tailEnd/>
                  </a:ln>
                </p:spPr>
                <p:txBody>
                  <a:bodyPr wrap="none" anchor="ctr"/>
                  <a:lstStyle/>
                  <a:p>
                    <a:endParaRPr lang="en-IN"/>
                  </a:p>
                </p:txBody>
              </p:sp>
              <p:sp>
                <p:nvSpPr>
                  <p:cNvPr id="10302" name="Freeform 62"/>
                  <p:cNvSpPr>
                    <a:spLocks noChangeArrowheads="1"/>
                  </p:cNvSpPr>
                  <p:nvPr/>
                </p:nvSpPr>
                <p:spPr bwMode="auto">
                  <a:xfrm>
                    <a:off x="1078" y="1536"/>
                    <a:ext cx="77" cy="377"/>
                  </a:xfrm>
                  <a:custGeom>
                    <a:avLst/>
                    <a:gdLst/>
                    <a:ahLst/>
                    <a:cxnLst>
                      <a:cxn ang="0">
                        <a:pos x="0" y="1663"/>
                      </a:cxn>
                      <a:cxn ang="0">
                        <a:pos x="0" y="336"/>
                      </a:cxn>
                      <a:cxn ang="0">
                        <a:pos x="337" y="0"/>
                      </a:cxn>
                      <a:cxn ang="0">
                        <a:pos x="337" y="1327"/>
                      </a:cxn>
                      <a:cxn ang="0">
                        <a:pos x="0" y="1663"/>
                      </a:cxn>
                    </a:cxnLst>
                    <a:rect l="0" t="0" r="r" b="b"/>
                    <a:pathLst>
                      <a:path w="338" h="1664">
                        <a:moveTo>
                          <a:pt x="0" y="1663"/>
                        </a:moveTo>
                        <a:lnTo>
                          <a:pt x="0" y="336"/>
                        </a:lnTo>
                        <a:lnTo>
                          <a:pt x="337" y="0"/>
                        </a:lnTo>
                        <a:lnTo>
                          <a:pt x="337" y="1327"/>
                        </a:lnTo>
                        <a:lnTo>
                          <a:pt x="0" y="1663"/>
                        </a:lnTo>
                      </a:path>
                    </a:pathLst>
                  </a:custGeom>
                  <a:solidFill>
                    <a:srgbClr val="D3A45A"/>
                  </a:solidFill>
                  <a:ln w="12600">
                    <a:solidFill>
                      <a:srgbClr val="000000"/>
                    </a:solidFill>
                    <a:round/>
                    <a:headEnd/>
                    <a:tailEnd/>
                  </a:ln>
                </p:spPr>
                <p:txBody>
                  <a:bodyPr wrap="none" anchor="ctr"/>
                  <a:lstStyle/>
                  <a:p>
                    <a:endParaRPr lang="en-IN"/>
                  </a:p>
                </p:txBody>
              </p:sp>
            </p:grpSp>
            <p:grpSp>
              <p:nvGrpSpPr>
                <p:cNvPr id="10303" name="Group 63"/>
                <p:cNvGrpSpPr>
                  <a:grpSpLocks/>
                </p:cNvGrpSpPr>
                <p:nvPr/>
              </p:nvGrpSpPr>
              <p:grpSpPr bwMode="auto">
                <a:xfrm>
                  <a:off x="919" y="1465"/>
                  <a:ext cx="234" cy="77"/>
                  <a:chOff x="919" y="1465"/>
                  <a:chExt cx="234" cy="77"/>
                </a:xfrm>
              </p:grpSpPr>
              <p:sp>
                <p:nvSpPr>
                  <p:cNvPr id="10304" name="Freeform 64"/>
                  <p:cNvSpPr>
                    <a:spLocks noChangeArrowheads="1"/>
                  </p:cNvSpPr>
                  <p:nvPr/>
                </p:nvSpPr>
                <p:spPr bwMode="auto">
                  <a:xfrm>
                    <a:off x="919" y="1465"/>
                    <a:ext cx="235" cy="78"/>
                  </a:xfrm>
                  <a:custGeom>
                    <a:avLst/>
                    <a:gdLst/>
                    <a:ahLst/>
                    <a:cxnLst>
                      <a:cxn ang="0">
                        <a:pos x="0" y="344"/>
                      </a:cxn>
                      <a:cxn ang="0">
                        <a:pos x="0" y="85"/>
                      </a:cxn>
                      <a:cxn ang="0">
                        <a:pos x="85" y="0"/>
                      </a:cxn>
                      <a:cxn ang="0">
                        <a:pos x="1036" y="0"/>
                      </a:cxn>
                      <a:cxn ang="0">
                        <a:pos x="1036" y="257"/>
                      </a:cxn>
                      <a:cxn ang="0">
                        <a:pos x="949" y="344"/>
                      </a:cxn>
                      <a:cxn ang="0">
                        <a:pos x="0" y="344"/>
                      </a:cxn>
                    </a:cxnLst>
                    <a:rect l="0" t="0" r="r" b="b"/>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p>
                    <a:endParaRPr lang="en-IN"/>
                  </a:p>
                </p:txBody>
              </p:sp>
              <p:sp>
                <p:nvSpPr>
                  <p:cNvPr id="10305" name="Freeform 65"/>
                  <p:cNvSpPr>
                    <a:spLocks noChangeArrowheads="1"/>
                  </p:cNvSpPr>
                  <p:nvPr/>
                </p:nvSpPr>
                <p:spPr bwMode="auto">
                  <a:xfrm>
                    <a:off x="919" y="1465"/>
                    <a:ext cx="235" cy="20"/>
                  </a:xfrm>
                  <a:custGeom>
                    <a:avLst/>
                    <a:gdLst/>
                    <a:ahLst/>
                    <a:cxnLst>
                      <a:cxn ang="0">
                        <a:pos x="0" y="85"/>
                      </a:cxn>
                      <a:cxn ang="0">
                        <a:pos x="85" y="0"/>
                      </a:cxn>
                      <a:cxn ang="0">
                        <a:pos x="1036" y="0"/>
                      </a:cxn>
                      <a:cxn ang="0">
                        <a:pos x="949" y="85"/>
                      </a:cxn>
                      <a:cxn ang="0">
                        <a:pos x="0" y="85"/>
                      </a:cxn>
                    </a:cxnLst>
                    <a:rect l="0" t="0" r="r" b="b"/>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p>
                    <a:endParaRPr lang="en-IN"/>
                  </a:p>
                </p:txBody>
              </p:sp>
              <p:sp>
                <p:nvSpPr>
                  <p:cNvPr id="10306" name="Freeform 66"/>
                  <p:cNvSpPr>
                    <a:spLocks noChangeArrowheads="1"/>
                  </p:cNvSpPr>
                  <p:nvPr/>
                </p:nvSpPr>
                <p:spPr bwMode="auto">
                  <a:xfrm>
                    <a:off x="1134" y="1465"/>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p>
                    <a:endParaRPr lang="en-IN"/>
                  </a:p>
                </p:txBody>
              </p:sp>
            </p:grpSp>
          </p:grpSp>
          <p:sp>
            <p:nvSpPr>
              <p:cNvPr id="10307" name="Freeform 67"/>
              <p:cNvSpPr>
                <a:spLocks noChangeArrowheads="1"/>
              </p:cNvSpPr>
              <p:nvPr/>
            </p:nvSpPr>
            <p:spPr bwMode="auto">
              <a:xfrm>
                <a:off x="911" y="1569"/>
                <a:ext cx="158" cy="27"/>
              </a:xfrm>
              <a:custGeom>
                <a:avLst/>
                <a:gdLst/>
                <a:ahLst/>
                <a:cxnLst>
                  <a:cxn ang="0">
                    <a:pos x="174" y="0"/>
                  </a:cxn>
                  <a:cxn ang="0">
                    <a:pos x="696" y="0"/>
                  </a:cxn>
                  <a:cxn ang="0">
                    <a:pos x="522" y="120"/>
                  </a:cxn>
                  <a:cxn ang="0">
                    <a:pos x="0" y="120"/>
                  </a:cxn>
                  <a:cxn ang="0">
                    <a:pos x="174" y="0"/>
                  </a:cxn>
                </a:cxnLst>
                <a:rect l="0" t="0" r="r" b="b"/>
                <a:pathLst>
                  <a:path w="697" h="121">
                    <a:moveTo>
                      <a:pt x="174" y="0"/>
                    </a:moveTo>
                    <a:lnTo>
                      <a:pt x="696" y="0"/>
                    </a:lnTo>
                    <a:lnTo>
                      <a:pt x="522" y="120"/>
                    </a:lnTo>
                    <a:lnTo>
                      <a:pt x="0" y="120"/>
                    </a:lnTo>
                    <a:lnTo>
                      <a:pt x="174" y="0"/>
                    </a:lnTo>
                  </a:path>
                </a:pathLst>
              </a:custGeom>
              <a:solidFill>
                <a:srgbClr val="F6BF69"/>
              </a:solidFill>
              <a:ln w="25560">
                <a:solidFill>
                  <a:srgbClr val="000000"/>
                </a:solidFill>
                <a:round/>
                <a:headEnd/>
                <a:tailEnd/>
              </a:ln>
            </p:spPr>
            <p:txBody>
              <a:bodyPr wrap="none" anchor="ctr"/>
              <a:lstStyle/>
              <a:p>
                <a:endParaRPr lang="en-IN"/>
              </a:p>
            </p:txBody>
          </p:sp>
        </p:grpSp>
        <p:grpSp>
          <p:nvGrpSpPr>
            <p:cNvPr id="10308" name="Group 68"/>
            <p:cNvGrpSpPr>
              <a:grpSpLocks/>
            </p:cNvGrpSpPr>
            <p:nvPr/>
          </p:nvGrpSpPr>
          <p:grpSpPr bwMode="auto">
            <a:xfrm>
              <a:off x="1150" y="1465"/>
              <a:ext cx="377" cy="447"/>
              <a:chOff x="1150" y="1465"/>
              <a:chExt cx="377" cy="447"/>
            </a:xfrm>
          </p:grpSpPr>
          <p:grpSp>
            <p:nvGrpSpPr>
              <p:cNvPr id="10309" name="Group 69"/>
              <p:cNvGrpSpPr>
                <a:grpSpLocks/>
              </p:cNvGrpSpPr>
              <p:nvPr/>
            </p:nvGrpSpPr>
            <p:grpSpPr bwMode="auto">
              <a:xfrm>
                <a:off x="1150" y="1465"/>
                <a:ext cx="377" cy="447"/>
                <a:chOff x="1150" y="1465"/>
                <a:chExt cx="377" cy="447"/>
              </a:xfrm>
            </p:grpSpPr>
            <p:grpSp>
              <p:nvGrpSpPr>
                <p:cNvPr id="10310" name="Group 70"/>
                <p:cNvGrpSpPr>
                  <a:grpSpLocks/>
                </p:cNvGrpSpPr>
                <p:nvPr/>
              </p:nvGrpSpPr>
              <p:grpSpPr bwMode="auto">
                <a:xfrm>
                  <a:off x="1150" y="1536"/>
                  <a:ext cx="377" cy="376"/>
                  <a:chOff x="1150" y="1536"/>
                  <a:chExt cx="377" cy="376"/>
                </a:xfrm>
              </p:grpSpPr>
              <p:sp>
                <p:nvSpPr>
                  <p:cNvPr id="10311" name="Freeform 71"/>
                  <p:cNvSpPr>
                    <a:spLocks noChangeArrowheads="1"/>
                  </p:cNvSpPr>
                  <p:nvPr/>
                </p:nvSpPr>
                <p:spPr bwMode="auto">
                  <a:xfrm>
                    <a:off x="1150" y="1536"/>
                    <a:ext cx="378" cy="377"/>
                  </a:xfrm>
                  <a:custGeom>
                    <a:avLst/>
                    <a:gdLst/>
                    <a:ahLst/>
                    <a:cxnLst>
                      <a:cxn ang="0">
                        <a:pos x="0" y="1663"/>
                      </a:cxn>
                      <a:cxn ang="0">
                        <a:pos x="0" y="415"/>
                      </a:cxn>
                      <a:cxn ang="0">
                        <a:pos x="414" y="0"/>
                      </a:cxn>
                      <a:cxn ang="0">
                        <a:pos x="1667" y="0"/>
                      </a:cxn>
                      <a:cxn ang="0">
                        <a:pos x="1667" y="1248"/>
                      </a:cxn>
                      <a:cxn ang="0">
                        <a:pos x="1251" y="1663"/>
                      </a:cxn>
                      <a:cxn ang="0">
                        <a:pos x="0" y="1663"/>
                      </a:cxn>
                    </a:cxnLst>
                    <a:rect l="0" t="0" r="r" b="b"/>
                    <a:pathLst>
                      <a:path w="1668" h="1664">
                        <a:moveTo>
                          <a:pt x="0" y="1663"/>
                        </a:moveTo>
                        <a:lnTo>
                          <a:pt x="0" y="415"/>
                        </a:lnTo>
                        <a:lnTo>
                          <a:pt x="414" y="0"/>
                        </a:lnTo>
                        <a:lnTo>
                          <a:pt x="1667" y="0"/>
                        </a:lnTo>
                        <a:lnTo>
                          <a:pt x="1667" y="1248"/>
                        </a:lnTo>
                        <a:lnTo>
                          <a:pt x="1251" y="1663"/>
                        </a:lnTo>
                        <a:lnTo>
                          <a:pt x="0" y="1663"/>
                        </a:lnTo>
                      </a:path>
                    </a:pathLst>
                  </a:custGeom>
                  <a:solidFill>
                    <a:srgbClr val="A2C1FE"/>
                  </a:solidFill>
                  <a:ln w="12600">
                    <a:solidFill>
                      <a:srgbClr val="000000"/>
                    </a:solidFill>
                    <a:round/>
                    <a:headEnd/>
                    <a:tailEnd/>
                  </a:ln>
                </p:spPr>
                <p:txBody>
                  <a:bodyPr wrap="none" anchor="ctr"/>
                  <a:lstStyle/>
                  <a:p>
                    <a:endParaRPr lang="en-IN"/>
                  </a:p>
                </p:txBody>
              </p:sp>
              <p:sp>
                <p:nvSpPr>
                  <p:cNvPr id="10312" name="Freeform 72"/>
                  <p:cNvSpPr>
                    <a:spLocks noChangeArrowheads="1"/>
                  </p:cNvSpPr>
                  <p:nvPr/>
                </p:nvSpPr>
                <p:spPr bwMode="auto">
                  <a:xfrm>
                    <a:off x="1150" y="1536"/>
                    <a:ext cx="378" cy="94"/>
                  </a:xfrm>
                  <a:custGeom>
                    <a:avLst/>
                    <a:gdLst/>
                    <a:ahLst/>
                    <a:cxnLst>
                      <a:cxn ang="0">
                        <a:pos x="0" y="415"/>
                      </a:cxn>
                      <a:cxn ang="0">
                        <a:pos x="414" y="0"/>
                      </a:cxn>
                      <a:cxn ang="0">
                        <a:pos x="1667" y="0"/>
                      </a:cxn>
                      <a:cxn ang="0">
                        <a:pos x="1251" y="415"/>
                      </a:cxn>
                      <a:cxn ang="0">
                        <a:pos x="0" y="415"/>
                      </a:cxn>
                    </a:cxnLst>
                    <a:rect l="0" t="0" r="r" b="b"/>
                    <a:pathLst>
                      <a:path w="1668" h="416">
                        <a:moveTo>
                          <a:pt x="0" y="415"/>
                        </a:moveTo>
                        <a:lnTo>
                          <a:pt x="414" y="0"/>
                        </a:lnTo>
                        <a:lnTo>
                          <a:pt x="1667" y="0"/>
                        </a:lnTo>
                        <a:lnTo>
                          <a:pt x="1251" y="415"/>
                        </a:lnTo>
                        <a:lnTo>
                          <a:pt x="0" y="415"/>
                        </a:lnTo>
                      </a:path>
                    </a:pathLst>
                  </a:custGeom>
                  <a:solidFill>
                    <a:srgbClr val="B1D3FF"/>
                  </a:solidFill>
                  <a:ln w="12600">
                    <a:solidFill>
                      <a:srgbClr val="000000"/>
                    </a:solidFill>
                    <a:round/>
                    <a:headEnd/>
                    <a:tailEnd/>
                  </a:ln>
                </p:spPr>
                <p:txBody>
                  <a:bodyPr wrap="none" anchor="ctr"/>
                  <a:lstStyle/>
                  <a:p>
                    <a:endParaRPr lang="en-IN"/>
                  </a:p>
                </p:txBody>
              </p:sp>
              <p:sp>
                <p:nvSpPr>
                  <p:cNvPr id="10313" name="Freeform 73"/>
                  <p:cNvSpPr>
                    <a:spLocks noChangeArrowheads="1"/>
                  </p:cNvSpPr>
                  <p:nvPr/>
                </p:nvSpPr>
                <p:spPr bwMode="auto">
                  <a:xfrm>
                    <a:off x="1434" y="1536"/>
                    <a:ext cx="95" cy="377"/>
                  </a:xfrm>
                  <a:custGeom>
                    <a:avLst/>
                    <a:gdLst/>
                    <a:ahLst/>
                    <a:cxnLst>
                      <a:cxn ang="0">
                        <a:pos x="0" y="1663"/>
                      </a:cxn>
                      <a:cxn ang="0">
                        <a:pos x="0" y="415"/>
                      </a:cxn>
                      <a:cxn ang="0">
                        <a:pos x="416" y="0"/>
                      </a:cxn>
                      <a:cxn ang="0">
                        <a:pos x="416" y="1248"/>
                      </a:cxn>
                      <a:cxn ang="0">
                        <a:pos x="0" y="1663"/>
                      </a:cxn>
                    </a:cxnLst>
                    <a:rect l="0" t="0" r="r" b="b"/>
                    <a:pathLst>
                      <a:path w="417" h="1664">
                        <a:moveTo>
                          <a:pt x="0" y="1663"/>
                        </a:moveTo>
                        <a:lnTo>
                          <a:pt x="0" y="415"/>
                        </a:lnTo>
                        <a:lnTo>
                          <a:pt x="416" y="0"/>
                        </a:lnTo>
                        <a:lnTo>
                          <a:pt x="416" y="1248"/>
                        </a:lnTo>
                        <a:lnTo>
                          <a:pt x="0" y="1663"/>
                        </a:lnTo>
                      </a:path>
                    </a:pathLst>
                  </a:custGeom>
                  <a:solidFill>
                    <a:srgbClr val="8BA5DA"/>
                  </a:solidFill>
                  <a:ln w="12600">
                    <a:solidFill>
                      <a:srgbClr val="000000"/>
                    </a:solidFill>
                    <a:round/>
                    <a:headEnd/>
                    <a:tailEnd/>
                  </a:ln>
                </p:spPr>
                <p:txBody>
                  <a:bodyPr wrap="none" anchor="ctr"/>
                  <a:lstStyle/>
                  <a:p>
                    <a:endParaRPr lang="en-IN"/>
                  </a:p>
                </p:txBody>
              </p:sp>
            </p:grpSp>
            <p:grpSp>
              <p:nvGrpSpPr>
                <p:cNvPr id="10314" name="Group 74"/>
                <p:cNvGrpSpPr>
                  <a:grpSpLocks/>
                </p:cNvGrpSpPr>
                <p:nvPr/>
              </p:nvGrpSpPr>
              <p:grpSpPr bwMode="auto">
                <a:xfrm>
                  <a:off x="1236" y="1465"/>
                  <a:ext cx="291" cy="77"/>
                  <a:chOff x="1236" y="1465"/>
                  <a:chExt cx="291" cy="77"/>
                </a:xfrm>
              </p:grpSpPr>
              <p:sp>
                <p:nvSpPr>
                  <p:cNvPr id="10315" name="Freeform 75"/>
                  <p:cNvSpPr>
                    <a:spLocks noChangeArrowheads="1"/>
                  </p:cNvSpPr>
                  <p:nvPr/>
                </p:nvSpPr>
                <p:spPr bwMode="auto">
                  <a:xfrm>
                    <a:off x="1236" y="1465"/>
                    <a:ext cx="292" cy="78"/>
                  </a:xfrm>
                  <a:custGeom>
                    <a:avLst/>
                    <a:gdLst/>
                    <a:ahLst/>
                    <a:cxnLst>
                      <a:cxn ang="0">
                        <a:pos x="0" y="344"/>
                      </a:cxn>
                      <a:cxn ang="0">
                        <a:pos x="0" y="85"/>
                      </a:cxn>
                      <a:cxn ang="0">
                        <a:pos x="85" y="0"/>
                      </a:cxn>
                      <a:cxn ang="0">
                        <a:pos x="1287" y="0"/>
                      </a:cxn>
                      <a:cxn ang="0">
                        <a:pos x="1287" y="257"/>
                      </a:cxn>
                      <a:cxn ang="0">
                        <a:pos x="1200" y="344"/>
                      </a:cxn>
                      <a:cxn ang="0">
                        <a:pos x="0" y="344"/>
                      </a:cxn>
                    </a:cxnLst>
                    <a:rect l="0" t="0" r="r" b="b"/>
                    <a:pathLst>
                      <a:path w="1288" h="345">
                        <a:moveTo>
                          <a:pt x="0" y="344"/>
                        </a:moveTo>
                        <a:lnTo>
                          <a:pt x="0" y="85"/>
                        </a:lnTo>
                        <a:lnTo>
                          <a:pt x="85" y="0"/>
                        </a:lnTo>
                        <a:lnTo>
                          <a:pt x="1287" y="0"/>
                        </a:lnTo>
                        <a:lnTo>
                          <a:pt x="1287" y="257"/>
                        </a:lnTo>
                        <a:lnTo>
                          <a:pt x="1200" y="344"/>
                        </a:lnTo>
                        <a:lnTo>
                          <a:pt x="0" y="344"/>
                        </a:lnTo>
                      </a:path>
                    </a:pathLst>
                  </a:custGeom>
                  <a:solidFill>
                    <a:srgbClr val="A2C1FE"/>
                  </a:solidFill>
                  <a:ln w="12600">
                    <a:solidFill>
                      <a:srgbClr val="000000"/>
                    </a:solidFill>
                    <a:round/>
                    <a:headEnd/>
                    <a:tailEnd/>
                  </a:ln>
                </p:spPr>
                <p:txBody>
                  <a:bodyPr wrap="none" anchor="ctr"/>
                  <a:lstStyle/>
                  <a:p>
                    <a:endParaRPr lang="en-IN"/>
                  </a:p>
                </p:txBody>
              </p:sp>
              <p:sp>
                <p:nvSpPr>
                  <p:cNvPr id="10316" name="Freeform 76"/>
                  <p:cNvSpPr>
                    <a:spLocks noChangeArrowheads="1"/>
                  </p:cNvSpPr>
                  <p:nvPr/>
                </p:nvSpPr>
                <p:spPr bwMode="auto">
                  <a:xfrm>
                    <a:off x="1236" y="1465"/>
                    <a:ext cx="292" cy="20"/>
                  </a:xfrm>
                  <a:custGeom>
                    <a:avLst/>
                    <a:gdLst/>
                    <a:ahLst/>
                    <a:cxnLst>
                      <a:cxn ang="0">
                        <a:pos x="0" y="85"/>
                      </a:cxn>
                      <a:cxn ang="0">
                        <a:pos x="85" y="0"/>
                      </a:cxn>
                      <a:cxn ang="0">
                        <a:pos x="1287" y="0"/>
                      </a:cxn>
                      <a:cxn ang="0">
                        <a:pos x="1200" y="85"/>
                      </a:cxn>
                      <a:cxn ang="0">
                        <a:pos x="0" y="85"/>
                      </a:cxn>
                    </a:cxnLst>
                    <a:rect l="0" t="0" r="r" b="b"/>
                    <a:pathLst>
                      <a:path w="1288" h="86">
                        <a:moveTo>
                          <a:pt x="0" y="85"/>
                        </a:moveTo>
                        <a:lnTo>
                          <a:pt x="85" y="0"/>
                        </a:lnTo>
                        <a:lnTo>
                          <a:pt x="1287" y="0"/>
                        </a:lnTo>
                        <a:lnTo>
                          <a:pt x="1200" y="85"/>
                        </a:lnTo>
                        <a:lnTo>
                          <a:pt x="0" y="85"/>
                        </a:lnTo>
                      </a:path>
                    </a:pathLst>
                  </a:custGeom>
                  <a:solidFill>
                    <a:srgbClr val="B1D3FF"/>
                  </a:solidFill>
                  <a:ln w="12600">
                    <a:solidFill>
                      <a:srgbClr val="000000"/>
                    </a:solidFill>
                    <a:round/>
                    <a:headEnd/>
                    <a:tailEnd/>
                  </a:ln>
                </p:spPr>
                <p:txBody>
                  <a:bodyPr wrap="none" anchor="ctr"/>
                  <a:lstStyle/>
                  <a:p>
                    <a:endParaRPr lang="en-IN"/>
                  </a:p>
                </p:txBody>
              </p:sp>
              <p:sp>
                <p:nvSpPr>
                  <p:cNvPr id="10317" name="Freeform 77"/>
                  <p:cNvSpPr>
                    <a:spLocks noChangeArrowheads="1"/>
                  </p:cNvSpPr>
                  <p:nvPr/>
                </p:nvSpPr>
                <p:spPr bwMode="auto">
                  <a:xfrm>
                    <a:off x="1508" y="1465"/>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p>
                    <a:endParaRPr lang="en-IN"/>
                  </a:p>
                </p:txBody>
              </p:sp>
            </p:grpSp>
          </p:grpSp>
          <p:sp>
            <p:nvSpPr>
              <p:cNvPr id="10318" name="Oval 78"/>
              <p:cNvSpPr>
                <a:spLocks noChangeArrowheads="1"/>
              </p:cNvSpPr>
              <p:nvPr/>
            </p:nvSpPr>
            <p:spPr bwMode="auto">
              <a:xfrm>
                <a:off x="1265" y="1501"/>
                <a:ext cx="49" cy="27"/>
              </a:xfrm>
              <a:prstGeom prst="ellipse">
                <a:avLst/>
              </a:prstGeom>
              <a:solidFill>
                <a:srgbClr val="FFFFFF"/>
              </a:solidFill>
              <a:ln w="12600">
                <a:solidFill>
                  <a:srgbClr val="000000"/>
                </a:solidFill>
                <a:round/>
                <a:headEnd/>
                <a:tailEnd/>
              </a:ln>
            </p:spPr>
            <p:txBody>
              <a:bodyPr wrap="none" anchor="ctr"/>
              <a:lstStyle/>
              <a:p>
                <a:endParaRPr lang="en-IN"/>
              </a:p>
            </p:txBody>
          </p:sp>
          <p:sp>
            <p:nvSpPr>
              <p:cNvPr id="10319" name="Freeform 79"/>
              <p:cNvSpPr>
                <a:spLocks noChangeArrowheads="1"/>
              </p:cNvSpPr>
              <p:nvPr/>
            </p:nvSpPr>
            <p:spPr bwMode="auto">
              <a:xfrm>
                <a:off x="1197" y="1711"/>
                <a:ext cx="198" cy="84"/>
              </a:xfrm>
              <a:custGeom>
                <a:avLst/>
                <a:gdLst/>
                <a:ahLst/>
                <a:cxnLst>
                  <a:cxn ang="0">
                    <a:pos x="107" y="0"/>
                  </a:cxn>
                  <a:cxn ang="0">
                    <a:pos x="764" y="0"/>
                  </a:cxn>
                  <a:cxn ang="0">
                    <a:pos x="873" y="108"/>
                  </a:cxn>
                  <a:cxn ang="0">
                    <a:pos x="873" y="262"/>
                  </a:cxn>
                  <a:cxn ang="0">
                    <a:pos x="764" y="370"/>
                  </a:cxn>
                  <a:cxn ang="0">
                    <a:pos x="107" y="370"/>
                  </a:cxn>
                  <a:cxn ang="0">
                    <a:pos x="0" y="262"/>
                  </a:cxn>
                  <a:cxn ang="0">
                    <a:pos x="0" y="108"/>
                  </a:cxn>
                  <a:cxn ang="0">
                    <a:pos x="107" y="0"/>
                  </a:cxn>
                </a:cxnLst>
                <a:rect l="0" t="0" r="r" b="b"/>
                <a:pathLst>
                  <a:path w="874" h="371">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p>
                <a:endParaRPr lang="en-IN"/>
              </a:p>
            </p:txBody>
          </p:sp>
        </p:grpSp>
        <p:sp>
          <p:nvSpPr>
            <p:cNvPr id="10320" name="Freeform 80"/>
            <p:cNvSpPr>
              <a:spLocks noChangeArrowheads="1"/>
            </p:cNvSpPr>
            <p:nvPr/>
          </p:nvSpPr>
          <p:spPr bwMode="auto">
            <a:xfrm>
              <a:off x="1714" y="1694"/>
              <a:ext cx="85" cy="191"/>
            </a:xfrm>
            <a:custGeom>
              <a:avLst/>
              <a:gdLst/>
              <a:ahLst/>
              <a:cxnLst>
                <a:cxn ang="0">
                  <a:pos x="273" y="0"/>
                </a:cxn>
                <a:cxn ang="0">
                  <a:pos x="375" y="0"/>
                </a:cxn>
                <a:cxn ang="0">
                  <a:pos x="101" y="842"/>
                </a:cxn>
                <a:cxn ang="0">
                  <a:pos x="0" y="842"/>
                </a:cxn>
                <a:cxn ang="0">
                  <a:pos x="273" y="0"/>
                </a:cxn>
              </a:cxnLst>
              <a:rect l="0" t="0" r="r" b="b"/>
              <a:pathLst>
                <a:path w="376" h="843">
                  <a:moveTo>
                    <a:pt x="273" y="0"/>
                  </a:moveTo>
                  <a:lnTo>
                    <a:pt x="375" y="0"/>
                  </a:lnTo>
                  <a:lnTo>
                    <a:pt x="101" y="842"/>
                  </a:lnTo>
                  <a:lnTo>
                    <a:pt x="0" y="842"/>
                  </a:lnTo>
                  <a:lnTo>
                    <a:pt x="273" y="0"/>
                  </a:lnTo>
                </a:path>
              </a:pathLst>
            </a:custGeom>
            <a:solidFill>
              <a:srgbClr val="FC0128"/>
            </a:solidFill>
            <a:ln w="9525">
              <a:noFill/>
              <a:round/>
              <a:headEnd/>
              <a:tailEnd/>
            </a:ln>
          </p:spPr>
          <p:txBody>
            <a:bodyPr wrap="none" anchor="ctr"/>
            <a:lstStyle/>
            <a:p>
              <a:endParaRPr lang="en-IN"/>
            </a:p>
          </p:txBody>
        </p:sp>
        <p:sp>
          <p:nvSpPr>
            <p:cNvPr id="10321" name="AutoShape 81"/>
            <p:cNvSpPr>
              <a:spLocks noChangeArrowheads="1"/>
            </p:cNvSpPr>
            <p:nvPr/>
          </p:nvSpPr>
          <p:spPr bwMode="auto">
            <a:xfrm>
              <a:off x="1710" y="1694"/>
              <a:ext cx="106"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0322" name="AutoShape 82"/>
            <p:cNvSpPr>
              <a:spLocks noChangeArrowheads="1"/>
            </p:cNvSpPr>
            <p:nvPr/>
          </p:nvSpPr>
          <p:spPr bwMode="auto">
            <a:xfrm>
              <a:off x="1717" y="1775"/>
              <a:ext cx="82"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0323" name="AutoShape 83"/>
            <p:cNvSpPr>
              <a:spLocks noChangeArrowheads="1"/>
            </p:cNvSpPr>
            <p:nvPr/>
          </p:nvSpPr>
          <p:spPr bwMode="auto">
            <a:xfrm>
              <a:off x="1534" y="1775"/>
              <a:ext cx="103" cy="11"/>
            </a:xfrm>
            <a:prstGeom prst="roundRect">
              <a:avLst>
                <a:gd name="adj" fmla="val 10000"/>
              </a:avLst>
            </a:prstGeom>
            <a:solidFill>
              <a:srgbClr val="FC0128"/>
            </a:solidFill>
            <a:ln w="9525">
              <a:noFill/>
              <a:round/>
              <a:headEnd/>
              <a:tailEnd/>
            </a:ln>
          </p:spPr>
          <p:txBody>
            <a:bodyPr wrap="none" anchor="ctr"/>
            <a:lstStyle/>
            <a:p>
              <a:endParaRPr lang="en-IN"/>
            </a:p>
          </p:txBody>
        </p:sp>
        <p:grpSp>
          <p:nvGrpSpPr>
            <p:cNvPr id="10324" name="Group 84"/>
            <p:cNvGrpSpPr>
              <a:grpSpLocks/>
            </p:cNvGrpSpPr>
            <p:nvPr/>
          </p:nvGrpSpPr>
          <p:grpSpPr bwMode="auto">
            <a:xfrm>
              <a:off x="1532" y="1522"/>
              <a:ext cx="193" cy="364"/>
              <a:chOff x="1532" y="1522"/>
              <a:chExt cx="193" cy="364"/>
            </a:xfrm>
          </p:grpSpPr>
          <p:sp>
            <p:nvSpPr>
              <p:cNvPr id="10325" name="Oval 85"/>
              <p:cNvSpPr>
                <a:spLocks noChangeArrowheads="1"/>
              </p:cNvSpPr>
              <p:nvPr/>
            </p:nvSpPr>
            <p:spPr bwMode="auto">
              <a:xfrm>
                <a:off x="1608" y="1522"/>
                <a:ext cx="49" cy="49"/>
              </a:xfrm>
              <a:prstGeom prst="ellipse">
                <a:avLst/>
              </a:prstGeom>
              <a:solidFill>
                <a:srgbClr val="FC0128"/>
              </a:solidFill>
              <a:ln w="12600">
                <a:solidFill>
                  <a:srgbClr val="000000"/>
                </a:solidFill>
                <a:round/>
                <a:headEnd/>
                <a:tailEnd/>
              </a:ln>
            </p:spPr>
            <p:txBody>
              <a:bodyPr wrap="none" anchor="ctr"/>
              <a:lstStyle/>
              <a:p>
                <a:endParaRPr lang="en-IN"/>
              </a:p>
            </p:txBody>
          </p:sp>
          <p:sp>
            <p:nvSpPr>
              <p:cNvPr id="10326" name="Freeform 86"/>
              <p:cNvSpPr>
                <a:spLocks noChangeArrowheads="1"/>
              </p:cNvSpPr>
              <p:nvPr/>
            </p:nvSpPr>
            <p:spPr bwMode="auto">
              <a:xfrm>
                <a:off x="1532" y="1590"/>
                <a:ext cx="194" cy="296"/>
              </a:xfrm>
              <a:custGeom>
                <a:avLst/>
                <a:gdLst/>
                <a:ahLst/>
                <a:cxnLst>
                  <a:cxn ang="0">
                    <a:pos x="8" y="606"/>
                  </a:cxn>
                  <a:cxn ang="0">
                    <a:pos x="4" y="619"/>
                  </a:cxn>
                  <a:cxn ang="0">
                    <a:pos x="0" y="641"/>
                  </a:cxn>
                  <a:cxn ang="0">
                    <a:pos x="0" y="663"/>
                  </a:cxn>
                  <a:cxn ang="0">
                    <a:pos x="8" y="685"/>
                  </a:cxn>
                  <a:cxn ang="0">
                    <a:pos x="17" y="704"/>
                  </a:cxn>
                  <a:cxn ang="0">
                    <a:pos x="35" y="722"/>
                  </a:cxn>
                  <a:cxn ang="0">
                    <a:pos x="52" y="731"/>
                  </a:cxn>
                  <a:cxn ang="0">
                    <a:pos x="70" y="735"/>
                  </a:cxn>
                  <a:cxn ang="0">
                    <a:pos x="92" y="735"/>
                  </a:cxn>
                  <a:cxn ang="0">
                    <a:pos x="558" y="1305"/>
                  </a:cxn>
                  <a:cxn ang="0">
                    <a:pos x="704" y="628"/>
                  </a:cxn>
                  <a:cxn ang="0">
                    <a:pos x="704" y="610"/>
                  </a:cxn>
                  <a:cxn ang="0">
                    <a:pos x="695" y="602"/>
                  </a:cxn>
                  <a:cxn ang="0">
                    <a:pos x="682" y="588"/>
                  </a:cxn>
                  <a:cxn ang="0">
                    <a:pos x="673" y="579"/>
                  </a:cxn>
                  <a:cxn ang="0">
                    <a:pos x="656" y="575"/>
                  </a:cxn>
                  <a:cxn ang="0">
                    <a:pos x="638" y="571"/>
                  </a:cxn>
                  <a:cxn ang="0">
                    <a:pos x="620" y="571"/>
                  </a:cxn>
                  <a:cxn ang="0">
                    <a:pos x="607" y="571"/>
                  </a:cxn>
                  <a:cxn ang="0">
                    <a:pos x="412" y="331"/>
                  </a:cxn>
                  <a:cxn ang="0">
                    <a:pos x="793" y="411"/>
                  </a:cxn>
                  <a:cxn ang="0">
                    <a:pos x="811" y="406"/>
                  </a:cxn>
                  <a:cxn ang="0">
                    <a:pos x="820" y="402"/>
                  </a:cxn>
                  <a:cxn ang="0">
                    <a:pos x="837" y="393"/>
                  </a:cxn>
                  <a:cxn ang="0">
                    <a:pos x="846" y="380"/>
                  </a:cxn>
                  <a:cxn ang="0">
                    <a:pos x="851" y="367"/>
                  </a:cxn>
                  <a:cxn ang="0">
                    <a:pos x="855" y="345"/>
                  </a:cxn>
                  <a:cxn ang="0">
                    <a:pos x="851" y="327"/>
                  </a:cxn>
                  <a:cxn ang="0">
                    <a:pos x="842" y="309"/>
                  </a:cxn>
                  <a:cxn ang="0">
                    <a:pos x="833" y="300"/>
                  </a:cxn>
                  <a:cxn ang="0">
                    <a:pos x="815" y="286"/>
                  </a:cxn>
                  <a:cxn ang="0">
                    <a:pos x="802" y="282"/>
                  </a:cxn>
                  <a:cxn ang="0">
                    <a:pos x="541" y="282"/>
                  </a:cxn>
                  <a:cxn ang="0">
                    <a:pos x="496" y="185"/>
                  </a:cxn>
                  <a:cxn ang="0">
                    <a:pos x="500" y="163"/>
                  </a:cxn>
                  <a:cxn ang="0">
                    <a:pos x="505" y="132"/>
                  </a:cxn>
                  <a:cxn ang="0">
                    <a:pos x="505" y="105"/>
                  </a:cxn>
                  <a:cxn ang="0">
                    <a:pos x="496" y="83"/>
                  </a:cxn>
                  <a:cxn ang="0">
                    <a:pos x="487" y="66"/>
                  </a:cxn>
                  <a:cxn ang="0">
                    <a:pos x="474" y="44"/>
                  </a:cxn>
                  <a:cxn ang="0">
                    <a:pos x="456" y="30"/>
                  </a:cxn>
                  <a:cxn ang="0">
                    <a:pos x="434" y="13"/>
                  </a:cxn>
                  <a:cxn ang="0">
                    <a:pos x="412" y="4"/>
                  </a:cxn>
                  <a:cxn ang="0">
                    <a:pos x="385" y="0"/>
                  </a:cxn>
                  <a:cxn ang="0">
                    <a:pos x="359" y="0"/>
                  </a:cxn>
                  <a:cxn ang="0">
                    <a:pos x="332" y="4"/>
                  </a:cxn>
                  <a:cxn ang="0">
                    <a:pos x="305" y="13"/>
                  </a:cxn>
                  <a:cxn ang="0">
                    <a:pos x="278" y="26"/>
                  </a:cxn>
                  <a:cxn ang="0">
                    <a:pos x="261" y="48"/>
                  </a:cxn>
                  <a:cxn ang="0">
                    <a:pos x="243" y="75"/>
                  </a:cxn>
                  <a:cxn ang="0">
                    <a:pos x="234" y="101"/>
                  </a:cxn>
                </a:cxnLst>
                <a:rect l="0" t="0" r="r" b="b"/>
                <a:pathLst>
                  <a:path w="856" h="1306">
                    <a:moveTo>
                      <a:pt x="234" y="101"/>
                    </a:moveTo>
                    <a:lnTo>
                      <a:pt x="8" y="606"/>
                    </a:lnTo>
                    <a:lnTo>
                      <a:pt x="4" y="610"/>
                    </a:lnTo>
                    <a:lnTo>
                      <a:pt x="4" y="619"/>
                    </a:lnTo>
                    <a:lnTo>
                      <a:pt x="0" y="628"/>
                    </a:lnTo>
                    <a:lnTo>
                      <a:pt x="0" y="641"/>
                    </a:lnTo>
                    <a:lnTo>
                      <a:pt x="0" y="650"/>
                    </a:lnTo>
                    <a:lnTo>
                      <a:pt x="0" y="663"/>
                    </a:lnTo>
                    <a:lnTo>
                      <a:pt x="4" y="672"/>
                    </a:lnTo>
                    <a:lnTo>
                      <a:pt x="8" y="685"/>
                    </a:lnTo>
                    <a:lnTo>
                      <a:pt x="13" y="694"/>
                    </a:lnTo>
                    <a:lnTo>
                      <a:pt x="17" y="704"/>
                    </a:lnTo>
                    <a:lnTo>
                      <a:pt x="26" y="713"/>
                    </a:lnTo>
                    <a:lnTo>
                      <a:pt x="35" y="722"/>
                    </a:lnTo>
                    <a:lnTo>
                      <a:pt x="44" y="726"/>
                    </a:lnTo>
                    <a:lnTo>
                      <a:pt x="52" y="731"/>
                    </a:lnTo>
                    <a:lnTo>
                      <a:pt x="61" y="731"/>
                    </a:lnTo>
                    <a:lnTo>
                      <a:pt x="70" y="735"/>
                    </a:lnTo>
                    <a:lnTo>
                      <a:pt x="79" y="735"/>
                    </a:lnTo>
                    <a:lnTo>
                      <a:pt x="92" y="735"/>
                    </a:lnTo>
                    <a:lnTo>
                      <a:pt x="558" y="735"/>
                    </a:lnTo>
                    <a:lnTo>
                      <a:pt x="558" y="1305"/>
                    </a:lnTo>
                    <a:lnTo>
                      <a:pt x="704" y="1305"/>
                    </a:lnTo>
                    <a:lnTo>
                      <a:pt x="704" y="628"/>
                    </a:lnTo>
                    <a:lnTo>
                      <a:pt x="704" y="619"/>
                    </a:lnTo>
                    <a:lnTo>
                      <a:pt x="704" y="610"/>
                    </a:lnTo>
                    <a:lnTo>
                      <a:pt x="700" y="606"/>
                    </a:lnTo>
                    <a:lnTo>
                      <a:pt x="695" y="602"/>
                    </a:lnTo>
                    <a:lnTo>
                      <a:pt x="691" y="597"/>
                    </a:lnTo>
                    <a:lnTo>
                      <a:pt x="682" y="588"/>
                    </a:lnTo>
                    <a:lnTo>
                      <a:pt x="678" y="584"/>
                    </a:lnTo>
                    <a:lnTo>
                      <a:pt x="673" y="579"/>
                    </a:lnTo>
                    <a:lnTo>
                      <a:pt x="664" y="579"/>
                    </a:lnTo>
                    <a:lnTo>
                      <a:pt x="656" y="575"/>
                    </a:lnTo>
                    <a:lnTo>
                      <a:pt x="647" y="575"/>
                    </a:lnTo>
                    <a:lnTo>
                      <a:pt x="638" y="571"/>
                    </a:lnTo>
                    <a:lnTo>
                      <a:pt x="629" y="571"/>
                    </a:lnTo>
                    <a:lnTo>
                      <a:pt x="620" y="571"/>
                    </a:lnTo>
                    <a:lnTo>
                      <a:pt x="616" y="571"/>
                    </a:lnTo>
                    <a:lnTo>
                      <a:pt x="607" y="571"/>
                    </a:lnTo>
                    <a:lnTo>
                      <a:pt x="337" y="553"/>
                    </a:lnTo>
                    <a:lnTo>
                      <a:pt x="412" y="331"/>
                    </a:lnTo>
                    <a:lnTo>
                      <a:pt x="465" y="411"/>
                    </a:lnTo>
                    <a:lnTo>
                      <a:pt x="793" y="411"/>
                    </a:lnTo>
                    <a:lnTo>
                      <a:pt x="802" y="406"/>
                    </a:lnTo>
                    <a:lnTo>
                      <a:pt x="811" y="406"/>
                    </a:lnTo>
                    <a:lnTo>
                      <a:pt x="815" y="402"/>
                    </a:lnTo>
                    <a:lnTo>
                      <a:pt x="820" y="402"/>
                    </a:lnTo>
                    <a:lnTo>
                      <a:pt x="829" y="398"/>
                    </a:lnTo>
                    <a:lnTo>
                      <a:pt x="837" y="393"/>
                    </a:lnTo>
                    <a:lnTo>
                      <a:pt x="842" y="384"/>
                    </a:lnTo>
                    <a:lnTo>
                      <a:pt x="846" y="380"/>
                    </a:lnTo>
                    <a:lnTo>
                      <a:pt x="851" y="371"/>
                    </a:lnTo>
                    <a:lnTo>
                      <a:pt x="851" y="367"/>
                    </a:lnTo>
                    <a:lnTo>
                      <a:pt x="855" y="358"/>
                    </a:lnTo>
                    <a:lnTo>
                      <a:pt x="855" y="345"/>
                    </a:lnTo>
                    <a:lnTo>
                      <a:pt x="855" y="336"/>
                    </a:lnTo>
                    <a:lnTo>
                      <a:pt x="851" y="327"/>
                    </a:lnTo>
                    <a:lnTo>
                      <a:pt x="846" y="318"/>
                    </a:lnTo>
                    <a:lnTo>
                      <a:pt x="842" y="309"/>
                    </a:lnTo>
                    <a:lnTo>
                      <a:pt x="837" y="305"/>
                    </a:lnTo>
                    <a:lnTo>
                      <a:pt x="833" y="300"/>
                    </a:lnTo>
                    <a:lnTo>
                      <a:pt x="824" y="291"/>
                    </a:lnTo>
                    <a:lnTo>
                      <a:pt x="815" y="286"/>
                    </a:lnTo>
                    <a:lnTo>
                      <a:pt x="815" y="282"/>
                    </a:lnTo>
                    <a:lnTo>
                      <a:pt x="802" y="282"/>
                    </a:lnTo>
                    <a:lnTo>
                      <a:pt x="793" y="282"/>
                    </a:lnTo>
                    <a:lnTo>
                      <a:pt x="541" y="282"/>
                    </a:lnTo>
                    <a:lnTo>
                      <a:pt x="487" y="194"/>
                    </a:lnTo>
                    <a:lnTo>
                      <a:pt x="496" y="185"/>
                    </a:lnTo>
                    <a:lnTo>
                      <a:pt x="500" y="172"/>
                    </a:lnTo>
                    <a:lnTo>
                      <a:pt x="500" y="163"/>
                    </a:lnTo>
                    <a:lnTo>
                      <a:pt x="505" y="150"/>
                    </a:lnTo>
                    <a:lnTo>
                      <a:pt x="505" y="132"/>
                    </a:lnTo>
                    <a:lnTo>
                      <a:pt x="505" y="123"/>
                    </a:lnTo>
                    <a:lnTo>
                      <a:pt x="505" y="105"/>
                    </a:lnTo>
                    <a:lnTo>
                      <a:pt x="500" y="97"/>
                    </a:lnTo>
                    <a:lnTo>
                      <a:pt x="496" y="83"/>
                    </a:lnTo>
                    <a:lnTo>
                      <a:pt x="491" y="75"/>
                    </a:lnTo>
                    <a:lnTo>
                      <a:pt x="487" y="66"/>
                    </a:lnTo>
                    <a:lnTo>
                      <a:pt x="482" y="57"/>
                    </a:lnTo>
                    <a:lnTo>
                      <a:pt x="474" y="44"/>
                    </a:lnTo>
                    <a:lnTo>
                      <a:pt x="465" y="39"/>
                    </a:lnTo>
                    <a:lnTo>
                      <a:pt x="456" y="30"/>
                    </a:lnTo>
                    <a:lnTo>
                      <a:pt x="447" y="22"/>
                    </a:lnTo>
                    <a:lnTo>
                      <a:pt x="434" y="13"/>
                    </a:lnTo>
                    <a:lnTo>
                      <a:pt x="425" y="13"/>
                    </a:lnTo>
                    <a:lnTo>
                      <a:pt x="412" y="4"/>
                    </a:lnTo>
                    <a:lnTo>
                      <a:pt x="399" y="4"/>
                    </a:lnTo>
                    <a:lnTo>
                      <a:pt x="385" y="0"/>
                    </a:lnTo>
                    <a:lnTo>
                      <a:pt x="372" y="0"/>
                    </a:lnTo>
                    <a:lnTo>
                      <a:pt x="359" y="0"/>
                    </a:lnTo>
                    <a:lnTo>
                      <a:pt x="346" y="0"/>
                    </a:lnTo>
                    <a:lnTo>
                      <a:pt x="332" y="4"/>
                    </a:lnTo>
                    <a:lnTo>
                      <a:pt x="318" y="8"/>
                    </a:lnTo>
                    <a:lnTo>
                      <a:pt x="305" y="13"/>
                    </a:lnTo>
                    <a:lnTo>
                      <a:pt x="292" y="17"/>
                    </a:lnTo>
                    <a:lnTo>
                      <a:pt x="278" y="26"/>
                    </a:lnTo>
                    <a:lnTo>
                      <a:pt x="270" y="39"/>
                    </a:lnTo>
                    <a:lnTo>
                      <a:pt x="261" y="48"/>
                    </a:lnTo>
                    <a:lnTo>
                      <a:pt x="252" y="57"/>
                    </a:lnTo>
                    <a:lnTo>
                      <a:pt x="243" y="75"/>
                    </a:lnTo>
                    <a:lnTo>
                      <a:pt x="234" y="83"/>
                    </a:lnTo>
                    <a:lnTo>
                      <a:pt x="234" y="101"/>
                    </a:lnTo>
                  </a:path>
                </a:pathLst>
              </a:custGeom>
              <a:solidFill>
                <a:srgbClr val="FC0128"/>
              </a:solidFill>
              <a:ln w="9525">
                <a:noFill/>
                <a:round/>
                <a:headEnd/>
                <a:tailEnd/>
              </a:ln>
            </p:spPr>
            <p:txBody>
              <a:bodyPr wrap="none" anchor="ctr"/>
              <a:lstStyle/>
              <a:p>
                <a:endParaRPr lang="en-IN"/>
              </a:p>
            </p:txBody>
          </p:sp>
        </p:grpSp>
      </p:grpSp>
      <p:sp>
        <p:nvSpPr>
          <p:cNvPr id="10327" name="Text Box 87"/>
          <p:cNvSpPr txBox="1">
            <a:spLocks noChangeArrowheads="1"/>
          </p:cNvSpPr>
          <p:nvPr/>
        </p:nvSpPr>
        <p:spPr bwMode="auto">
          <a:xfrm>
            <a:off x="1084263" y="1828800"/>
            <a:ext cx="714375" cy="423863"/>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6 PM</a:t>
            </a:r>
          </a:p>
        </p:txBody>
      </p:sp>
      <p:sp>
        <p:nvSpPr>
          <p:cNvPr id="10328" name="Line 88"/>
          <p:cNvSpPr>
            <a:spLocks noChangeShapeType="1"/>
          </p:cNvSpPr>
          <p:nvPr/>
        </p:nvSpPr>
        <p:spPr bwMode="auto">
          <a:xfrm>
            <a:off x="1454150" y="2420938"/>
            <a:ext cx="6324600" cy="1587"/>
          </a:xfrm>
          <a:prstGeom prst="line">
            <a:avLst/>
          </a:prstGeom>
          <a:noFill/>
          <a:ln w="12600">
            <a:solidFill>
              <a:srgbClr val="000000"/>
            </a:solidFill>
            <a:round/>
            <a:headEnd/>
            <a:tailEnd type="triangle" w="lg" len="lg"/>
          </a:ln>
        </p:spPr>
        <p:txBody>
          <a:bodyPr/>
          <a:lstStyle/>
          <a:p>
            <a:endParaRPr lang="en-IN"/>
          </a:p>
        </p:txBody>
      </p:sp>
      <p:sp>
        <p:nvSpPr>
          <p:cNvPr id="10329" name="Line 89"/>
          <p:cNvSpPr>
            <a:spLocks noChangeShapeType="1"/>
          </p:cNvSpPr>
          <p:nvPr/>
        </p:nvSpPr>
        <p:spPr bwMode="auto">
          <a:xfrm>
            <a:off x="1447800" y="2287588"/>
            <a:ext cx="1588" cy="304800"/>
          </a:xfrm>
          <a:prstGeom prst="line">
            <a:avLst/>
          </a:prstGeom>
          <a:noFill/>
          <a:ln w="12600">
            <a:solidFill>
              <a:srgbClr val="000000"/>
            </a:solidFill>
            <a:round/>
            <a:headEnd/>
            <a:tailEnd/>
          </a:ln>
        </p:spPr>
        <p:txBody>
          <a:bodyPr/>
          <a:lstStyle/>
          <a:p>
            <a:endParaRPr lang="en-IN"/>
          </a:p>
        </p:txBody>
      </p:sp>
      <p:sp>
        <p:nvSpPr>
          <p:cNvPr id="10330" name="Text Box 90"/>
          <p:cNvSpPr txBox="1">
            <a:spLocks noChangeArrowheads="1"/>
          </p:cNvSpPr>
          <p:nvPr/>
        </p:nvSpPr>
        <p:spPr bwMode="auto">
          <a:xfrm>
            <a:off x="2316163" y="1841500"/>
            <a:ext cx="307975" cy="423863"/>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7</a:t>
            </a:r>
          </a:p>
        </p:txBody>
      </p:sp>
      <p:sp>
        <p:nvSpPr>
          <p:cNvPr id="10331" name="Text Box 91"/>
          <p:cNvSpPr txBox="1">
            <a:spLocks noChangeArrowheads="1"/>
          </p:cNvSpPr>
          <p:nvPr/>
        </p:nvSpPr>
        <p:spPr bwMode="auto">
          <a:xfrm>
            <a:off x="3382963" y="1841500"/>
            <a:ext cx="307975" cy="423863"/>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8</a:t>
            </a:r>
          </a:p>
        </p:txBody>
      </p:sp>
      <p:sp>
        <p:nvSpPr>
          <p:cNvPr id="10332" name="Text Box 92"/>
          <p:cNvSpPr txBox="1">
            <a:spLocks noChangeArrowheads="1"/>
          </p:cNvSpPr>
          <p:nvPr/>
        </p:nvSpPr>
        <p:spPr bwMode="auto">
          <a:xfrm>
            <a:off x="4398963" y="1841500"/>
            <a:ext cx="307975" cy="423863"/>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9</a:t>
            </a:r>
          </a:p>
        </p:txBody>
      </p:sp>
      <p:sp>
        <p:nvSpPr>
          <p:cNvPr id="10333" name="Text Box 93"/>
          <p:cNvSpPr txBox="1">
            <a:spLocks noChangeArrowheads="1"/>
          </p:cNvSpPr>
          <p:nvPr/>
        </p:nvSpPr>
        <p:spPr bwMode="auto">
          <a:xfrm>
            <a:off x="5338763" y="1854200"/>
            <a:ext cx="434975" cy="423863"/>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10</a:t>
            </a:r>
          </a:p>
        </p:txBody>
      </p:sp>
      <p:sp>
        <p:nvSpPr>
          <p:cNvPr id="10334" name="Text Box 94"/>
          <p:cNvSpPr txBox="1">
            <a:spLocks noChangeArrowheads="1"/>
          </p:cNvSpPr>
          <p:nvPr/>
        </p:nvSpPr>
        <p:spPr bwMode="auto">
          <a:xfrm>
            <a:off x="6430963" y="1841500"/>
            <a:ext cx="434975" cy="423863"/>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11</a:t>
            </a:r>
          </a:p>
        </p:txBody>
      </p:sp>
      <p:sp>
        <p:nvSpPr>
          <p:cNvPr id="10335" name="Text Box 95"/>
          <p:cNvSpPr txBox="1">
            <a:spLocks noChangeArrowheads="1"/>
          </p:cNvSpPr>
          <p:nvPr/>
        </p:nvSpPr>
        <p:spPr bwMode="auto">
          <a:xfrm>
            <a:off x="7269163" y="1828800"/>
            <a:ext cx="1133475" cy="423863"/>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Midnight</a:t>
            </a:r>
          </a:p>
        </p:txBody>
      </p:sp>
      <p:grpSp>
        <p:nvGrpSpPr>
          <p:cNvPr id="10336" name="Group 96"/>
          <p:cNvGrpSpPr>
            <a:grpSpLocks/>
          </p:cNvGrpSpPr>
          <p:nvPr/>
        </p:nvGrpSpPr>
        <p:grpSpPr bwMode="auto">
          <a:xfrm>
            <a:off x="2990850" y="4065588"/>
            <a:ext cx="1533525" cy="709612"/>
            <a:chOff x="1809" y="1929"/>
            <a:chExt cx="966" cy="447"/>
          </a:xfrm>
        </p:grpSpPr>
        <p:grpSp>
          <p:nvGrpSpPr>
            <p:cNvPr id="10337" name="Group 97"/>
            <p:cNvGrpSpPr>
              <a:grpSpLocks/>
            </p:cNvGrpSpPr>
            <p:nvPr/>
          </p:nvGrpSpPr>
          <p:grpSpPr bwMode="auto">
            <a:xfrm>
              <a:off x="1809" y="1929"/>
              <a:ext cx="304" cy="447"/>
              <a:chOff x="1809" y="1929"/>
              <a:chExt cx="304" cy="447"/>
            </a:xfrm>
          </p:grpSpPr>
          <p:grpSp>
            <p:nvGrpSpPr>
              <p:cNvPr id="10338" name="Group 98"/>
              <p:cNvGrpSpPr>
                <a:grpSpLocks/>
              </p:cNvGrpSpPr>
              <p:nvPr/>
            </p:nvGrpSpPr>
            <p:grpSpPr bwMode="auto">
              <a:xfrm>
                <a:off x="1809" y="1929"/>
                <a:ext cx="304" cy="447"/>
                <a:chOff x="1809" y="1929"/>
                <a:chExt cx="304" cy="447"/>
              </a:xfrm>
            </p:grpSpPr>
            <p:grpSp>
              <p:nvGrpSpPr>
                <p:cNvPr id="10339" name="Group 99"/>
                <p:cNvGrpSpPr>
                  <a:grpSpLocks/>
                </p:cNvGrpSpPr>
                <p:nvPr/>
              </p:nvGrpSpPr>
              <p:grpSpPr bwMode="auto">
                <a:xfrm>
                  <a:off x="1809" y="2000"/>
                  <a:ext cx="304" cy="376"/>
                  <a:chOff x="1809" y="2000"/>
                  <a:chExt cx="304" cy="376"/>
                </a:xfrm>
              </p:grpSpPr>
              <p:sp>
                <p:nvSpPr>
                  <p:cNvPr id="10340" name="Freeform 100"/>
                  <p:cNvSpPr>
                    <a:spLocks noChangeArrowheads="1"/>
                  </p:cNvSpPr>
                  <p:nvPr/>
                </p:nvSpPr>
                <p:spPr bwMode="auto">
                  <a:xfrm>
                    <a:off x="1809" y="2000"/>
                    <a:ext cx="305" cy="377"/>
                  </a:xfrm>
                  <a:custGeom>
                    <a:avLst/>
                    <a:gdLst/>
                    <a:ahLst/>
                    <a:cxnLst>
                      <a:cxn ang="0">
                        <a:pos x="0" y="1663"/>
                      </a:cxn>
                      <a:cxn ang="0">
                        <a:pos x="0" y="335"/>
                      </a:cxn>
                      <a:cxn ang="0">
                        <a:pos x="335" y="0"/>
                      </a:cxn>
                      <a:cxn ang="0">
                        <a:pos x="1345" y="0"/>
                      </a:cxn>
                      <a:cxn ang="0">
                        <a:pos x="1345" y="1326"/>
                      </a:cxn>
                      <a:cxn ang="0">
                        <a:pos x="1008" y="1663"/>
                      </a:cxn>
                      <a:cxn ang="0">
                        <a:pos x="0" y="1663"/>
                      </a:cxn>
                    </a:cxnLst>
                    <a:rect l="0" t="0" r="r" b="b"/>
                    <a:pathLst>
                      <a:path w="1346" h="1664">
                        <a:moveTo>
                          <a:pt x="0" y="1663"/>
                        </a:moveTo>
                        <a:lnTo>
                          <a:pt x="0" y="335"/>
                        </a:lnTo>
                        <a:lnTo>
                          <a:pt x="335" y="0"/>
                        </a:lnTo>
                        <a:lnTo>
                          <a:pt x="1345" y="0"/>
                        </a:lnTo>
                        <a:lnTo>
                          <a:pt x="1345" y="1326"/>
                        </a:lnTo>
                        <a:lnTo>
                          <a:pt x="1008" y="1663"/>
                        </a:lnTo>
                        <a:lnTo>
                          <a:pt x="0" y="1663"/>
                        </a:lnTo>
                      </a:path>
                    </a:pathLst>
                  </a:custGeom>
                  <a:solidFill>
                    <a:srgbClr val="F6BF69"/>
                  </a:solidFill>
                  <a:ln w="12600">
                    <a:solidFill>
                      <a:srgbClr val="000000"/>
                    </a:solidFill>
                    <a:round/>
                    <a:headEnd/>
                    <a:tailEnd/>
                  </a:ln>
                </p:spPr>
                <p:txBody>
                  <a:bodyPr wrap="none" anchor="ctr"/>
                  <a:lstStyle/>
                  <a:p>
                    <a:endParaRPr lang="en-IN"/>
                  </a:p>
                </p:txBody>
              </p:sp>
              <p:sp>
                <p:nvSpPr>
                  <p:cNvPr id="10341" name="Freeform 101"/>
                  <p:cNvSpPr>
                    <a:spLocks noChangeArrowheads="1"/>
                  </p:cNvSpPr>
                  <p:nvPr/>
                </p:nvSpPr>
                <p:spPr bwMode="auto">
                  <a:xfrm>
                    <a:off x="1809" y="2000"/>
                    <a:ext cx="305" cy="76"/>
                  </a:xfrm>
                  <a:custGeom>
                    <a:avLst/>
                    <a:gdLst/>
                    <a:ahLst/>
                    <a:cxnLst>
                      <a:cxn ang="0">
                        <a:pos x="0" y="335"/>
                      </a:cxn>
                      <a:cxn ang="0">
                        <a:pos x="335" y="0"/>
                      </a:cxn>
                      <a:cxn ang="0">
                        <a:pos x="1345" y="0"/>
                      </a:cxn>
                      <a:cxn ang="0">
                        <a:pos x="1008" y="335"/>
                      </a:cxn>
                      <a:cxn ang="0">
                        <a:pos x="0" y="335"/>
                      </a:cxn>
                    </a:cxnLst>
                    <a:rect l="0" t="0" r="r" b="b"/>
                    <a:pathLst>
                      <a:path w="1346" h="336">
                        <a:moveTo>
                          <a:pt x="0" y="335"/>
                        </a:moveTo>
                        <a:lnTo>
                          <a:pt x="335" y="0"/>
                        </a:lnTo>
                        <a:lnTo>
                          <a:pt x="1345" y="0"/>
                        </a:lnTo>
                        <a:lnTo>
                          <a:pt x="1008" y="335"/>
                        </a:lnTo>
                        <a:lnTo>
                          <a:pt x="0" y="335"/>
                        </a:lnTo>
                      </a:path>
                    </a:pathLst>
                  </a:custGeom>
                  <a:solidFill>
                    <a:srgbClr val="FFD072"/>
                  </a:solidFill>
                  <a:ln w="12600">
                    <a:solidFill>
                      <a:srgbClr val="000000"/>
                    </a:solidFill>
                    <a:round/>
                    <a:headEnd/>
                    <a:tailEnd/>
                  </a:ln>
                </p:spPr>
                <p:txBody>
                  <a:bodyPr wrap="none" anchor="ctr"/>
                  <a:lstStyle/>
                  <a:p>
                    <a:endParaRPr lang="en-IN"/>
                  </a:p>
                </p:txBody>
              </p:sp>
              <p:sp>
                <p:nvSpPr>
                  <p:cNvPr id="10342" name="Freeform 102"/>
                  <p:cNvSpPr>
                    <a:spLocks noChangeArrowheads="1"/>
                  </p:cNvSpPr>
                  <p:nvPr/>
                </p:nvSpPr>
                <p:spPr bwMode="auto">
                  <a:xfrm>
                    <a:off x="2038" y="2000"/>
                    <a:ext cx="77" cy="377"/>
                  </a:xfrm>
                  <a:custGeom>
                    <a:avLst/>
                    <a:gdLst/>
                    <a:ahLst/>
                    <a:cxnLst>
                      <a:cxn ang="0">
                        <a:pos x="0" y="1663"/>
                      </a:cxn>
                      <a:cxn ang="0">
                        <a:pos x="0" y="335"/>
                      </a:cxn>
                      <a:cxn ang="0">
                        <a:pos x="337" y="0"/>
                      </a:cxn>
                      <a:cxn ang="0">
                        <a:pos x="337" y="1326"/>
                      </a:cxn>
                      <a:cxn ang="0">
                        <a:pos x="0" y="1663"/>
                      </a:cxn>
                    </a:cxnLst>
                    <a:rect l="0" t="0" r="r" b="b"/>
                    <a:pathLst>
                      <a:path w="338" h="1664">
                        <a:moveTo>
                          <a:pt x="0" y="1663"/>
                        </a:moveTo>
                        <a:lnTo>
                          <a:pt x="0" y="335"/>
                        </a:lnTo>
                        <a:lnTo>
                          <a:pt x="337" y="0"/>
                        </a:lnTo>
                        <a:lnTo>
                          <a:pt x="337" y="1326"/>
                        </a:lnTo>
                        <a:lnTo>
                          <a:pt x="0" y="1663"/>
                        </a:lnTo>
                      </a:path>
                    </a:pathLst>
                  </a:custGeom>
                  <a:solidFill>
                    <a:srgbClr val="D3A45A"/>
                  </a:solidFill>
                  <a:ln w="12600">
                    <a:solidFill>
                      <a:srgbClr val="000000"/>
                    </a:solidFill>
                    <a:round/>
                    <a:headEnd/>
                    <a:tailEnd/>
                  </a:ln>
                </p:spPr>
                <p:txBody>
                  <a:bodyPr wrap="none" anchor="ctr"/>
                  <a:lstStyle/>
                  <a:p>
                    <a:endParaRPr lang="en-IN"/>
                  </a:p>
                </p:txBody>
              </p:sp>
            </p:grpSp>
            <p:grpSp>
              <p:nvGrpSpPr>
                <p:cNvPr id="10343" name="Group 103"/>
                <p:cNvGrpSpPr>
                  <a:grpSpLocks/>
                </p:cNvGrpSpPr>
                <p:nvPr/>
              </p:nvGrpSpPr>
              <p:grpSpPr bwMode="auto">
                <a:xfrm>
                  <a:off x="1879" y="1929"/>
                  <a:ext cx="234" cy="77"/>
                  <a:chOff x="1879" y="1929"/>
                  <a:chExt cx="234" cy="77"/>
                </a:xfrm>
              </p:grpSpPr>
              <p:sp>
                <p:nvSpPr>
                  <p:cNvPr id="10344" name="Freeform 104"/>
                  <p:cNvSpPr>
                    <a:spLocks noChangeArrowheads="1"/>
                  </p:cNvSpPr>
                  <p:nvPr/>
                </p:nvSpPr>
                <p:spPr bwMode="auto">
                  <a:xfrm>
                    <a:off x="1879" y="1929"/>
                    <a:ext cx="235" cy="78"/>
                  </a:xfrm>
                  <a:custGeom>
                    <a:avLst/>
                    <a:gdLst/>
                    <a:ahLst/>
                    <a:cxnLst>
                      <a:cxn ang="0">
                        <a:pos x="0" y="344"/>
                      </a:cxn>
                      <a:cxn ang="0">
                        <a:pos x="0" y="85"/>
                      </a:cxn>
                      <a:cxn ang="0">
                        <a:pos x="85" y="0"/>
                      </a:cxn>
                      <a:cxn ang="0">
                        <a:pos x="1036" y="0"/>
                      </a:cxn>
                      <a:cxn ang="0">
                        <a:pos x="1036" y="257"/>
                      </a:cxn>
                      <a:cxn ang="0">
                        <a:pos x="949" y="344"/>
                      </a:cxn>
                      <a:cxn ang="0">
                        <a:pos x="0" y="344"/>
                      </a:cxn>
                    </a:cxnLst>
                    <a:rect l="0" t="0" r="r" b="b"/>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p>
                    <a:endParaRPr lang="en-IN"/>
                  </a:p>
                </p:txBody>
              </p:sp>
              <p:sp>
                <p:nvSpPr>
                  <p:cNvPr id="10345" name="Freeform 105"/>
                  <p:cNvSpPr>
                    <a:spLocks noChangeArrowheads="1"/>
                  </p:cNvSpPr>
                  <p:nvPr/>
                </p:nvSpPr>
                <p:spPr bwMode="auto">
                  <a:xfrm>
                    <a:off x="1879" y="1929"/>
                    <a:ext cx="235" cy="20"/>
                  </a:xfrm>
                  <a:custGeom>
                    <a:avLst/>
                    <a:gdLst/>
                    <a:ahLst/>
                    <a:cxnLst>
                      <a:cxn ang="0">
                        <a:pos x="0" y="85"/>
                      </a:cxn>
                      <a:cxn ang="0">
                        <a:pos x="85" y="0"/>
                      </a:cxn>
                      <a:cxn ang="0">
                        <a:pos x="1036" y="0"/>
                      </a:cxn>
                      <a:cxn ang="0">
                        <a:pos x="949" y="85"/>
                      </a:cxn>
                      <a:cxn ang="0">
                        <a:pos x="0" y="85"/>
                      </a:cxn>
                    </a:cxnLst>
                    <a:rect l="0" t="0" r="r" b="b"/>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p>
                    <a:endParaRPr lang="en-IN"/>
                  </a:p>
                </p:txBody>
              </p:sp>
              <p:sp>
                <p:nvSpPr>
                  <p:cNvPr id="10346" name="Freeform 106"/>
                  <p:cNvSpPr>
                    <a:spLocks noChangeArrowheads="1"/>
                  </p:cNvSpPr>
                  <p:nvPr/>
                </p:nvSpPr>
                <p:spPr bwMode="auto">
                  <a:xfrm>
                    <a:off x="2094" y="1929"/>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p>
                    <a:endParaRPr lang="en-IN"/>
                  </a:p>
                </p:txBody>
              </p:sp>
            </p:grpSp>
          </p:grpSp>
          <p:sp>
            <p:nvSpPr>
              <p:cNvPr id="10347" name="Freeform 107"/>
              <p:cNvSpPr>
                <a:spLocks noChangeArrowheads="1"/>
              </p:cNvSpPr>
              <p:nvPr/>
            </p:nvSpPr>
            <p:spPr bwMode="auto">
              <a:xfrm>
                <a:off x="1871" y="2033"/>
                <a:ext cx="158" cy="27"/>
              </a:xfrm>
              <a:custGeom>
                <a:avLst/>
                <a:gdLst/>
                <a:ahLst/>
                <a:cxnLst>
                  <a:cxn ang="0">
                    <a:pos x="173" y="0"/>
                  </a:cxn>
                  <a:cxn ang="0">
                    <a:pos x="697" y="0"/>
                  </a:cxn>
                  <a:cxn ang="0">
                    <a:pos x="522" y="119"/>
                  </a:cxn>
                  <a:cxn ang="0">
                    <a:pos x="0" y="119"/>
                  </a:cxn>
                  <a:cxn ang="0">
                    <a:pos x="173" y="0"/>
                  </a:cxn>
                </a:cxnLst>
                <a:rect l="0" t="0" r="r" b="b"/>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p>
                <a:endParaRPr lang="en-IN"/>
              </a:p>
            </p:txBody>
          </p:sp>
        </p:grpSp>
        <p:grpSp>
          <p:nvGrpSpPr>
            <p:cNvPr id="10348" name="Group 108"/>
            <p:cNvGrpSpPr>
              <a:grpSpLocks/>
            </p:cNvGrpSpPr>
            <p:nvPr/>
          </p:nvGrpSpPr>
          <p:grpSpPr bwMode="auto">
            <a:xfrm>
              <a:off x="2110" y="1929"/>
              <a:ext cx="377" cy="447"/>
              <a:chOff x="2110" y="1929"/>
              <a:chExt cx="377" cy="447"/>
            </a:xfrm>
          </p:grpSpPr>
          <p:grpSp>
            <p:nvGrpSpPr>
              <p:cNvPr id="10349" name="Group 109"/>
              <p:cNvGrpSpPr>
                <a:grpSpLocks/>
              </p:cNvGrpSpPr>
              <p:nvPr/>
            </p:nvGrpSpPr>
            <p:grpSpPr bwMode="auto">
              <a:xfrm>
                <a:off x="2110" y="1929"/>
                <a:ext cx="377" cy="447"/>
                <a:chOff x="2110" y="1929"/>
                <a:chExt cx="377" cy="447"/>
              </a:xfrm>
            </p:grpSpPr>
            <p:grpSp>
              <p:nvGrpSpPr>
                <p:cNvPr id="10350" name="Group 110"/>
                <p:cNvGrpSpPr>
                  <a:grpSpLocks/>
                </p:cNvGrpSpPr>
                <p:nvPr/>
              </p:nvGrpSpPr>
              <p:grpSpPr bwMode="auto">
                <a:xfrm>
                  <a:off x="2110" y="2000"/>
                  <a:ext cx="377" cy="376"/>
                  <a:chOff x="2110" y="2000"/>
                  <a:chExt cx="377" cy="376"/>
                </a:xfrm>
              </p:grpSpPr>
              <p:sp>
                <p:nvSpPr>
                  <p:cNvPr id="10351" name="Freeform 111"/>
                  <p:cNvSpPr>
                    <a:spLocks noChangeArrowheads="1"/>
                  </p:cNvSpPr>
                  <p:nvPr/>
                </p:nvSpPr>
                <p:spPr bwMode="auto">
                  <a:xfrm>
                    <a:off x="2110" y="2000"/>
                    <a:ext cx="378" cy="377"/>
                  </a:xfrm>
                  <a:custGeom>
                    <a:avLst/>
                    <a:gdLst/>
                    <a:ahLst/>
                    <a:cxnLst>
                      <a:cxn ang="0">
                        <a:pos x="0" y="1663"/>
                      </a:cxn>
                      <a:cxn ang="0">
                        <a:pos x="0" y="414"/>
                      </a:cxn>
                      <a:cxn ang="0">
                        <a:pos x="414" y="0"/>
                      </a:cxn>
                      <a:cxn ang="0">
                        <a:pos x="1666" y="0"/>
                      </a:cxn>
                      <a:cxn ang="0">
                        <a:pos x="1666" y="1247"/>
                      </a:cxn>
                      <a:cxn ang="0">
                        <a:pos x="1250" y="1663"/>
                      </a:cxn>
                      <a:cxn ang="0">
                        <a:pos x="0" y="1663"/>
                      </a:cxn>
                    </a:cxnLst>
                    <a:rect l="0" t="0" r="r" b="b"/>
                    <a:pathLst>
                      <a:path w="1667" h="1664">
                        <a:moveTo>
                          <a:pt x="0" y="1663"/>
                        </a:moveTo>
                        <a:lnTo>
                          <a:pt x="0" y="414"/>
                        </a:lnTo>
                        <a:lnTo>
                          <a:pt x="414" y="0"/>
                        </a:lnTo>
                        <a:lnTo>
                          <a:pt x="1666" y="0"/>
                        </a:lnTo>
                        <a:lnTo>
                          <a:pt x="1666" y="1247"/>
                        </a:lnTo>
                        <a:lnTo>
                          <a:pt x="1250" y="1663"/>
                        </a:lnTo>
                        <a:lnTo>
                          <a:pt x="0" y="1663"/>
                        </a:lnTo>
                      </a:path>
                    </a:pathLst>
                  </a:custGeom>
                  <a:solidFill>
                    <a:srgbClr val="A2C1FE"/>
                  </a:solidFill>
                  <a:ln w="12600">
                    <a:solidFill>
                      <a:srgbClr val="000000"/>
                    </a:solidFill>
                    <a:round/>
                    <a:headEnd/>
                    <a:tailEnd/>
                  </a:ln>
                </p:spPr>
                <p:txBody>
                  <a:bodyPr wrap="none" anchor="ctr"/>
                  <a:lstStyle/>
                  <a:p>
                    <a:endParaRPr lang="en-IN"/>
                  </a:p>
                </p:txBody>
              </p:sp>
              <p:sp>
                <p:nvSpPr>
                  <p:cNvPr id="10352" name="Freeform 112"/>
                  <p:cNvSpPr>
                    <a:spLocks noChangeArrowheads="1"/>
                  </p:cNvSpPr>
                  <p:nvPr/>
                </p:nvSpPr>
                <p:spPr bwMode="auto">
                  <a:xfrm>
                    <a:off x="2110" y="2000"/>
                    <a:ext cx="378" cy="94"/>
                  </a:xfrm>
                  <a:custGeom>
                    <a:avLst/>
                    <a:gdLst/>
                    <a:ahLst/>
                    <a:cxnLst>
                      <a:cxn ang="0">
                        <a:pos x="0" y="414"/>
                      </a:cxn>
                      <a:cxn ang="0">
                        <a:pos x="414" y="0"/>
                      </a:cxn>
                      <a:cxn ang="0">
                        <a:pos x="1666" y="0"/>
                      </a:cxn>
                      <a:cxn ang="0">
                        <a:pos x="1250" y="414"/>
                      </a:cxn>
                      <a:cxn ang="0">
                        <a:pos x="0" y="414"/>
                      </a:cxn>
                    </a:cxnLst>
                    <a:rect l="0" t="0" r="r" b="b"/>
                    <a:pathLst>
                      <a:path w="1667" h="415">
                        <a:moveTo>
                          <a:pt x="0" y="414"/>
                        </a:moveTo>
                        <a:lnTo>
                          <a:pt x="414" y="0"/>
                        </a:lnTo>
                        <a:lnTo>
                          <a:pt x="1666" y="0"/>
                        </a:lnTo>
                        <a:lnTo>
                          <a:pt x="1250" y="414"/>
                        </a:lnTo>
                        <a:lnTo>
                          <a:pt x="0" y="414"/>
                        </a:lnTo>
                      </a:path>
                    </a:pathLst>
                  </a:custGeom>
                  <a:solidFill>
                    <a:srgbClr val="B1D3FF"/>
                  </a:solidFill>
                  <a:ln w="12600">
                    <a:solidFill>
                      <a:srgbClr val="000000"/>
                    </a:solidFill>
                    <a:round/>
                    <a:headEnd/>
                    <a:tailEnd/>
                  </a:ln>
                </p:spPr>
                <p:txBody>
                  <a:bodyPr wrap="none" anchor="ctr"/>
                  <a:lstStyle/>
                  <a:p>
                    <a:endParaRPr lang="en-IN"/>
                  </a:p>
                </p:txBody>
              </p:sp>
              <p:sp>
                <p:nvSpPr>
                  <p:cNvPr id="10353" name="Freeform 113"/>
                  <p:cNvSpPr>
                    <a:spLocks noChangeArrowheads="1"/>
                  </p:cNvSpPr>
                  <p:nvPr/>
                </p:nvSpPr>
                <p:spPr bwMode="auto">
                  <a:xfrm>
                    <a:off x="2394" y="2000"/>
                    <a:ext cx="95" cy="377"/>
                  </a:xfrm>
                  <a:custGeom>
                    <a:avLst/>
                    <a:gdLst/>
                    <a:ahLst/>
                    <a:cxnLst>
                      <a:cxn ang="0">
                        <a:pos x="0" y="1663"/>
                      </a:cxn>
                      <a:cxn ang="0">
                        <a:pos x="0" y="414"/>
                      </a:cxn>
                      <a:cxn ang="0">
                        <a:pos x="416" y="0"/>
                      </a:cxn>
                      <a:cxn ang="0">
                        <a:pos x="416" y="1247"/>
                      </a:cxn>
                      <a:cxn ang="0">
                        <a:pos x="0" y="1663"/>
                      </a:cxn>
                    </a:cxnLst>
                    <a:rect l="0" t="0" r="r" b="b"/>
                    <a:pathLst>
                      <a:path w="417" h="1664">
                        <a:moveTo>
                          <a:pt x="0" y="1663"/>
                        </a:moveTo>
                        <a:lnTo>
                          <a:pt x="0" y="414"/>
                        </a:lnTo>
                        <a:lnTo>
                          <a:pt x="416" y="0"/>
                        </a:lnTo>
                        <a:lnTo>
                          <a:pt x="416" y="1247"/>
                        </a:lnTo>
                        <a:lnTo>
                          <a:pt x="0" y="1663"/>
                        </a:lnTo>
                      </a:path>
                    </a:pathLst>
                  </a:custGeom>
                  <a:solidFill>
                    <a:srgbClr val="8BA5DA"/>
                  </a:solidFill>
                  <a:ln w="12600">
                    <a:solidFill>
                      <a:srgbClr val="000000"/>
                    </a:solidFill>
                    <a:round/>
                    <a:headEnd/>
                    <a:tailEnd/>
                  </a:ln>
                </p:spPr>
                <p:txBody>
                  <a:bodyPr wrap="none" anchor="ctr"/>
                  <a:lstStyle/>
                  <a:p>
                    <a:endParaRPr lang="en-IN"/>
                  </a:p>
                </p:txBody>
              </p:sp>
            </p:grpSp>
            <p:grpSp>
              <p:nvGrpSpPr>
                <p:cNvPr id="10354" name="Group 114"/>
                <p:cNvGrpSpPr>
                  <a:grpSpLocks/>
                </p:cNvGrpSpPr>
                <p:nvPr/>
              </p:nvGrpSpPr>
              <p:grpSpPr bwMode="auto">
                <a:xfrm>
                  <a:off x="2196" y="1929"/>
                  <a:ext cx="291" cy="77"/>
                  <a:chOff x="2196" y="1929"/>
                  <a:chExt cx="291" cy="77"/>
                </a:xfrm>
              </p:grpSpPr>
              <p:sp>
                <p:nvSpPr>
                  <p:cNvPr id="10355" name="Freeform 115"/>
                  <p:cNvSpPr>
                    <a:spLocks noChangeArrowheads="1"/>
                  </p:cNvSpPr>
                  <p:nvPr/>
                </p:nvSpPr>
                <p:spPr bwMode="auto">
                  <a:xfrm>
                    <a:off x="2196" y="1929"/>
                    <a:ext cx="292" cy="78"/>
                  </a:xfrm>
                  <a:custGeom>
                    <a:avLst/>
                    <a:gdLst/>
                    <a:ahLst/>
                    <a:cxnLst>
                      <a:cxn ang="0">
                        <a:pos x="0" y="344"/>
                      </a:cxn>
                      <a:cxn ang="0">
                        <a:pos x="0" y="85"/>
                      </a:cxn>
                      <a:cxn ang="0">
                        <a:pos x="85" y="0"/>
                      </a:cxn>
                      <a:cxn ang="0">
                        <a:pos x="1287" y="0"/>
                      </a:cxn>
                      <a:cxn ang="0">
                        <a:pos x="1287" y="257"/>
                      </a:cxn>
                      <a:cxn ang="0">
                        <a:pos x="1200" y="344"/>
                      </a:cxn>
                      <a:cxn ang="0">
                        <a:pos x="0" y="344"/>
                      </a:cxn>
                    </a:cxnLst>
                    <a:rect l="0" t="0" r="r" b="b"/>
                    <a:pathLst>
                      <a:path w="1288" h="345">
                        <a:moveTo>
                          <a:pt x="0" y="344"/>
                        </a:moveTo>
                        <a:lnTo>
                          <a:pt x="0" y="85"/>
                        </a:lnTo>
                        <a:lnTo>
                          <a:pt x="85" y="0"/>
                        </a:lnTo>
                        <a:lnTo>
                          <a:pt x="1287" y="0"/>
                        </a:lnTo>
                        <a:lnTo>
                          <a:pt x="1287" y="257"/>
                        </a:lnTo>
                        <a:lnTo>
                          <a:pt x="1200" y="344"/>
                        </a:lnTo>
                        <a:lnTo>
                          <a:pt x="0" y="344"/>
                        </a:lnTo>
                      </a:path>
                    </a:pathLst>
                  </a:custGeom>
                  <a:solidFill>
                    <a:srgbClr val="A2C1FE"/>
                  </a:solidFill>
                  <a:ln w="12600">
                    <a:solidFill>
                      <a:srgbClr val="000000"/>
                    </a:solidFill>
                    <a:round/>
                    <a:headEnd/>
                    <a:tailEnd/>
                  </a:ln>
                </p:spPr>
                <p:txBody>
                  <a:bodyPr wrap="none" anchor="ctr"/>
                  <a:lstStyle/>
                  <a:p>
                    <a:endParaRPr lang="en-IN"/>
                  </a:p>
                </p:txBody>
              </p:sp>
              <p:sp>
                <p:nvSpPr>
                  <p:cNvPr id="10356" name="Freeform 116"/>
                  <p:cNvSpPr>
                    <a:spLocks noChangeArrowheads="1"/>
                  </p:cNvSpPr>
                  <p:nvPr/>
                </p:nvSpPr>
                <p:spPr bwMode="auto">
                  <a:xfrm>
                    <a:off x="2196" y="1929"/>
                    <a:ext cx="292" cy="20"/>
                  </a:xfrm>
                  <a:custGeom>
                    <a:avLst/>
                    <a:gdLst/>
                    <a:ahLst/>
                    <a:cxnLst>
                      <a:cxn ang="0">
                        <a:pos x="0" y="85"/>
                      </a:cxn>
                      <a:cxn ang="0">
                        <a:pos x="85" y="0"/>
                      </a:cxn>
                      <a:cxn ang="0">
                        <a:pos x="1287" y="0"/>
                      </a:cxn>
                      <a:cxn ang="0">
                        <a:pos x="1200" y="85"/>
                      </a:cxn>
                      <a:cxn ang="0">
                        <a:pos x="0" y="85"/>
                      </a:cxn>
                    </a:cxnLst>
                    <a:rect l="0" t="0" r="r" b="b"/>
                    <a:pathLst>
                      <a:path w="1288" h="86">
                        <a:moveTo>
                          <a:pt x="0" y="85"/>
                        </a:moveTo>
                        <a:lnTo>
                          <a:pt x="85" y="0"/>
                        </a:lnTo>
                        <a:lnTo>
                          <a:pt x="1287" y="0"/>
                        </a:lnTo>
                        <a:lnTo>
                          <a:pt x="1200" y="85"/>
                        </a:lnTo>
                        <a:lnTo>
                          <a:pt x="0" y="85"/>
                        </a:lnTo>
                      </a:path>
                    </a:pathLst>
                  </a:custGeom>
                  <a:solidFill>
                    <a:srgbClr val="B1D3FF"/>
                  </a:solidFill>
                  <a:ln w="12600">
                    <a:solidFill>
                      <a:srgbClr val="000000"/>
                    </a:solidFill>
                    <a:round/>
                    <a:headEnd/>
                    <a:tailEnd/>
                  </a:ln>
                </p:spPr>
                <p:txBody>
                  <a:bodyPr wrap="none" anchor="ctr"/>
                  <a:lstStyle/>
                  <a:p>
                    <a:endParaRPr lang="en-IN"/>
                  </a:p>
                </p:txBody>
              </p:sp>
              <p:sp>
                <p:nvSpPr>
                  <p:cNvPr id="10357" name="Freeform 117"/>
                  <p:cNvSpPr>
                    <a:spLocks noChangeArrowheads="1"/>
                  </p:cNvSpPr>
                  <p:nvPr/>
                </p:nvSpPr>
                <p:spPr bwMode="auto">
                  <a:xfrm>
                    <a:off x="2468" y="1929"/>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p>
                    <a:endParaRPr lang="en-IN"/>
                  </a:p>
                </p:txBody>
              </p:sp>
            </p:grpSp>
          </p:grpSp>
          <p:sp>
            <p:nvSpPr>
              <p:cNvPr id="10358" name="Oval 118"/>
              <p:cNvSpPr>
                <a:spLocks noChangeArrowheads="1"/>
              </p:cNvSpPr>
              <p:nvPr/>
            </p:nvSpPr>
            <p:spPr bwMode="auto">
              <a:xfrm>
                <a:off x="2225" y="1965"/>
                <a:ext cx="49" cy="27"/>
              </a:xfrm>
              <a:prstGeom prst="ellipse">
                <a:avLst/>
              </a:prstGeom>
              <a:solidFill>
                <a:srgbClr val="FFFFFF"/>
              </a:solidFill>
              <a:ln w="12600">
                <a:solidFill>
                  <a:srgbClr val="000000"/>
                </a:solidFill>
                <a:round/>
                <a:headEnd/>
                <a:tailEnd/>
              </a:ln>
            </p:spPr>
            <p:txBody>
              <a:bodyPr wrap="none" anchor="ctr"/>
              <a:lstStyle/>
              <a:p>
                <a:endParaRPr lang="en-IN"/>
              </a:p>
            </p:txBody>
          </p:sp>
          <p:sp>
            <p:nvSpPr>
              <p:cNvPr id="10359" name="Freeform 119"/>
              <p:cNvSpPr>
                <a:spLocks noChangeArrowheads="1"/>
              </p:cNvSpPr>
              <p:nvPr/>
            </p:nvSpPr>
            <p:spPr bwMode="auto">
              <a:xfrm>
                <a:off x="2157" y="2175"/>
                <a:ext cx="198" cy="84"/>
              </a:xfrm>
              <a:custGeom>
                <a:avLst/>
                <a:gdLst/>
                <a:ahLst/>
                <a:cxnLst>
                  <a:cxn ang="0">
                    <a:pos x="107" y="0"/>
                  </a:cxn>
                  <a:cxn ang="0">
                    <a:pos x="763" y="0"/>
                  </a:cxn>
                  <a:cxn ang="0">
                    <a:pos x="872" y="108"/>
                  </a:cxn>
                  <a:cxn ang="0">
                    <a:pos x="872" y="262"/>
                  </a:cxn>
                  <a:cxn ang="0">
                    <a:pos x="763" y="370"/>
                  </a:cxn>
                  <a:cxn ang="0">
                    <a:pos x="107" y="370"/>
                  </a:cxn>
                  <a:cxn ang="0">
                    <a:pos x="0" y="262"/>
                  </a:cxn>
                  <a:cxn ang="0">
                    <a:pos x="0" y="108"/>
                  </a:cxn>
                  <a:cxn ang="0">
                    <a:pos x="107" y="0"/>
                  </a:cxn>
                </a:cxnLst>
                <a:rect l="0" t="0" r="r" b="b"/>
                <a:pathLst>
                  <a:path w="873" h="371">
                    <a:moveTo>
                      <a:pt x="107" y="0"/>
                    </a:moveTo>
                    <a:lnTo>
                      <a:pt x="763" y="0"/>
                    </a:lnTo>
                    <a:lnTo>
                      <a:pt x="872" y="108"/>
                    </a:lnTo>
                    <a:lnTo>
                      <a:pt x="872" y="262"/>
                    </a:lnTo>
                    <a:lnTo>
                      <a:pt x="763"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p>
                <a:endParaRPr lang="en-IN"/>
              </a:p>
            </p:txBody>
          </p:sp>
        </p:grpSp>
        <p:sp>
          <p:nvSpPr>
            <p:cNvPr id="10360" name="Freeform 120"/>
            <p:cNvSpPr>
              <a:spLocks noChangeArrowheads="1"/>
            </p:cNvSpPr>
            <p:nvPr/>
          </p:nvSpPr>
          <p:spPr bwMode="auto">
            <a:xfrm>
              <a:off x="2674" y="2158"/>
              <a:ext cx="85" cy="191"/>
            </a:xfrm>
            <a:custGeom>
              <a:avLst/>
              <a:gdLst/>
              <a:ahLst/>
              <a:cxnLst>
                <a:cxn ang="0">
                  <a:pos x="273" y="0"/>
                </a:cxn>
                <a:cxn ang="0">
                  <a:pos x="375" y="0"/>
                </a:cxn>
                <a:cxn ang="0">
                  <a:pos x="101" y="842"/>
                </a:cxn>
                <a:cxn ang="0">
                  <a:pos x="0" y="842"/>
                </a:cxn>
                <a:cxn ang="0">
                  <a:pos x="273" y="0"/>
                </a:cxn>
              </a:cxnLst>
              <a:rect l="0" t="0" r="r" b="b"/>
              <a:pathLst>
                <a:path w="376" h="843">
                  <a:moveTo>
                    <a:pt x="273" y="0"/>
                  </a:moveTo>
                  <a:lnTo>
                    <a:pt x="375" y="0"/>
                  </a:lnTo>
                  <a:lnTo>
                    <a:pt x="101" y="842"/>
                  </a:lnTo>
                  <a:lnTo>
                    <a:pt x="0" y="842"/>
                  </a:lnTo>
                  <a:lnTo>
                    <a:pt x="273" y="0"/>
                  </a:lnTo>
                </a:path>
              </a:pathLst>
            </a:custGeom>
            <a:solidFill>
              <a:srgbClr val="FC0128"/>
            </a:solidFill>
            <a:ln w="9525">
              <a:noFill/>
              <a:round/>
              <a:headEnd/>
              <a:tailEnd/>
            </a:ln>
          </p:spPr>
          <p:txBody>
            <a:bodyPr wrap="none" anchor="ctr"/>
            <a:lstStyle/>
            <a:p>
              <a:endParaRPr lang="en-IN"/>
            </a:p>
          </p:txBody>
        </p:sp>
        <p:sp>
          <p:nvSpPr>
            <p:cNvPr id="10361" name="AutoShape 121"/>
            <p:cNvSpPr>
              <a:spLocks noChangeArrowheads="1"/>
            </p:cNvSpPr>
            <p:nvPr/>
          </p:nvSpPr>
          <p:spPr bwMode="auto">
            <a:xfrm>
              <a:off x="2670" y="2158"/>
              <a:ext cx="106"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0362" name="AutoShape 122"/>
            <p:cNvSpPr>
              <a:spLocks noChangeArrowheads="1"/>
            </p:cNvSpPr>
            <p:nvPr/>
          </p:nvSpPr>
          <p:spPr bwMode="auto">
            <a:xfrm>
              <a:off x="2677" y="2239"/>
              <a:ext cx="82"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0363" name="AutoShape 123"/>
            <p:cNvSpPr>
              <a:spLocks noChangeArrowheads="1"/>
            </p:cNvSpPr>
            <p:nvPr/>
          </p:nvSpPr>
          <p:spPr bwMode="auto">
            <a:xfrm>
              <a:off x="2494" y="2239"/>
              <a:ext cx="103" cy="11"/>
            </a:xfrm>
            <a:prstGeom prst="roundRect">
              <a:avLst>
                <a:gd name="adj" fmla="val 10000"/>
              </a:avLst>
            </a:prstGeom>
            <a:solidFill>
              <a:srgbClr val="FC0128"/>
            </a:solidFill>
            <a:ln w="9525">
              <a:noFill/>
              <a:round/>
              <a:headEnd/>
              <a:tailEnd/>
            </a:ln>
          </p:spPr>
          <p:txBody>
            <a:bodyPr wrap="none" anchor="ctr"/>
            <a:lstStyle/>
            <a:p>
              <a:endParaRPr lang="en-IN"/>
            </a:p>
          </p:txBody>
        </p:sp>
        <p:grpSp>
          <p:nvGrpSpPr>
            <p:cNvPr id="10364" name="Group 124"/>
            <p:cNvGrpSpPr>
              <a:grpSpLocks/>
            </p:cNvGrpSpPr>
            <p:nvPr/>
          </p:nvGrpSpPr>
          <p:grpSpPr bwMode="auto">
            <a:xfrm>
              <a:off x="2492" y="1986"/>
              <a:ext cx="193" cy="363"/>
              <a:chOff x="2492" y="1986"/>
              <a:chExt cx="193" cy="363"/>
            </a:xfrm>
          </p:grpSpPr>
          <p:sp>
            <p:nvSpPr>
              <p:cNvPr id="10365" name="Oval 125"/>
              <p:cNvSpPr>
                <a:spLocks noChangeArrowheads="1"/>
              </p:cNvSpPr>
              <p:nvPr/>
            </p:nvSpPr>
            <p:spPr bwMode="auto">
              <a:xfrm>
                <a:off x="2568" y="1986"/>
                <a:ext cx="49" cy="49"/>
              </a:xfrm>
              <a:prstGeom prst="ellipse">
                <a:avLst/>
              </a:prstGeom>
              <a:solidFill>
                <a:srgbClr val="FC0128"/>
              </a:solidFill>
              <a:ln w="12600">
                <a:solidFill>
                  <a:srgbClr val="000000"/>
                </a:solidFill>
                <a:round/>
                <a:headEnd/>
                <a:tailEnd/>
              </a:ln>
            </p:spPr>
            <p:txBody>
              <a:bodyPr wrap="none" anchor="ctr"/>
              <a:lstStyle/>
              <a:p>
                <a:endParaRPr lang="en-IN"/>
              </a:p>
            </p:txBody>
          </p:sp>
          <p:sp>
            <p:nvSpPr>
              <p:cNvPr id="10366" name="Freeform 126"/>
              <p:cNvSpPr>
                <a:spLocks noChangeArrowheads="1"/>
              </p:cNvSpPr>
              <p:nvPr/>
            </p:nvSpPr>
            <p:spPr bwMode="auto">
              <a:xfrm>
                <a:off x="2492" y="2054"/>
                <a:ext cx="194" cy="296"/>
              </a:xfrm>
              <a:custGeom>
                <a:avLst/>
                <a:gdLst/>
                <a:ahLst/>
                <a:cxnLst>
                  <a:cxn ang="0">
                    <a:pos x="8" y="605"/>
                  </a:cxn>
                  <a:cxn ang="0">
                    <a:pos x="4" y="618"/>
                  </a:cxn>
                  <a:cxn ang="0">
                    <a:pos x="0" y="640"/>
                  </a:cxn>
                  <a:cxn ang="0">
                    <a:pos x="0" y="662"/>
                  </a:cxn>
                  <a:cxn ang="0">
                    <a:pos x="8" y="684"/>
                  </a:cxn>
                  <a:cxn ang="0">
                    <a:pos x="17" y="703"/>
                  </a:cxn>
                  <a:cxn ang="0">
                    <a:pos x="35" y="721"/>
                  </a:cxn>
                  <a:cxn ang="0">
                    <a:pos x="53" y="730"/>
                  </a:cxn>
                  <a:cxn ang="0">
                    <a:pos x="70" y="734"/>
                  </a:cxn>
                  <a:cxn ang="0">
                    <a:pos x="92" y="734"/>
                  </a:cxn>
                  <a:cxn ang="0">
                    <a:pos x="559" y="1304"/>
                  </a:cxn>
                  <a:cxn ang="0">
                    <a:pos x="705" y="627"/>
                  </a:cxn>
                  <a:cxn ang="0">
                    <a:pos x="705" y="609"/>
                  </a:cxn>
                  <a:cxn ang="0">
                    <a:pos x="696" y="601"/>
                  </a:cxn>
                  <a:cxn ang="0">
                    <a:pos x="683" y="587"/>
                  </a:cxn>
                  <a:cxn ang="0">
                    <a:pos x="674" y="578"/>
                  </a:cxn>
                  <a:cxn ang="0">
                    <a:pos x="656" y="574"/>
                  </a:cxn>
                  <a:cxn ang="0">
                    <a:pos x="639" y="570"/>
                  </a:cxn>
                  <a:cxn ang="0">
                    <a:pos x="621" y="570"/>
                  </a:cxn>
                  <a:cxn ang="0">
                    <a:pos x="608" y="570"/>
                  </a:cxn>
                  <a:cxn ang="0">
                    <a:pos x="412" y="331"/>
                  </a:cxn>
                  <a:cxn ang="0">
                    <a:pos x="794" y="411"/>
                  </a:cxn>
                  <a:cxn ang="0">
                    <a:pos x="812" y="406"/>
                  </a:cxn>
                  <a:cxn ang="0">
                    <a:pos x="821" y="402"/>
                  </a:cxn>
                  <a:cxn ang="0">
                    <a:pos x="838" y="393"/>
                  </a:cxn>
                  <a:cxn ang="0">
                    <a:pos x="847" y="380"/>
                  </a:cxn>
                  <a:cxn ang="0">
                    <a:pos x="852" y="367"/>
                  </a:cxn>
                  <a:cxn ang="0">
                    <a:pos x="856" y="345"/>
                  </a:cxn>
                  <a:cxn ang="0">
                    <a:pos x="852" y="327"/>
                  </a:cxn>
                  <a:cxn ang="0">
                    <a:pos x="843" y="309"/>
                  </a:cxn>
                  <a:cxn ang="0">
                    <a:pos x="834" y="300"/>
                  </a:cxn>
                  <a:cxn ang="0">
                    <a:pos x="816" y="286"/>
                  </a:cxn>
                  <a:cxn ang="0">
                    <a:pos x="803" y="282"/>
                  </a:cxn>
                  <a:cxn ang="0">
                    <a:pos x="541" y="282"/>
                  </a:cxn>
                  <a:cxn ang="0">
                    <a:pos x="496" y="185"/>
                  </a:cxn>
                  <a:cxn ang="0">
                    <a:pos x="501" y="163"/>
                  </a:cxn>
                  <a:cxn ang="0">
                    <a:pos x="505" y="132"/>
                  </a:cxn>
                  <a:cxn ang="0">
                    <a:pos x="505" y="105"/>
                  </a:cxn>
                  <a:cxn ang="0">
                    <a:pos x="496" y="83"/>
                  </a:cxn>
                  <a:cxn ang="0">
                    <a:pos x="487" y="66"/>
                  </a:cxn>
                  <a:cxn ang="0">
                    <a:pos x="474" y="44"/>
                  </a:cxn>
                  <a:cxn ang="0">
                    <a:pos x="457" y="30"/>
                  </a:cxn>
                  <a:cxn ang="0">
                    <a:pos x="434" y="13"/>
                  </a:cxn>
                  <a:cxn ang="0">
                    <a:pos x="412" y="4"/>
                  </a:cxn>
                  <a:cxn ang="0">
                    <a:pos x="386" y="0"/>
                  </a:cxn>
                  <a:cxn ang="0">
                    <a:pos x="359" y="0"/>
                  </a:cxn>
                  <a:cxn ang="0">
                    <a:pos x="333" y="4"/>
                  </a:cxn>
                  <a:cxn ang="0">
                    <a:pos x="305" y="13"/>
                  </a:cxn>
                  <a:cxn ang="0">
                    <a:pos x="279" y="26"/>
                  </a:cxn>
                  <a:cxn ang="0">
                    <a:pos x="261" y="48"/>
                  </a:cxn>
                  <a:cxn ang="0">
                    <a:pos x="243" y="75"/>
                  </a:cxn>
                  <a:cxn ang="0">
                    <a:pos x="235" y="101"/>
                  </a:cxn>
                </a:cxnLst>
                <a:rect l="0" t="0" r="r" b="b"/>
                <a:pathLst>
                  <a:path w="857" h="1305">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w="9525">
                <a:noFill/>
                <a:round/>
                <a:headEnd/>
                <a:tailEnd/>
              </a:ln>
            </p:spPr>
            <p:txBody>
              <a:bodyPr wrap="none" anchor="ctr"/>
              <a:lstStyle/>
              <a:p>
                <a:endParaRPr lang="en-IN"/>
              </a:p>
            </p:txBody>
          </p:sp>
        </p:grpSp>
      </p:grpSp>
      <p:grpSp>
        <p:nvGrpSpPr>
          <p:cNvPr id="10367" name="Group 127"/>
          <p:cNvGrpSpPr>
            <a:grpSpLocks/>
          </p:cNvGrpSpPr>
          <p:nvPr/>
        </p:nvGrpSpPr>
        <p:grpSpPr bwMode="auto">
          <a:xfrm>
            <a:off x="4438650" y="4776788"/>
            <a:ext cx="1533525" cy="709612"/>
            <a:chOff x="2721" y="2377"/>
            <a:chExt cx="966" cy="447"/>
          </a:xfrm>
        </p:grpSpPr>
        <p:grpSp>
          <p:nvGrpSpPr>
            <p:cNvPr id="10368" name="Group 128"/>
            <p:cNvGrpSpPr>
              <a:grpSpLocks/>
            </p:cNvGrpSpPr>
            <p:nvPr/>
          </p:nvGrpSpPr>
          <p:grpSpPr bwMode="auto">
            <a:xfrm>
              <a:off x="2721" y="2377"/>
              <a:ext cx="304" cy="447"/>
              <a:chOff x="2721" y="2377"/>
              <a:chExt cx="304" cy="447"/>
            </a:xfrm>
          </p:grpSpPr>
          <p:grpSp>
            <p:nvGrpSpPr>
              <p:cNvPr id="10369" name="Group 129"/>
              <p:cNvGrpSpPr>
                <a:grpSpLocks/>
              </p:cNvGrpSpPr>
              <p:nvPr/>
            </p:nvGrpSpPr>
            <p:grpSpPr bwMode="auto">
              <a:xfrm>
                <a:off x="2721" y="2377"/>
                <a:ext cx="304" cy="447"/>
                <a:chOff x="2721" y="2377"/>
                <a:chExt cx="304" cy="447"/>
              </a:xfrm>
            </p:grpSpPr>
            <p:grpSp>
              <p:nvGrpSpPr>
                <p:cNvPr id="10370" name="Group 130"/>
                <p:cNvGrpSpPr>
                  <a:grpSpLocks/>
                </p:cNvGrpSpPr>
                <p:nvPr/>
              </p:nvGrpSpPr>
              <p:grpSpPr bwMode="auto">
                <a:xfrm>
                  <a:off x="2721" y="2448"/>
                  <a:ext cx="304" cy="376"/>
                  <a:chOff x="2721" y="2448"/>
                  <a:chExt cx="304" cy="376"/>
                </a:xfrm>
              </p:grpSpPr>
              <p:sp>
                <p:nvSpPr>
                  <p:cNvPr id="10371" name="Freeform 131"/>
                  <p:cNvSpPr>
                    <a:spLocks noChangeArrowheads="1"/>
                  </p:cNvSpPr>
                  <p:nvPr/>
                </p:nvSpPr>
                <p:spPr bwMode="auto">
                  <a:xfrm>
                    <a:off x="2721" y="2448"/>
                    <a:ext cx="305" cy="377"/>
                  </a:xfrm>
                  <a:custGeom>
                    <a:avLst/>
                    <a:gdLst/>
                    <a:ahLst/>
                    <a:cxnLst>
                      <a:cxn ang="0">
                        <a:pos x="0" y="1662"/>
                      </a:cxn>
                      <a:cxn ang="0">
                        <a:pos x="0" y="336"/>
                      </a:cxn>
                      <a:cxn ang="0">
                        <a:pos x="335" y="0"/>
                      </a:cxn>
                      <a:cxn ang="0">
                        <a:pos x="1345" y="0"/>
                      </a:cxn>
                      <a:cxn ang="0">
                        <a:pos x="1345" y="1326"/>
                      </a:cxn>
                      <a:cxn ang="0">
                        <a:pos x="1008" y="1662"/>
                      </a:cxn>
                      <a:cxn ang="0">
                        <a:pos x="0" y="1662"/>
                      </a:cxn>
                    </a:cxnLst>
                    <a:rect l="0" t="0" r="r" b="b"/>
                    <a:pathLst>
                      <a:path w="1346" h="1663">
                        <a:moveTo>
                          <a:pt x="0" y="1662"/>
                        </a:moveTo>
                        <a:lnTo>
                          <a:pt x="0" y="336"/>
                        </a:lnTo>
                        <a:lnTo>
                          <a:pt x="335" y="0"/>
                        </a:lnTo>
                        <a:lnTo>
                          <a:pt x="1345" y="0"/>
                        </a:lnTo>
                        <a:lnTo>
                          <a:pt x="1345" y="1326"/>
                        </a:lnTo>
                        <a:lnTo>
                          <a:pt x="1008" y="1662"/>
                        </a:lnTo>
                        <a:lnTo>
                          <a:pt x="0" y="1662"/>
                        </a:lnTo>
                      </a:path>
                    </a:pathLst>
                  </a:custGeom>
                  <a:solidFill>
                    <a:srgbClr val="F6BF69"/>
                  </a:solidFill>
                  <a:ln w="12600">
                    <a:solidFill>
                      <a:srgbClr val="000000"/>
                    </a:solidFill>
                    <a:round/>
                    <a:headEnd/>
                    <a:tailEnd/>
                  </a:ln>
                </p:spPr>
                <p:txBody>
                  <a:bodyPr wrap="none" anchor="ctr"/>
                  <a:lstStyle/>
                  <a:p>
                    <a:endParaRPr lang="en-IN"/>
                  </a:p>
                </p:txBody>
              </p:sp>
              <p:sp>
                <p:nvSpPr>
                  <p:cNvPr id="10372" name="Freeform 132"/>
                  <p:cNvSpPr>
                    <a:spLocks noChangeArrowheads="1"/>
                  </p:cNvSpPr>
                  <p:nvPr/>
                </p:nvSpPr>
                <p:spPr bwMode="auto">
                  <a:xfrm>
                    <a:off x="2721" y="2448"/>
                    <a:ext cx="305" cy="76"/>
                  </a:xfrm>
                  <a:custGeom>
                    <a:avLst/>
                    <a:gdLst/>
                    <a:ahLst/>
                    <a:cxnLst>
                      <a:cxn ang="0">
                        <a:pos x="0" y="336"/>
                      </a:cxn>
                      <a:cxn ang="0">
                        <a:pos x="335" y="0"/>
                      </a:cxn>
                      <a:cxn ang="0">
                        <a:pos x="1345" y="0"/>
                      </a:cxn>
                      <a:cxn ang="0">
                        <a:pos x="1008" y="336"/>
                      </a:cxn>
                      <a:cxn ang="0">
                        <a:pos x="0" y="336"/>
                      </a:cxn>
                    </a:cxnLst>
                    <a:rect l="0" t="0" r="r" b="b"/>
                    <a:pathLst>
                      <a:path w="1346" h="337">
                        <a:moveTo>
                          <a:pt x="0" y="336"/>
                        </a:moveTo>
                        <a:lnTo>
                          <a:pt x="335" y="0"/>
                        </a:lnTo>
                        <a:lnTo>
                          <a:pt x="1345" y="0"/>
                        </a:lnTo>
                        <a:lnTo>
                          <a:pt x="1008" y="336"/>
                        </a:lnTo>
                        <a:lnTo>
                          <a:pt x="0" y="336"/>
                        </a:lnTo>
                      </a:path>
                    </a:pathLst>
                  </a:custGeom>
                  <a:solidFill>
                    <a:srgbClr val="FFD072"/>
                  </a:solidFill>
                  <a:ln w="12600">
                    <a:solidFill>
                      <a:srgbClr val="000000"/>
                    </a:solidFill>
                    <a:round/>
                    <a:headEnd/>
                    <a:tailEnd/>
                  </a:ln>
                </p:spPr>
                <p:txBody>
                  <a:bodyPr wrap="none" anchor="ctr"/>
                  <a:lstStyle/>
                  <a:p>
                    <a:endParaRPr lang="en-IN"/>
                  </a:p>
                </p:txBody>
              </p:sp>
              <p:sp>
                <p:nvSpPr>
                  <p:cNvPr id="10373" name="Freeform 133"/>
                  <p:cNvSpPr>
                    <a:spLocks noChangeArrowheads="1"/>
                  </p:cNvSpPr>
                  <p:nvPr/>
                </p:nvSpPr>
                <p:spPr bwMode="auto">
                  <a:xfrm>
                    <a:off x="2950" y="2448"/>
                    <a:ext cx="77" cy="377"/>
                  </a:xfrm>
                  <a:custGeom>
                    <a:avLst/>
                    <a:gdLst/>
                    <a:ahLst/>
                    <a:cxnLst>
                      <a:cxn ang="0">
                        <a:pos x="0" y="1662"/>
                      </a:cxn>
                      <a:cxn ang="0">
                        <a:pos x="0" y="336"/>
                      </a:cxn>
                      <a:cxn ang="0">
                        <a:pos x="337" y="0"/>
                      </a:cxn>
                      <a:cxn ang="0">
                        <a:pos x="337" y="1326"/>
                      </a:cxn>
                      <a:cxn ang="0">
                        <a:pos x="0" y="1662"/>
                      </a:cxn>
                    </a:cxnLst>
                    <a:rect l="0" t="0" r="r" b="b"/>
                    <a:pathLst>
                      <a:path w="338" h="1663">
                        <a:moveTo>
                          <a:pt x="0" y="1662"/>
                        </a:moveTo>
                        <a:lnTo>
                          <a:pt x="0" y="336"/>
                        </a:lnTo>
                        <a:lnTo>
                          <a:pt x="337" y="0"/>
                        </a:lnTo>
                        <a:lnTo>
                          <a:pt x="337" y="1326"/>
                        </a:lnTo>
                        <a:lnTo>
                          <a:pt x="0" y="1662"/>
                        </a:lnTo>
                      </a:path>
                    </a:pathLst>
                  </a:custGeom>
                  <a:solidFill>
                    <a:srgbClr val="D3A45A"/>
                  </a:solidFill>
                  <a:ln w="12600">
                    <a:solidFill>
                      <a:srgbClr val="000000"/>
                    </a:solidFill>
                    <a:round/>
                    <a:headEnd/>
                    <a:tailEnd/>
                  </a:ln>
                </p:spPr>
                <p:txBody>
                  <a:bodyPr wrap="none" anchor="ctr"/>
                  <a:lstStyle/>
                  <a:p>
                    <a:endParaRPr lang="en-IN"/>
                  </a:p>
                </p:txBody>
              </p:sp>
            </p:grpSp>
            <p:grpSp>
              <p:nvGrpSpPr>
                <p:cNvPr id="10374" name="Group 134"/>
                <p:cNvGrpSpPr>
                  <a:grpSpLocks/>
                </p:cNvGrpSpPr>
                <p:nvPr/>
              </p:nvGrpSpPr>
              <p:grpSpPr bwMode="auto">
                <a:xfrm>
                  <a:off x="2791" y="2377"/>
                  <a:ext cx="234" cy="77"/>
                  <a:chOff x="2791" y="2377"/>
                  <a:chExt cx="234" cy="77"/>
                </a:xfrm>
              </p:grpSpPr>
              <p:sp>
                <p:nvSpPr>
                  <p:cNvPr id="10375" name="Freeform 135"/>
                  <p:cNvSpPr>
                    <a:spLocks noChangeArrowheads="1"/>
                  </p:cNvSpPr>
                  <p:nvPr/>
                </p:nvSpPr>
                <p:spPr bwMode="auto">
                  <a:xfrm>
                    <a:off x="2791" y="2377"/>
                    <a:ext cx="235" cy="78"/>
                  </a:xfrm>
                  <a:custGeom>
                    <a:avLst/>
                    <a:gdLst/>
                    <a:ahLst/>
                    <a:cxnLst>
                      <a:cxn ang="0">
                        <a:pos x="0" y="343"/>
                      </a:cxn>
                      <a:cxn ang="0">
                        <a:pos x="0" y="84"/>
                      </a:cxn>
                      <a:cxn ang="0">
                        <a:pos x="84" y="0"/>
                      </a:cxn>
                      <a:cxn ang="0">
                        <a:pos x="1036" y="0"/>
                      </a:cxn>
                      <a:cxn ang="0">
                        <a:pos x="1036" y="257"/>
                      </a:cxn>
                      <a:cxn ang="0">
                        <a:pos x="950" y="343"/>
                      </a:cxn>
                      <a:cxn ang="0">
                        <a:pos x="0" y="343"/>
                      </a:cxn>
                    </a:cxnLst>
                    <a:rect l="0" t="0" r="r" b="b"/>
                    <a:pathLst>
                      <a:path w="1037" h="344">
                        <a:moveTo>
                          <a:pt x="0" y="343"/>
                        </a:moveTo>
                        <a:lnTo>
                          <a:pt x="0" y="84"/>
                        </a:lnTo>
                        <a:lnTo>
                          <a:pt x="84" y="0"/>
                        </a:lnTo>
                        <a:lnTo>
                          <a:pt x="1036" y="0"/>
                        </a:lnTo>
                        <a:lnTo>
                          <a:pt x="1036" y="257"/>
                        </a:lnTo>
                        <a:lnTo>
                          <a:pt x="950" y="343"/>
                        </a:lnTo>
                        <a:lnTo>
                          <a:pt x="0" y="343"/>
                        </a:lnTo>
                      </a:path>
                    </a:pathLst>
                  </a:custGeom>
                  <a:solidFill>
                    <a:srgbClr val="F6BF69"/>
                  </a:solidFill>
                  <a:ln w="12600">
                    <a:solidFill>
                      <a:srgbClr val="000000"/>
                    </a:solidFill>
                    <a:round/>
                    <a:headEnd/>
                    <a:tailEnd/>
                  </a:ln>
                </p:spPr>
                <p:txBody>
                  <a:bodyPr wrap="none" anchor="ctr"/>
                  <a:lstStyle/>
                  <a:p>
                    <a:endParaRPr lang="en-IN"/>
                  </a:p>
                </p:txBody>
              </p:sp>
              <p:sp>
                <p:nvSpPr>
                  <p:cNvPr id="10376" name="Freeform 136"/>
                  <p:cNvSpPr>
                    <a:spLocks noChangeArrowheads="1"/>
                  </p:cNvSpPr>
                  <p:nvPr/>
                </p:nvSpPr>
                <p:spPr bwMode="auto">
                  <a:xfrm>
                    <a:off x="2791" y="2377"/>
                    <a:ext cx="235" cy="19"/>
                  </a:xfrm>
                  <a:custGeom>
                    <a:avLst/>
                    <a:gdLst/>
                    <a:ahLst/>
                    <a:cxnLst>
                      <a:cxn ang="0">
                        <a:pos x="0" y="84"/>
                      </a:cxn>
                      <a:cxn ang="0">
                        <a:pos x="84" y="0"/>
                      </a:cxn>
                      <a:cxn ang="0">
                        <a:pos x="1036" y="0"/>
                      </a:cxn>
                      <a:cxn ang="0">
                        <a:pos x="950" y="84"/>
                      </a:cxn>
                      <a:cxn ang="0">
                        <a:pos x="0" y="84"/>
                      </a:cxn>
                    </a:cxnLst>
                    <a:rect l="0" t="0" r="r" b="b"/>
                    <a:pathLst>
                      <a:path w="1037" h="85">
                        <a:moveTo>
                          <a:pt x="0" y="84"/>
                        </a:moveTo>
                        <a:lnTo>
                          <a:pt x="84" y="0"/>
                        </a:lnTo>
                        <a:lnTo>
                          <a:pt x="1036" y="0"/>
                        </a:lnTo>
                        <a:lnTo>
                          <a:pt x="950" y="84"/>
                        </a:lnTo>
                        <a:lnTo>
                          <a:pt x="0" y="84"/>
                        </a:lnTo>
                      </a:path>
                    </a:pathLst>
                  </a:custGeom>
                  <a:solidFill>
                    <a:srgbClr val="FFD072"/>
                  </a:solidFill>
                  <a:ln w="12600">
                    <a:solidFill>
                      <a:srgbClr val="000000"/>
                    </a:solidFill>
                    <a:round/>
                    <a:headEnd/>
                    <a:tailEnd/>
                  </a:ln>
                </p:spPr>
                <p:txBody>
                  <a:bodyPr wrap="none" anchor="ctr"/>
                  <a:lstStyle/>
                  <a:p>
                    <a:endParaRPr lang="en-IN"/>
                  </a:p>
                </p:txBody>
              </p:sp>
              <p:sp>
                <p:nvSpPr>
                  <p:cNvPr id="10377" name="Freeform 137"/>
                  <p:cNvSpPr>
                    <a:spLocks noChangeArrowheads="1"/>
                  </p:cNvSpPr>
                  <p:nvPr/>
                </p:nvSpPr>
                <p:spPr bwMode="auto">
                  <a:xfrm>
                    <a:off x="3007" y="2377"/>
                    <a:ext cx="20" cy="78"/>
                  </a:xfrm>
                  <a:custGeom>
                    <a:avLst/>
                    <a:gdLst/>
                    <a:ahLst/>
                    <a:cxnLst>
                      <a:cxn ang="0">
                        <a:pos x="0" y="343"/>
                      </a:cxn>
                      <a:cxn ang="0">
                        <a:pos x="0" y="84"/>
                      </a:cxn>
                      <a:cxn ang="0">
                        <a:pos x="86" y="0"/>
                      </a:cxn>
                      <a:cxn ang="0">
                        <a:pos x="86" y="257"/>
                      </a:cxn>
                      <a:cxn ang="0">
                        <a:pos x="0" y="343"/>
                      </a:cxn>
                    </a:cxnLst>
                    <a:rect l="0" t="0" r="r" b="b"/>
                    <a:pathLst>
                      <a:path w="87" h="344">
                        <a:moveTo>
                          <a:pt x="0" y="343"/>
                        </a:moveTo>
                        <a:lnTo>
                          <a:pt x="0" y="84"/>
                        </a:lnTo>
                        <a:lnTo>
                          <a:pt x="86" y="0"/>
                        </a:lnTo>
                        <a:lnTo>
                          <a:pt x="86" y="257"/>
                        </a:lnTo>
                        <a:lnTo>
                          <a:pt x="0" y="343"/>
                        </a:lnTo>
                      </a:path>
                    </a:pathLst>
                  </a:custGeom>
                  <a:solidFill>
                    <a:srgbClr val="D3A45A"/>
                  </a:solidFill>
                  <a:ln w="12600">
                    <a:solidFill>
                      <a:srgbClr val="000000"/>
                    </a:solidFill>
                    <a:round/>
                    <a:headEnd/>
                    <a:tailEnd/>
                  </a:ln>
                </p:spPr>
                <p:txBody>
                  <a:bodyPr wrap="none" anchor="ctr"/>
                  <a:lstStyle/>
                  <a:p>
                    <a:endParaRPr lang="en-IN"/>
                  </a:p>
                </p:txBody>
              </p:sp>
            </p:grpSp>
          </p:grpSp>
          <p:sp>
            <p:nvSpPr>
              <p:cNvPr id="10378" name="Freeform 138"/>
              <p:cNvSpPr>
                <a:spLocks noChangeArrowheads="1"/>
              </p:cNvSpPr>
              <p:nvPr/>
            </p:nvSpPr>
            <p:spPr bwMode="auto">
              <a:xfrm>
                <a:off x="2783" y="2481"/>
                <a:ext cx="158" cy="27"/>
              </a:xfrm>
              <a:custGeom>
                <a:avLst/>
                <a:gdLst/>
                <a:ahLst/>
                <a:cxnLst>
                  <a:cxn ang="0">
                    <a:pos x="174" y="0"/>
                  </a:cxn>
                  <a:cxn ang="0">
                    <a:pos x="696" y="0"/>
                  </a:cxn>
                  <a:cxn ang="0">
                    <a:pos x="522" y="119"/>
                  </a:cxn>
                  <a:cxn ang="0">
                    <a:pos x="0" y="119"/>
                  </a:cxn>
                  <a:cxn ang="0">
                    <a:pos x="174" y="0"/>
                  </a:cxn>
                </a:cxnLst>
                <a:rect l="0" t="0" r="r" b="b"/>
                <a:pathLst>
                  <a:path w="697" h="120">
                    <a:moveTo>
                      <a:pt x="174" y="0"/>
                    </a:moveTo>
                    <a:lnTo>
                      <a:pt x="696" y="0"/>
                    </a:lnTo>
                    <a:lnTo>
                      <a:pt x="522" y="119"/>
                    </a:lnTo>
                    <a:lnTo>
                      <a:pt x="0" y="119"/>
                    </a:lnTo>
                    <a:lnTo>
                      <a:pt x="174" y="0"/>
                    </a:lnTo>
                  </a:path>
                </a:pathLst>
              </a:custGeom>
              <a:solidFill>
                <a:srgbClr val="F6BF69"/>
              </a:solidFill>
              <a:ln w="25560">
                <a:solidFill>
                  <a:srgbClr val="000000"/>
                </a:solidFill>
                <a:round/>
                <a:headEnd/>
                <a:tailEnd/>
              </a:ln>
            </p:spPr>
            <p:txBody>
              <a:bodyPr wrap="none" anchor="ctr"/>
              <a:lstStyle/>
              <a:p>
                <a:endParaRPr lang="en-IN"/>
              </a:p>
            </p:txBody>
          </p:sp>
        </p:grpSp>
        <p:grpSp>
          <p:nvGrpSpPr>
            <p:cNvPr id="10379" name="Group 139"/>
            <p:cNvGrpSpPr>
              <a:grpSpLocks/>
            </p:cNvGrpSpPr>
            <p:nvPr/>
          </p:nvGrpSpPr>
          <p:grpSpPr bwMode="auto">
            <a:xfrm>
              <a:off x="3022" y="2377"/>
              <a:ext cx="377" cy="447"/>
              <a:chOff x="3022" y="2377"/>
              <a:chExt cx="377" cy="447"/>
            </a:xfrm>
          </p:grpSpPr>
          <p:grpSp>
            <p:nvGrpSpPr>
              <p:cNvPr id="10380" name="Group 140"/>
              <p:cNvGrpSpPr>
                <a:grpSpLocks/>
              </p:cNvGrpSpPr>
              <p:nvPr/>
            </p:nvGrpSpPr>
            <p:grpSpPr bwMode="auto">
              <a:xfrm>
                <a:off x="3022" y="2377"/>
                <a:ext cx="377" cy="447"/>
                <a:chOff x="3022" y="2377"/>
                <a:chExt cx="377" cy="447"/>
              </a:xfrm>
            </p:grpSpPr>
            <p:grpSp>
              <p:nvGrpSpPr>
                <p:cNvPr id="10381" name="Group 141"/>
                <p:cNvGrpSpPr>
                  <a:grpSpLocks/>
                </p:cNvGrpSpPr>
                <p:nvPr/>
              </p:nvGrpSpPr>
              <p:grpSpPr bwMode="auto">
                <a:xfrm>
                  <a:off x="3022" y="2448"/>
                  <a:ext cx="377" cy="376"/>
                  <a:chOff x="3022" y="2448"/>
                  <a:chExt cx="377" cy="376"/>
                </a:xfrm>
              </p:grpSpPr>
              <p:sp>
                <p:nvSpPr>
                  <p:cNvPr id="10382" name="Freeform 142"/>
                  <p:cNvSpPr>
                    <a:spLocks noChangeArrowheads="1"/>
                  </p:cNvSpPr>
                  <p:nvPr/>
                </p:nvSpPr>
                <p:spPr bwMode="auto">
                  <a:xfrm>
                    <a:off x="3022" y="2448"/>
                    <a:ext cx="378" cy="377"/>
                  </a:xfrm>
                  <a:custGeom>
                    <a:avLst/>
                    <a:gdLst/>
                    <a:ahLst/>
                    <a:cxnLst>
                      <a:cxn ang="0">
                        <a:pos x="0" y="1662"/>
                      </a:cxn>
                      <a:cxn ang="0">
                        <a:pos x="0" y="415"/>
                      </a:cxn>
                      <a:cxn ang="0">
                        <a:pos x="414" y="0"/>
                      </a:cxn>
                      <a:cxn ang="0">
                        <a:pos x="1667" y="0"/>
                      </a:cxn>
                      <a:cxn ang="0">
                        <a:pos x="1667" y="1247"/>
                      </a:cxn>
                      <a:cxn ang="0">
                        <a:pos x="1251" y="1662"/>
                      </a:cxn>
                      <a:cxn ang="0">
                        <a:pos x="0" y="1662"/>
                      </a:cxn>
                    </a:cxnLst>
                    <a:rect l="0" t="0" r="r" b="b"/>
                    <a:pathLst>
                      <a:path w="1668" h="1663">
                        <a:moveTo>
                          <a:pt x="0" y="1662"/>
                        </a:moveTo>
                        <a:lnTo>
                          <a:pt x="0" y="415"/>
                        </a:lnTo>
                        <a:lnTo>
                          <a:pt x="414" y="0"/>
                        </a:lnTo>
                        <a:lnTo>
                          <a:pt x="1667" y="0"/>
                        </a:lnTo>
                        <a:lnTo>
                          <a:pt x="1667" y="1247"/>
                        </a:lnTo>
                        <a:lnTo>
                          <a:pt x="1251" y="1662"/>
                        </a:lnTo>
                        <a:lnTo>
                          <a:pt x="0" y="1662"/>
                        </a:lnTo>
                      </a:path>
                    </a:pathLst>
                  </a:custGeom>
                  <a:solidFill>
                    <a:srgbClr val="A2C1FE"/>
                  </a:solidFill>
                  <a:ln w="12600">
                    <a:solidFill>
                      <a:srgbClr val="000000"/>
                    </a:solidFill>
                    <a:round/>
                    <a:headEnd/>
                    <a:tailEnd/>
                  </a:ln>
                </p:spPr>
                <p:txBody>
                  <a:bodyPr wrap="none" anchor="ctr"/>
                  <a:lstStyle/>
                  <a:p>
                    <a:endParaRPr lang="en-IN"/>
                  </a:p>
                </p:txBody>
              </p:sp>
              <p:sp>
                <p:nvSpPr>
                  <p:cNvPr id="10383" name="Freeform 143"/>
                  <p:cNvSpPr>
                    <a:spLocks noChangeArrowheads="1"/>
                  </p:cNvSpPr>
                  <p:nvPr/>
                </p:nvSpPr>
                <p:spPr bwMode="auto">
                  <a:xfrm>
                    <a:off x="3022" y="2448"/>
                    <a:ext cx="378" cy="94"/>
                  </a:xfrm>
                  <a:custGeom>
                    <a:avLst/>
                    <a:gdLst/>
                    <a:ahLst/>
                    <a:cxnLst>
                      <a:cxn ang="0">
                        <a:pos x="0" y="415"/>
                      </a:cxn>
                      <a:cxn ang="0">
                        <a:pos x="414" y="0"/>
                      </a:cxn>
                      <a:cxn ang="0">
                        <a:pos x="1667" y="0"/>
                      </a:cxn>
                      <a:cxn ang="0">
                        <a:pos x="1251" y="415"/>
                      </a:cxn>
                      <a:cxn ang="0">
                        <a:pos x="0" y="415"/>
                      </a:cxn>
                    </a:cxnLst>
                    <a:rect l="0" t="0" r="r" b="b"/>
                    <a:pathLst>
                      <a:path w="1668" h="416">
                        <a:moveTo>
                          <a:pt x="0" y="415"/>
                        </a:moveTo>
                        <a:lnTo>
                          <a:pt x="414" y="0"/>
                        </a:lnTo>
                        <a:lnTo>
                          <a:pt x="1667" y="0"/>
                        </a:lnTo>
                        <a:lnTo>
                          <a:pt x="1251" y="415"/>
                        </a:lnTo>
                        <a:lnTo>
                          <a:pt x="0" y="415"/>
                        </a:lnTo>
                      </a:path>
                    </a:pathLst>
                  </a:custGeom>
                  <a:solidFill>
                    <a:srgbClr val="B1D3FF"/>
                  </a:solidFill>
                  <a:ln w="12600">
                    <a:solidFill>
                      <a:srgbClr val="000000"/>
                    </a:solidFill>
                    <a:round/>
                    <a:headEnd/>
                    <a:tailEnd/>
                  </a:ln>
                </p:spPr>
                <p:txBody>
                  <a:bodyPr wrap="none" anchor="ctr"/>
                  <a:lstStyle/>
                  <a:p>
                    <a:endParaRPr lang="en-IN"/>
                  </a:p>
                </p:txBody>
              </p:sp>
              <p:sp>
                <p:nvSpPr>
                  <p:cNvPr id="10384" name="Freeform 144"/>
                  <p:cNvSpPr>
                    <a:spLocks noChangeArrowheads="1"/>
                  </p:cNvSpPr>
                  <p:nvPr/>
                </p:nvSpPr>
                <p:spPr bwMode="auto">
                  <a:xfrm>
                    <a:off x="3306" y="2448"/>
                    <a:ext cx="95" cy="377"/>
                  </a:xfrm>
                  <a:custGeom>
                    <a:avLst/>
                    <a:gdLst/>
                    <a:ahLst/>
                    <a:cxnLst>
                      <a:cxn ang="0">
                        <a:pos x="0" y="1662"/>
                      </a:cxn>
                      <a:cxn ang="0">
                        <a:pos x="0" y="415"/>
                      </a:cxn>
                      <a:cxn ang="0">
                        <a:pos x="416" y="0"/>
                      </a:cxn>
                      <a:cxn ang="0">
                        <a:pos x="416" y="1247"/>
                      </a:cxn>
                      <a:cxn ang="0">
                        <a:pos x="0" y="1662"/>
                      </a:cxn>
                    </a:cxnLst>
                    <a:rect l="0" t="0" r="r" b="b"/>
                    <a:pathLst>
                      <a:path w="417" h="1663">
                        <a:moveTo>
                          <a:pt x="0" y="1662"/>
                        </a:moveTo>
                        <a:lnTo>
                          <a:pt x="0" y="415"/>
                        </a:lnTo>
                        <a:lnTo>
                          <a:pt x="416" y="0"/>
                        </a:lnTo>
                        <a:lnTo>
                          <a:pt x="416" y="1247"/>
                        </a:lnTo>
                        <a:lnTo>
                          <a:pt x="0" y="1662"/>
                        </a:lnTo>
                      </a:path>
                    </a:pathLst>
                  </a:custGeom>
                  <a:solidFill>
                    <a:srgbClr val="8BA5DA"/>
                  </a:solidFill>
                  <a:ln w="12600">
                    <a:solidFill>
                      <a:srgbClr val="000000"/>
                    </a:solidFill>
                    <a:round/>
                    <a:headEnd/>
                    <a:tailEnd/>
                  </a:ln>
                </p:spPr>
                <p:txBody>
                  <a:bodyPr wrap="none" anchor="ctr"/>
                  <a:lstStyle/>
                  <a:p>
                    <a:endParaRPr lang="en-IN"/>
                  </a:p>
                </p:txBody>
              </p:sp>
            </p:grpSp>
            <p:grpSp>
              <p:nvGrpSpPr>
                <p:cNvPr id="10385" name="Group 145"/>
                <p:cNvGrpSpPr>
                  <a:grpSpLocks/>
                </p:cNvGrpSpPr>
                <p:nvPr/>
              </p:nvGrpSpPr>
              <p:grpSpPr bwMode="auto">
                <a:xfrm>
                  <a:off x="3108" y="2377"/>
                  <a:ext cx="291" cy="77"/>
                  <a:chOff x="3108" y="2377"/>
                  <a:chExt cx="291" cy="77"/>
                </a:xfrm>
              </p:grpSpPr>
              <p:sp>
                <p:nvSpPr>
                  <p:cNvPr id="10386" name="Freeform 146"/>
                  <p:cNvSpPr>
                    <a:spLocks noChangeArrowheads="1"/>
                  </p:cNvSpPr>
                  <p:nvPr/>
                </p:nvSpPr>
                <p:spPr bwMode="auto">
                  <a:xfrm>
                    <a:off x="3108" y="2377"/>
                    <a:ext cx="292" cy="78"/>
                  </a:xfrm>
                  <a:custGeom>
                    <a:avLst/>
                    <a:gdLst/>
                    <a:ahLst/>
                    <a:cxnLst>
                      <a:cxn ang="0">
                        <a:pos x="0" y="343"/>
                      </a:cxn>
                      <a:cxn ang="0">
                        <a:pos x="0" y="84"/>
                      </a:cxn>
                      <a:cxn ang="0">
                        <a:pos x="84" y="0"/>
                      </a:cxn>
                      <a:cxn ang="0">
                        <a:pos x="1287" y="0"/>
                      </a:cxn>
                      <a:cxn ang="0">
                        <a:pos x="1287" y="257"/>
                      </a:cxn>
                      <a:cxn ang="0">
                        <a:pos x="1201" y="343"/>
                      </a:cxn>
                      <a:cxn ang="0">
                        <a:pos x="0" y="343"/>
                      </a:cxn>
                    </a:cxnLst>
                    <a:rect l="0" t="0" r="r" b="b"/>
                    <a:pathLst>
                      <a:path w="1288" h="344">
                        <a:moveTo>
                          <a:pt x="0" y="343"/>
                        </a:moveTo>
                        <a:lnTo>
                          <a:pt x="0" y="84"/>
                        </a:lnTo>
                        <a:lnTo>
                          <a:pt x="84" y="0"/>
                        </a:lnTo>
                        <a:lnTo>
                          <a:pt x="1287" y="0"/>
                        </a:lnTo>
                        <a:lnTo>
                          <a:pt x="1287" y="257"/>
                        </a:lnTo>
                        <a:lnTo>
                          <a:pt x="1201" y="343"/>
                        </a:lnTo>
                        <a:lnTo>
                          <a:pt x="0" y="343"/>
                        </a:lnTo>
                      </a:path>
                    </a:pathLst>
                  </a:custGeom>
                  <a:solidFill>
                    <a:srgbClr val="A2C1FE"/>
                  </a:solidFill>
                  <a:ln w="12600">
                    <a:solidFill>
                      <a:srgbClr val="000000"/>
                    </a:solidFill>
                    <a:round/>
                    <a:headEnd/>
                    <a:tailEnd/>
                  </a:ln>
                </p:spPr>
                <p:txBody>
                  <a:bodyPr wrap="none" anchor="ctr"/>
                  <a:lstStyle/>
                  <a:p>
                    <a:endParaRPr lang="en-IN"/>
                  </a:p>
                </p:txBody>
              </p:sp>
              <p:sp>
                <p:nvSpPr>
                  <p:cNvPr id="10387" name="Freeform 147"/>
                  <p:cNvSpPr>
                    <a:spLocks noChangeArrowheads="1"/>
                  </p:cNvSpPr>
                  <p:nvPr/>
                </p:nvSpPr>
                <p:spPr bwMode="auto">
                  <a:xfrm>
                    <a:off x="3108" y="2377"/>
                    <a:ext cx="292" cy="19"/>
                  </a:xfrm>
                  <a:custGeom>
                    <a:avLst/>
                    <a:gdLst/>
                    <a:ahLst/>
                    <a:cxnLst>
                      <a:cxn ang="0">
                        <a:pos x="0" y="84"/>
                      </a:cxn>
                      <a:cxn ang="0">
                        <a:pos x="84" y="0"/>
                      </a:cxn>
                      <a:cxn ang="0">
                        <a:pos x="1287" y="0"/>
                      </a:cxn>
                      <a:cxn ang="0">
                        <a:pos x="1201" y="84"/>
                      </a:cxn>
                      <a:cxn ang="0">
                        <a:pos x="0" y="84"/>
                      </a:cxn>
                    </a:cxnLst>
                    <a:rect l="0" t="0" r="r" b="b"/>
                    <a:pathLst>
                      <a:path w="1288" h="85">
                        <a:moveTo>
                          <a:pt x="0" y="84"/>
                        </a:moveTo>
                        <a:lnTo>
                          <a:pt x="84" y="0"/>
                        </a:lnTo>
                        <a:lnTo>
                          <a:pt x="1287" y="0"/>
                        </a:lnTo>
                        <a:lnTo>
                          <a:pt x="1201" y="84"/>
                        </a:lnTo>
                        <a:lnTo>
                          <a:pt x="0" y="84"/>
                        </a:lnTo>
                      </a:path>
                    </a:pathLst>
                  </a:custGeom>
                  <a:solidFill>
                    <a:srgbClr val="B1D3FF"/>
                  </a:solidFill>
                  <a:ln w="12600">
                    <a:solidFill>
                      <a:srgbClr val="000000"/>
                    </a:solidFill>
                    <a:round/>
                    <a:headEnd/>
                    <a:tailEnd/>
                  </a:ln>
                </p:spPr>
                <p:txBody>
                  <a:bodyPr wrap="none" anchor="ctr"/>
                  <a:lstStyle/>
                  <a:p>
                    <a:endParaRPr lang="en-IN"/>
                  </a:p>
                </p:txBody>
              </p:sp>
              <p:sp>
                <p:nvSpPr>
                  <p:cNvPr id="10388" name="Freeform 148"/>
                  <p:cNvSpPr>
                    <a:spLocks noChangeArrowheads="1"/>
                  </p:cNvSpPr>
                  <p:nvPr/>
                </p:nvSpPr>
                <p:spPr bwMode="auto">
                  <a:xfrm>
                    <a:off x="3380" y="2377"/>
                    <a:ext cx="20" cy="78"/>
                  </a:xfrm>
                  <a:custGeom>
                    <a:avLst/>
                    <a:gdLst/>
                    <a:ahLst/>
                    <a:cxnLst>
                      <a:cxn ang="0">
                        <a:pos x="0" y="343"/>
                      </a:cxn>
                      <a:cxn ang="0">
                        <a:pos x="0" y="84"/>
                      </a:cxn>
                      <a:cxn ang="0">
                        <a:pos x="86" y="0"/>
                      </a:cxn>
                      <a:cxn ang="0">
                        <a:pos x="86" y="257"/>
                      </a:cxn>
                      <a:cxn ang="0">
                        <a:pos x="0" y="343"/>
                      </a:cxn>
                    </a:cxnLst>
                    <a:rect l="0" t="0" r="r" b="b"/>
                    <a:pathLst>
                      <a:path w="87" h="344">
                        <a:moveTo>
                          <a:pt x="0" y="343"/>
                        </a:moveTo>
                        <a:lnTo>
                          <a:pt x="0" y="84"/>
                        </a:lnTo>
                        <a:lnTo>
                          <a:pt x="86" y="0"/>
                        </a:lnTo>
                        <a:lnTo>
                          <a:pt x="86" y="257"/>
                        </a:lnTo>
                        <a:lnTo>
                          <a:pt x="0" y="343"/>
                        </a:lnTo>
                      </a:path>
                    </a:pathLst>
                  </a:custGeom>
                  <a:solidFill>
                    <a:srgbClr val="8BA5DA"/>
                  </a:solidFill>
                  <a:ln w="12600">
                    <a:solidFill>
                      <a:srgbClr val="000000"/>
                    </a:solidFill>
                    <a:round/>
                    <a:headEnd/>
                    <a:tailEnd/>
                  </a:ln>
                </p:spPr>
                <p:txBody>
                  <a:bodyPr wrap="none" anchor="ctr"/>
                  <a:lstStyle/>
                  <a:p>
                    <a:endParaRPr lang="en-IN"/>
                  </a:p>
                </p:txBody>
              </p:sp>
            </p:grpSp>
          </p:grpSp>
          <p:sp>
            <p:nvSpPr>
              <p:cNvPr id="10389" name="Oval 149"/>
              <p:cNvSpPr>
                <a:spLocks noChangeArrowheads="1"/>
              </p:cNvSpPr>
              <p:nvPr/>
            </p:nvSpPr>
            <p:spPr bwMode="auto">
              <a:xfrm>
                <a:off x="3137" y="2413"/>
                <a:ext cx="49" cy="27"/>
              </a:xfrm>
              <a:prstGeom prst="ellipse">
                <a:avLst/>
              </a:prstGeom>
              <a:solidFill>
                <a:srgbClr val="FFFFFF"/>
              </a:solidFill>
              <a:ln w="12600">
                <a:solidFill>
                  <a:srgbClr val="000000"/>
                </a:solidFill>
                <a:round/>
                <a:headEnd/>
                <a:tailEnd/>
              </a:ln>
            </p:spPr>
            <p:txBody>
              <a:bodyPr wrap="none" anchor="ctr"/>
              <a:lstStyle/>
              <a:p>
                <a:endParaRPr lang="en-IN"/>
              </a:p>
            </p:txBody>
          </p:sp>
          <p:sp>
            <p:nvSpPr>
              <p:cNvPr id="10390" name="Freeform 150"/>
              <p:cNvSpPr>
                <a:spLocks noChangeArrowheads="1"/>
              </p:cNvSpPr>
              <p:nvPr/>
            </p:nvSpPr>
            <p:spPr bwMode="auto">
              <a:xfrm>
                <a:off x="3069" y="2623"/>
                <a:ext cx="198" cy="84"/>
              </a:xfrm>
              <a:custGeom>
                <a:avLst/>
                <a:gdLst/>
                <a:ahLst/>
                <a:cxnLst>
                  <a:cxn ang="0">
                    <a:pos x="107" y="0"/>
                  </a:cxn>
                  <a:cxn ang="0">
                    <a:pos x="764" y="0"/>
                  </a:cxn>
                  <a:cxn ang="0">
                    <a:pos x="873" y="107"/>
                  </a:cxn>
                  <a:cxn ang="0">
                    <a:pos x="873" y="262"/>
                  </a:cxn>
                  <a:cxn ang="0">
                    <a:pos x="764" y="371"/>
                  </a:cxn>
                  <a:cxn ang="0">
                    <a:pos x="107" y="371"/>
                  </a:cxn>
                  <a:cxn ang="0">
                    <a:pos x="0" y="262"/>
                  </a:cxn>
                  <a:cxn ang="0">
                    <a:pos x="0" y="107"/>
                  </a:cxn>
                  <a:cxn ang="0">
                    <a:pos x="107" y="0"/>
                  </a:cxn>
                </a:cxnLst>
                <a:rect l="0" t="0" r="r" b="b"/>
                <a:pathLst>
                  <a:path w="874" h="372">
                    <a:moveTo>
                      <a:pt x="107" y="0"/>
                    </a:moveTo>
                    <a:lnTo>
                      <a:pt x="764" y="0"/>
                    </a:lnTo>
                    <a:lnTo>
                      <a:pt x="873" y="107"/>
                    </a:lnTo>
                    <a:lnTo>
                      <a:pt x="873" y="262"/>
                    </a:lnTo>
                    <a:lnTo>
                      <a:pt x="764" y="371"/>
                    </a:lnTo>
                    <a:lnTo>
                      <a:pt x="107" y="371"/>
                    </a:lnTo>
                    <a:lnTo>
                      <a:pt x="0" y="262"/>
                    </a:lnTo>
                    <a:lnTo>
                      <a:pt x="0" y="107"/>
                    </a:lnTo>
                    <a:lnTo>
                      <a:pt x="107" y="0"/>
                    </a:lnTo>
                  </a:path>
                </a:pathLst>
              </a:custGeom>
              <a:solidFill>
                <a:srgbClr val="A2C1FE"/>
              </a:solidFill>
              <a:ln w="25560">
                <a:solidFill>
                  <a:srgbClr val="000000"/>
                </a:solidFill>
                <a:round/>
                <a:headEnd/>
                <a:tailEnd/>
              </a:ln>
            </p:spPr>
            <p:txBody>
              <a:bodyPr wrap="none" anchor="ctr"/>
              <a:lstStyle/>
              <a:p>
                <a:endParaRPr lang="en-IN"/>
              </a:p>
            </p:txBody>
          </p:sp>
        </p:grpSp>
        <p:sp>
          <p:nvSpPr>
            <p:cNvPr id="10391" name="Freeform 151"/>
            <p:cNvSpPr>
              <a:spLocks noChangeArrowheads="1"/>
            </p:cNvSpPr>
            <p:nvPr/>
          </p:nvSpPr>
          <p:spPr bwMode="auto">
            <a:xfrm>
              <a:off x="3586" y="2606"/>
              <a:ext cx="85" cy="191"/>
            </a:xfrm>
            <a:custGeom>
              <a:avLst/>
              <a:gdLst/>
              <a:ahLst/>
              <a:cxnLst>
                <a:cxn ang="0">
                  <a:pos x="273" y="0"/>
                </a:cxn>
                <a:cxn ang="0">
                  <a:pos x="375" y="0"/>
                </a:cxn>
                <a:cxn ang="0">
                  <a:pos x="101" y="843"/>
                </a:cxn>
                <a:cxn ang="0">
                  <a:pos x="0" y="843"/>
                </a:cxn>
                <a:cxn ang="0">
                  <a:pos x="273" y="0"/>
                </a:cxn>
              </a:cxnLst>
              <a:rect l="0" t="0" r="r" b="b"/>
              <a:pathLst>
                <a:path w="376" h="844">
                  <a:moveTo>
                    <a:pt x="273" y="0"/>
                  </a:moveTo>
                  <a:lnTo>
                    <a:pt x="375" y="0"/>
                  </a:lnTo>
                  <a:lnTo>
                    <a:pt x="101" y="843"/>
                  </a:lnTo>
                  <a:lnTo>
                    <a:pt x="0" y="843"/>
                  </a:lnTo>
                  <a:lnTo>
                    <a:pt x="273" y="0"/>
                  </a:lnTo>
                </a:path>
              </a:pathLst>
            </a:custGeom>
            <a:solidFill>
              <a:srgbClr val="FC0128"/>
            </a:solidFill>
            <a:ln w="9525">
              <a:noFill/>
              <a:round/>
              <a:headEnd/>
              <a:tailEnd/>
            </a:ln>
          </p:spPr>
          <p:txBody>
            <a:bodyPr wrap="none" anchor="ctr"/>
            <a:lstStyle/>
            <a:p>
              <a:endParaRPr lang="en-IN"/>
            </a:p>
          </p:txBody>
        </p:sp>
        <p:sp>
          <p:nvSpPr>
            <p:cNvPr id="10392" name="AutoShape 152"/>
            <p:cNvSpPr>
              <a:spLocks noChangeArrowheads="1"/>
            </p:cNvSpPr>
            <p:nvPr/>
          </p:nvSpPr>
          <p:spPr bwMode="auto">
            <a:xfrm>
              <a:off x="3582" y="2606"/>
              <a:ext cx="106"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0393" name="AutoShape 153"/>
            <p:cNvSpPr>
              <a:spLocks noChangeArrowheads="1"/>
            </p:cNvSpPr>
            <p:nvPr/>
          </p:nvSpPr>
          <p:spPr bwMode="auto">
            <a:xfrm>
              <a:off x="3589" y="2687"/>
              <a:ext cx="82"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0394" name="AutoShape 154"/>
            <p:cNvSpPr>
              <a:spLocks noChangeArrowheads="1"/>
            </p:cNvSpPr>
            <p:nvPr/>
          </p:nvSpPr>
          <p:spPr bwMode="auto">
            <a:xfrm>
              <a:off x="3406" y="2687"/>
              <a:ext cx="103" cy="11"/>
            </a:xfrm>
            <a:prstGeom prst="roundRect">
              <a:avLst>
                <a:gd name="adj" fmla="val 10000"/>
              </a:avLst>
            </a:prstGeom>
            <a:solidFill>
              <a:srgbClr val="FC0128"/>
            </a:solidFill>
            <a:ln w="9525">
              <a:noFill/>
              <a:round/>
              <a:headEnd/>
              <a:tailEnd/>
            </a:ln>
          </p:spPr>
          <p:txBody>
            <a:bodyPr wrap="none" anchor="ctr"/>
            <a:lstStyle/>
            <a:p>
              <a:endParaRPr lang="en-IN"/>
            </a:p>
          </p:txBody>
        </p:sp>
        <p:grpSp>
          <p:nvGrpSpPr>
            <p:cNvPr id="10395" name="Group 155"/>
            <p:cNvGrpSpPr>
              <a:grpSpLocks/>
            </p:cNvGrpSpPr>
            <p:nvPr/>
          </p:nvGrpSpPr>
          <p:grpSpPr bwMode="auto">
            <a:xfrm>
              <a:off x="3404" y="2434"/>
              <a:ext cx="193" cy="363"/>
              <a:chOff x="3404" y="2434"/>
              <a:chExt cx="193" cy="363"/>
            </a:xfrm>
          </p:grpSpPr>
          <p:sp>
            <p:nvSpPr>
              <p:cNvPr id="10396" name="Oval 156"/>
              <p:cNvSpPr>
                <a:spLocks noChangeArrowheads="1"/>
              </p:cNvSpPr>
              <p:nvPr/>
            </p:nvSpPr>
            <p:spPr bwMode="auto">
              <a:xfrm>
                <a:off x="3480" y="2434"/>
                <a:ext cx="49" cy="49"/>
              </a:xfrm>
              <a:prstGeom prst="ellipse">
                <a:avLst/>
              </a:prstGeom>
              <a:solidFill>
                <a:srgbClr val="FC0128"/>
              </a:solidFill>
              <a:ln w="12600">
                <a:solidFill>
                  <a:srgbClr val="000000"/>
                </a:solidFill>
                <a:round/>
                <a:headEnd/>
                <a:tailEnd/>
              </a:ln>
            </p:spPr>
            <p:txBody>
              <a:bodyPr wrap="none" anchor="ctr"/>
              <a:lstStyle/>
              <a:p>
                <a:endParaRPr lang="en-IN"/>
              </a:p>
            </p:txBody>
          </p:sp>
          <p:sp>
            <p:nvSpPr>
              <p:cNvPr id="10397" name="Freeform 157"/>
              <p:cNvSpPr>
                <a:spLocks noChangeArrowheads="1"/>
              </p:cNvSpPr>
              <p:nvPr/>
            </p:nvSpPr>
            <p:spPr bwMode="auto">
              <a:xfrm>
                <a:off x="3404" y="2502"/>
                <a:ext cx="194" cy="296"/>
              </a:xfrm>
              <a:custGeom>
                <a:avLst/>
                <a:gdLst/>
                <a:ahLst/>
                <a:cxnLst>
                  <a:cxn ang="0">
                    <a:pos x="8" y="605"/>
                  </a:cxn>
                  <a:cxn ang="0">
                    <a:pos x="4" y="618"/>
                  </a:cxn>
                  <a:cxn ang="0">
                    <a:pos x="0" y="640"/>
                  </a:cxn>
                  <a:cxn ang="0">
                    <a:pos x="0" y="662"/>
                  </a:cxn>
                  <a:cxn ang="0">
                    <a:pos x="8" y="684"/>
                  </a:cxn>
                  <a:cxn ang="0">
                    <a:pos x="17" y="703"/>
                  </a:cxn>
                  <a:cxn ang="0">
                    <a:pos x="35" y="721"/>
                  </a:cxn>
                  <a:cxn ang="0">
                    <a:pos x="52" y="730"/>
                  </a:cxn>
                  <a:cxn ang="0">
                    <a:pos x="70" y="734"/>
                  </a:cxn>
                  <a:cxn ang="0">
                    <a:pos x="92" y="734"/>
                  </a:cxn>
                  <a:cxn ang="0">
                    <a:pos x="558" y="1304"/>
                  </a:cxn>
                  <a:cxn ang="0">
                    <a:pos x="704" y="627"/>
                  </a:cxn>
                  <a:cxn ang="0">
                    <a:pos x="704" y="609"/>
                  </a:cxn>
                  <a:cxn ang="0">
                    <a:pos x="695" y="601"/>
                  </a:cxn>
                  <a:cxn ang="0">
                    <a:pos x="682" y="587"/>
                  </a:cxn>
                  <a:cxn ang="0">
                    <a:pos x="673" y="578"/>
                  </a:cxn>
                  <a:cxn ang="0">
                    <a:pos x="656" y="574"/>
                  </a:cxn>
                  <a:cxn ang="0">
                    <a:pos x="638" y="570"/>
                  </a:cxn>
                  <a:cxn ang="0">
                    <a:pos x="620" y="570"/>
                  </a:cxn>
                  <a:cxn ang="0">
                    <a:pos x="607" y="570"/>
                  </a:cxn>
                  <a:cxn ang="0">
                    <a:pos x="412" y="331"/>
                  </a:cxn>
                  <a:cxn ang="0">
                    <a:pos x="793" y="411"/>
                  </a:cxn>
                  <a:cxn ang="0">
                    <a:pos x="811" y="406"/>
                  </a:cxn>
                  <a:cxn ang="0">
                    <a:pos x="820" y="402"/>
                  </a:cxn>
                  <a:cxn ang="0">
                    <a:pos x="837" y="393"/>
                  </a:cxn>
                  <a:cxn ang="0">
                    <a:pos x="846" y="380"/>
                  </a:cxn>
                  <a:cxn ang="0">
                    <a:pos x="851" y="367"/>
                  </a:cxn>
                  <a:cxn ang="0">
                    <a:pos x="855" y="345"/>
                  </a:cxn>
                  <a:cxn ang="0">
                    <a:pos x="851" y="327"/>
                  </a:cxn>
                  <a:cxn ang="0">
                    <a:pos x="842" y="309"/>
                  </a:cxn>
                  <a:cxn ang="0">
                    <a:pos x="833" y="300"/>
                  </a:cxn>
                  <a:cxn ang="0">
                    <a:pos x="815" y="286"/>
                  </a:cxn>
                  <a:cxn ang="0">
                    <a:pos x="802" y="282"/>
                  </a:cxn>
                  <a:cxn ang="0">
                    <a:pos x="541" y="282"/>
                  </a:cxn>
                  <a:cxn ang="0">
                    <a:pos x="496" y="185"/>
                  </a:cxn>
                  <a:cxn ang="0">
                    <a:pos x="500" y="163"/>
                  </a:cxn>
                  <a:cxn ang="0">
                    <a:pos x="505" y="132"/>
                  </a:cxn>
                  <a:cxn ang="0">
                    <a:pos x="505" y="105"/>
                  </a:cxn>
                  <a:cxn ang="0">
                    <a:pos x="496" y="83"/>
                  </a:cxn>
                  <a:cxn ang="0">
                    <a:pos x="487" y="66"/>
                  </a:cxn>
                  <a:cxn ang="0">
                    <a:pos x="474" y="44"/>
                  </a:cxn>
                  <a:cxn ang="0">
                    <a:pos x="456" y="30"/>
                  </a:cxn>
                  <a:cxn ang="0">
                    <a:pos x="434" y="13"/>
                  </a:cxn>
                  <a:cxn ang="0">
                    <a:pos x="412" y="4"/>
                  </a:cxn>
                  <a:cxn ang="0">
                    <a:pos x="385" y="0"/>
                  </a:cxn>
                  <a:cxn ang="0">
                    <a:pos x="359" y="0"/>
                  </a:cxn>
                  <a:cxn ang="0">
                    <a:pos x="332" y="4"/>
                  </a:cxn>
                  <a:cxn ang="0">
                    <a:pos x="305" y="13"/>
                  </a:cxn>
                  <a:cxn ang="0">
                    <a:pos x="278" y="26"/>
                  </a:cxn>
                  <a:cxn ang="0">
                    <a:pos x="261" y="48"/>
                  </a:cxn>
                  <a:cxn ang="0">
                    <a:pos x="243" y="75"/>
                  </a:cxn>
                  <a:cxn ang="0">
                    <a:pos x="234" y="101"/>
                  </a:cxn>
                </a:cxnLst>
                <a:rect l="0" t="0" r="r" b="b"/>
                <a:pathLst>
                  <a:path w="856" h="1305">
                    <a:moveTo>
                      <a:pt x="234"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2" y="730"/>
                    </a:lnTo>
                    <a:lnTo>
                      <a:pt x="61" y="730"/>
                    </a:lnTo>
                    <a:lnTo>
                      <a:pt x="70" y="734"/>
                    </a:lnTo>
                    <a:lnTo>
                      <a:pt x="79" y="734"/>
                    </a:lnTo>
                    <a:lnTo>
                      <a:pt x="92" y="734"/>
                    </a:lnTo>
                    <a:lnTo>
                      <a:pt x="558" y="734"/>
                    </a:lnTo>
                    <a:lnTo>
                      <a:pt x="558" y="1304"/>
                    </a:lnTo>
                    <a:lnTo>
                      <a:pt x="704" y="1304"/>
                    </a:lnTo>
                    <a:lnTo>
                      <a:pt x="704" y="627"/>
                    </a:lnTo>
                    <a:lnTo>
                      <a:pt x="704" y="618"/>
                    </a:lnTo>
                    <a:lnTo>
                      <a:pt x="704" y="609"/>
                    </a:lnTo>
                    <a:lnTo>
                      <a:pt x="700" y="605"/>
                    </a:lnTo>
                    <a:lnTo>
                      <a:pt x="695" y="601"/>
                    </a:lnTo>
                    <a:lnTo>
                      <a:pt x="691" y="596"/>
                    </a:lnTo>
                    <a:lnTo>
                      <a:pt x="682" y="587"/>
                    </a:lnTo>
                    <a:lnTo>
                      <a:pt x="678" y="583"/>
                    </a:lnTo>
                    <a:lnTo>
                      <a:pt x="673" y="578"/>
                    </a:lnTo>
                    <a:lnTo>
                      <a:pt x="664" y="578"/>
                    </a:lnTo>
                    <a:lnTo>
                      <a:pt x="656" y="574"/>
                    </a:lnTo>
                    <a:lnTo>
                      <a:pt x="647" y="574"/>
                    </a:lnTo>
                    <a:lnTo>
                      <a:pt x="638" y="570"/>
                    </a:lnTo>
                    <a:lnTo>
                      <a:pt x="629" y="570"/>
                    </a:lnTo>
                    <a:lnTo>
                      <a:pt x="620" y="570"/>
                    </a:lnTo>
                    <a:lnTo>
                      <a:pt x="616" y="570"/>
                    </a:lnTo>
                    <a:lnTo>
                      <a:pt x="607" y="570"/>
                    </a:lnTo>
                    <a:lnTo>
                      <a:pt x="337" y="552"/>
                    </a:lnTo>
                    <a:lnTo>
                      <a:pt x="412" y="331"/>
                    </a:lnTo>
                    <a:lnTo>
                      <a:pt x="465" y="411"/>
                    </a:lnTo>
                    <a:lnTo>
                      <a:pt x="793" y="411"/>
                    </a:lnTo>
                    <a:lnTo>
                      <a:pt x="802" y="406"/>
                    </a:lnTo>
                    <a:lnTo>
                      <a:pt x="811" y="406"/>
                    </a:lnTo>
                    <a:lnTo>
                      <a:pt x="815" y="402"/>
                    </a:lnTo>
                    <a:lnTo>
                      <a:pt x="820" y="402"/>
                    </a:lnTo>
                    <a:lnTo>
                      <a:pt x="829" y="398"/>
                    </a:lnTo>
                    <a:lnTo>
                      <a:pt x="837" y="393"/>
                    </a:lnTo>
                    <a:lnTo>
                      <a:pt x="842" y="384"/>
                    </a:lnTo>
                    <a:lnTo>
                      <a:pt x="846" y="380"/>
                    </a:lnTo>
                    <a:lnTo>
                      <a:pt x="851" y="371"/>
                    </a:lnTo>
                    <a:lnTo>
                      <a:pt x="851" y="367"/>
                    </a:lnTo>
                    <a:lnTo>
                      <a:pt x="855" y="358"/>
                    </a:lnTo>
                    <a:lnTo>
                      <a:pt x="855" y="345"/>
                    </a:lnTo>
                    <a:lnTo>
                      <a:pt x="855" y="336"/>
                    </a:lnTo>
                    <a:lnTo>
                      <a:pt x="851" y="327"/>
                    </a:lnTo>
                    <a:lnTo>
                      <a:pt x="846" y="318"/>
                    </a:lnTo>
                    <a:lnTo>
                      <a:pt x="842" y="309"/>
                    </a:lnTo>
                    <a:lnTo>
                      <a:pt x="837" y="305"/>
                    </a:lnTo>
                    <a:lnTo>
                      <a:pt x="833" y="300"/>
                    </a:lnTo>
                    <a:lnTo>
                      <a:pt x="824" y="291"/>
                    </a:lnTo>
                    <a:lnTo>
                      <a:pt x="815" y="286"/>
                    </a:lnTo>
                    <a:lnTo>
                      <a:pt x="815" y="282"/>
                    </a:lnTo>
                    <a:lnTo>
                      <a:pt x="802" y="282"/>
                    </a:lnTo>
                    <a:lnTo>
                      <a:pt x="793" y="282"/>
                    </a:lnTo>
                    <a:lnTo>
                      <a:pt x="541" y="282"/>
                    </a:lnTo>
                    <a:lnTo>
                      <a:pt x="487" y="194"/>
                    </a:lnTo>
                    <a:lnTo>
                      <a:pt x="496" y="185"/>
                    </a:lnTo>
                    <a:lnTo>
                      <a:pt x="500" y="172"/>
                    </a:lnTo>
                    <a:lnTo>
                      <a:pt x="500" y="163"/>
                    </a:lnTo>
                    <a:lnTo>
                      <a:pt x="505" y="150"/>
                    </a:lnTo>
                    <a:lnTo>
                      <a:pt x="505" y="132"/>
                    </a:lnTo>
                    <a:lnTo>
                      <a:pt x="505" y="123"/>
                    </a:lnTo>
                    <a:lnTo>
                      <a:pt x="505" y="105"/>
                    </a:lnTo>
                    <a:lnTo>
                      <a:pt x="500" y="97"/>
                    </a:lnTo>
                    <a:lnTo>
                      <a:pt x="496" y="83"/>
                    </a:lnTo>
                    <a:lnTo>
                      <a:pt x="491" y="75"/>
                    </a:lnTo>
                    <a:lnTo>
                      <a:pt x="487" y="66"/>
                    </a:lnTo>
                    <a:lnTo>
                      <a:pt x="482" y="57"/>
                    </a:lnTo>
                    <a:lnTo>
                      <a:pt x="474" y="44"/>
                    </a:lnTo>
                    <a:lnTo>
                      <a:pt x="465" y="39"/>
                    </a:lnTo>
                    <a:lnTo>
                      <a:pt x="456" y="30"/>
                    </a:lnTo>
                    <a:lnTo>
                      <a:pt x="447" y="22"/>
                    </a:lnTo>
                    <a:lnTo>
                      <a:pt x="434" y="13"/>
                    </a:lnTo>
                    <a:lnTo>
                      <a:pt x="425" y="13"/>
                    </a:lnTo>
                    <a:lnTo>
                      <a:pt x="412" y="4"/>
                    </a:lnTo>
                    <a:lnTo>
                      <a:pt x="399" y="4"/>
                    </a:lnTo>
                    <a:lnTo>
                      <a:pt x="385" y="0"/>
                    </a:lnTo>
                    <a:lnTo>
                      <a:pt x="372" y="0"/>
                    </a:lnTo>
                    <a:lnTo>
                      <a:pt x="359" y="0"/>
                    </a:lnTo>
                    <a:lnTo>
                      <a:pt x="346" y="0"/>
                    </a:lnTo>
                    <a:lnTo>
                      <a:pt x="332" y="4"/>
                    </a:lnTo>
                    <a:lnTo>
                      <a:pt x="318" y="8"/>
                    </a:lnTo>
                    <a:lnTo>
                      <a:pt x="305" y="13"/>
                    </a:lnTo>
                    <a:lnTo>
                      <a:pt x="292" y="17"/>
                    </a:lnTo>
                    <a:lnTo>
                      <a:pt x="278" y="26"/>
                    </a:lnTo>
                    <a:lnTo>
                      <a:pt x="270" y="39"/>
                    </a:lnTo>
                    <a:lnTo>
                      <a:pt x="261" y="48"/>
                    </a:lnTo>
                    <a:lnTo>
                      <a:pt x="252" y="57"/>
                    </a:lnTo>
                    <a:lnTo>
                      <a:pt x="243" y="75"/>
                    </a:lnTo>
                    <a:lnTo>
                      <a:pt x="234" y="83"/>
                    </a:lnTo>
                    <a:lnTo>
                      <a:pt x="234" y="101"/>
                    </a:lnTo>
                  </a:path>
                </a:pathLst>
              </a:custGeom>
              <a:solidFill>
                <a:srgbClr val="FC0128"/>
              </a:solidFill>
              <a:ln w="9525">
                <a:noFill/>
                <a:round/>
                <a:headEnd/>
                <a:tailEnd/>
              </a:ln>
            </p:spPr>
            <p:txBody>
              <a:bodyPr wrap="none" anchor="ctr"/>
              <a:lstStyle/>
              <a:p>
                <a:endParaRPr lang="en-IN"/>
              </a:p>
            </p:txBody>
          </p:sp>
        </p:grpSp>
      </p:grpSp>
      <p:grpSp>
        <p:nvGrpSpPr>
          <p:cNvPr id="10398" name="Group 158"/>
          <p:cNvGrpSpPr>
            <a:grpSpLocks/>
          </p:cNvGrpSpPr>
          <p:nvPr/>
        </p:nvGrpSpPr>
        <p:grpSpPr bwMode="auto">
          <a:xfrm>
            <a:off x="6089650" y="5564188"/>
            <a:ext cx="1533525" cy="709612"/>
            <a:chOff x="3761" y="2873"/>
            <a:chExt cx="966" cy="447"/>
          </a:xfrm>
        </p:grpSpPr>
        <p:grpSp>
          <p:nvGrpSpPr>
            <p:cNvPr id="10399" name="Group 159"/>
            <p:cNvGrpSpPr>
              <a:grpSpLocks/>
            </p:cNvGrpSpPr>
            <p:nvPr/>
          </p:nvGrpSpPr>
          <p:grpSpPr bwMode="auto">
            <a:xfrm>
              <a:off x="3761" y="2873"/>
              <a:ext cx="304" cy="447"/>
              <a:chOff x="3761" y="2873"/>
              <a:chExt cx="304" cy="447"/>
            </a:xfrm>
          </p:grpSpPr>
          <p:grpSp>
            <p:nvGrpSpPr>
              <p:cNvPr id="10400" name="Group 160"/>
              <p:cNvGrpSpPr>
                <a:grpSpLocks/>
              </p:cNvGrpSpPr>
              <p:nvPr/>
            </p:nvGrpSpPr>
            <p:grpSpPr bwMode="auto">
              <a:xfrm>
                <a:off x="3761" y="2873"/>
                <a:ext cx="304" cy="447"/>
                <a:chOff x="3761" y="2873"/>
                <a:chExt cx="304" cy="447"/>
              </a:xfrm>
            </p:grpSpPr>
            <p:grpSp>
              <p:nvGrpSpPr>
                <p:cNvPr id="10401" name="Group 161"/>
                <p:cNvGrpSpPr>
                  <a:grpSpLocks/>
                </p:cNvGrpSpPr>
                <p:nvPr/>
              </p:nvGrpSpPr>
              <p:grpSpPr bwMode="auto">
                <a:xfrm>
                  <a:off x="3761" y="2944"/>
                  <a:ext cx="304" cy="376"/>
                  <a:chOff x="3761" y="2944"/>
                  <a:chExt cx="304" cy="376"/>
                </a:xfrm>
              </p:grpSpPr>
              <p:sp>
                <p:nvSpPr>
                  <p:cNvPr id="10402" name="Freeform 162"/>
                  <p:cNvSpPr>
                    <a:spLocks noChangeArrowheads="1"/>
                  </p:cNvSpPr>
                  <p:nvPr/>
                </p:nvSpPr>
                <p:spPr bwMode="auto">
                  <a:xfrm>
                    <a:off x="3761" y="2944"/>
                    <a:ext cx="305" cy="377"/>
                  </a:xfrm>
                  <a:custGeom>
                    <a:avLst/>
                    <a:gdLst/>
                    <a:ahLst/>
                    <a:cxnLst>
                      <a:cxn ang="0">
                        <a:pos x="0" y="1663"/>
                      </a:cxn>
                      <a:cxn ang="0">
                        <a:pos x="0" y="336"/>
                      </a:cxn>
                      <a:cxn ang="0">
                        <a:pos x="335" y="0"/>
                      </a:cxn>
                      <a:cxn ang="0">
                        <a:pos x="1345" y="0"/>
                      </a:cxn>
                      <a:cxn ang="0">
                        <a:pos x="1345" y="1327"/>
                      </a:cxn>
                      <a:cxn ang="0">
                        <a:pos x="1008" y="1663"/>
                      </a:cxn>
                      <a:cxn ang="0">
                        <a:pos x="0" y="1663"/>
                      </a:cxn>
                    </a:cxnLst>
                    <a:rect l="0" t="0" r="r" b="b"/>
                    <a:pathLst>
                      <a:path w="1346" h="1664">
                        <a:moveTo>
                          <a:pt x="0" y="1663"/>
                        </a:moveTo>
                        <a:lnTo>
                          <a:pt x="0" y="336"/>
                        </a:lnTo>
                        <a:lnTo>
                          <a:pt x="335" y="0"/>
                        </a:lnTo>
                        <a:lnTo>
                          <a:pt x="1345" y="0"/>
                        </a:lnTo>
                        <a:lnTo>
                          <a:pt x="1345" y="1327"/>
                        </a:lnTo>
                        <a:lnTo>
                          <a:pt x="1008" y="1663"/>
                        </a:lnTo>
                        <a:lnTo>
                          <a:pt x="0" y="1663"/>
                        </a:lnTo>
                      </a:path>
                    </a:pathLst>
                  </a:custGeom>
                  <a:solidFill>
                    <a:srgbClr val="F6BF69"/>
                  </a:solidFill>
                  <a:ln w="12600">
                    <a:solidFill>
                      <a:srgbClr val="000000"/>
                    </a:solidFill>
                    <a:round/>
                    <a:headEnd/>
                    <a:tailEnd/>
                  </a:ln>
                </p:spPr>
                <p:txBody>
                  <a:bodyPr wrap="none" anchor="ctr"/>
                  <a:lstStyle/>
                  <a:p>
                    <a:endParaRPr lang="en-IN"/>
                  </a:p>
                </p:txBody>
              </p:sp>
              <p:sp>
                <p:nvSpPr>
                  <p:cNvPr id="10403" name="Freeform 163"/>
                  <p:cNvSpPr>
                    <a:spLocks noChangeArrowheads="1"/>
                  </p:cNvSpPr>
                  <p:nvPr/>
                </p:nvSpPr>
                <p:spPr bwMode="auto">
                  <a:xfrm>
                    <a:off x="3761" y="2944"/>
                    <a:ext cx="305" cy="76"/>
                  </a:xfrm>
                  <a:custGeom>
                    <a:avLst/>
                    <a:gdLst/>
                    <a:ahLst/>
                    <a:cxnLst>
                      <a:cxn ang="0">
                        <a:pos x="0" y="336"/>
                      </a:cxn>
                      <a:cxn ang="0">
                        <a:pos x="335" y="0"/>
                      </a:cxn>
                      <a:cxn ang="0">
                        <a:pos x="1345" y="0"/>
                      </a:cxn>
                      <a:cxn ang="0">
                        <a:pos x="1008" y="336"/>
                      </a:cxn>
                      <a:cxn ang="0">
                        <a:pos x="0" y="336"/>
                      </a:cxn>
                    </a:cxnLst>
                    <a:rect l="0" t="0" r="r" b="b"/>
                    <a:pathLst>
                      <a:path w="1346" h="337">
                        <a:moveTo>
                          <a:pt x="0" y="336"/>
                        </a:moveTo>
                        <a:lnTo>
                          <a:pt x="335" y="0"/>
                        </a:lnTo>
                        <a:lnTo>
                          <a:pt x="1345" y="0"/>
                        </a:lnTo>
                        <a:lnTo>
                          <a:pt x="1008" y="336"/>
                        </a:lnTo>
                        <a:lnTo>
                          <a:pt x="0" y="336"/>
                        </a:lnTo>
                      </a:path>
                    </a:pathLst>
                  </a:custGeom>
                  <a:solidFill>
                    <a:srgbClr val="FFD072"/>
                  </a:solidFill>
                  <a:ln w="12600">
                    <a:solidFill>
                      <a:srgbClr val="000000"/>
                    </a:solidFill>
                    <a:round/>
                    <a:headEnd/>
                    <a:tailEnd/>
                  </a:ln>
                </p:spPr>
                <p:txBody>
                  <a:bodyPr wrap="none" anchor="ctr"/>
                  <a:lstStyle/>
                  <a:p>
                    <a:endParaRPr lang="en-IN"/>
                  </a:p>
                </p:txBody>
              </p:sp>
              <p:sp>
                <p:nvSpPr>
                  <p:cNvPr id="10404" name="Freeform 164"/>
                  <p:cNvSpPr>
                    <a:spLocks noChangeArrowheads="1"/>
                  </p:cNvSpPr>
                  <p:nvPr/>
                </p:nvSpPr>
                <p:spPr bwMode="auto">
                  <a:xfrm>
                    <a:off x="3990" y="2944"/>
                    <a:ext cx="77" cy="377"/>
                  </a:xfrm>
                  <a:custGeom>
                    <a:avLst/>
                    <a:gdLst/>
                    <a:ahLst/>
                    <a:cxnLst>
                      <a:cxn ang="0">
                        <a:pos x="0" y="1663"/>
                      </a:cxn>
                      <a:cxn ang="0">
                        <a:pos x="0" y="336"/>
                      </a:cxn>
                      <a:cxn ang="0">
                        <a:pos x="337" y="0"/>
                      </a:cxn>
                      <a:cxn ang="0">
                        <a:pos x="337" y="1327"/>
                      </a:cxn>
                      <a:cxn ang="0">
                        <a:pos x="0" y="1663"/>
                      </a:cxn>
                    </a:cxnLst>
                    <a:rect l="0" t="0" r="r" b="b"/>
                    <a:pathLst>
                      <a:path w="338" h="1664">
                        <a:moveTo>
                          <a:pt x="0" y="1663"/>
                        </a:moveTo>
                        <a:lnTo>
                          <a:pt x="0" y="336"/>
                        </a:lnTo>
                        <a:lnTo>
                          <a:pt x="337" y="0"/>
                        </a:lnTo>
                        <a:lnTo>
                          <a:pt x="337" y="1327"/>
                        </a:lnTo>
                        <a:lnTo>
                          <a:pt x="0" y="1663"/>
                        </a:lnTo>
                      </a:path>
                    </a:pathLst>
                  </a:custGeom>
                  <a:solidFill>
                    <a:srgbClr val="D3A45A"/>
                  </a:solidFill>
                  <a:ln w="12600">
                    <a:solidFill>
                      <a:srgbClr val="000000"/>
                    </a:solidFill>
                    <a:round/>
                    <a:headEnd/>
                    <a:tailEnd/>
                  </a:ln>
                </p:spPr>
                <p:txBody>
                  <a:bodyPr wrap="none" anchor="ctr"/>
                  <a:lstStyle/>
                  <a:p>
                    <a:endParaRPr lang="en-IN"/>
                  </a:p>
                </p:txBody>
              </p:sp>
            </p:grpSp>
            <p:grpSp>
              <p:nvGrpSpPr>
                <p:cNvPr id="10405" name="Group 165"/>
                <p:cNvGrpSpPr>
                  <a:grpSpLocks/>
                </p:cNvGrpSpPr>
                <p:nvPr/>
              </p:nvGrpSpPr>
              <p:grpSpPr bwMode="auto">
                <a:xfrm>
                  <a:off x="3831" y="2873"/>
                  <a:ext cx="234" cy="77"/>
                  <a:chOff x="3831" y="2873"/>
                  <a:chExt cx="234" cy="77"/>
                </a:xfrm>
              </p:grpSpPr>
              <p:sp>
                <p:nvSpPr>
                  <p:cNvPr id="10406" name="Freeform 166"/>
                  <p:cNvSpPr>
                    <a:spLocks noChangeArrowheads="1"/>
                  </p:cNvSpPr>
                  <p:nvPr/>
                </p:nvSpPr>
                <p:spPr bwMode="auto">
                  <a:xfrm>
                    <a:off x="3831" y="2873"/>
                    <a:ext cx="235" cy="78"/>
                  </a:xfrm>
                  <a:custGeom>
                    <a:avLst/>
                    <a:gdLst/>
                    <a:ahLst/>
                    <a:cxnLst>
                      <a:cxn ang="0">
                        <a:pos x="0" y="344"/>
                      </a:cxn>
                      <a:cxn ang="0">
                        <a:pos x="0" y="85"/>
                      </a:cxn>
                      <a:cxn ang="0">
                        <a:pos x="85" y="0"/>
                      </a:cxn>
                      <a:cxn ang="0">
                        <a:pos x="1036" y="0"/>
                      </a:cxn>
                      <a:cxn ang="0">
                        <a:pos x="1036" y="257"/>
                      </a:cxn>
                      <a:cxn ang="0">
                        <a:pos x="949" y="344"/>
                      </a:cxn>
                      <a:cxn ang="0">
                        <a:pos x="0" y="344"/>
                      </a:cxn>
                    </a:cxnLst>
                    <a:rect l="0" t="0" r="r" b="b"/>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p>
                    <a:endParaRPr lang="en-IN"/>
                  </a:p>
                </p:txBody>
              </p:sp>
              <p:sp>
                <p:nvSpPr>
                  <p:cNvPr id="10407" name="Freeform 167"/>
                  <p:cNvSpPr>
                    <a:spLocks noChangeArrowheads="1"/>
                  </p:cNvSpPr>
                  <p:nvPr/>
                </p:nvSpPr>
                <p:spPr bwMode="auto">
                  <a:xfrm>
                    <a:off x="3831" y="2873"/>
                    <a:ext cx="235" cy="20"/>
                  </a:xfrm>
                  <a:custGeom>
                    <a:avLst/>
                    <a:gdLst/>
                    <a:ahLst/>
                    <a:cxnLst>
                      <a:cxn ang="0">
                        <a:pos x="0" y="85"/>
                      </a:cxn>
                      <a:cxn ang="0">
                        <a:pos x="85" y="0"/>
                      </a:cxn>
                      <a:cxn ang="0">
                        <a:pos x="1036" y="0"/>
                      </a:cxn>
                      <a:cxn ang="0">
                        <a:pos x="949" y="85"/>
                      </a:cxn>
                      <a:cxn ang="0">
                        <a:pos x="0" y="85"/>
                      </a:cxn>
                    </a:cxnLst>
                    <a:rect l="0" t="0" r="r" b="b"/>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p>
                    <a:endParaRPr lang="en-IN"/>
                  </a:p>
                </p:txBody>
              </p:sp>
              <p:sp>
                <p:nvSpPr>
                  <p:cNvPr id="10408" name="Freeform 168"/>
                  <p:cNvSpPr>
                    <a:spLocks noChangeArrowheads="1"/>
                  </p:cNvSpPr>
                  <p:nvPr/>
                </p:nvSpPr>
                <p:spPr bwMode="auto">
                  <a:xfrm>
                    <a:off x="4046" y="2873"/>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p>
                    <a:endParaRPr lang="en-IN"/>
                  </a:p>
                </p:txBody>
              </p:sp>
            </p:grpSp>
          </p:grpSp>
          <p:sp>
            <p:nvSpPr>
              <p:cNvPr id="10409" name="Freeform 169"/>
              <p:cNvSpPr>
                <a:spLocks noChangeArrowheads="1"/>
              </p:cNvSpPr>
              <p:nvPr/>
            </p:nvSpPr>
            <p:spPr bwMode="auto">
              <a:xfrm>
                <a:off x="3823" y="2977"/>
                <a:ext cx="158" cy="27"/>
              </a:xfrm>
              <a:custGeom>
                <a:avLst/>
                <a:gdLst/>
                <a:ahLst/>
                <a:cxnLst>
                  <a:cxn ang="0">
                    <a:pos x="174" y="0"/>
                  </a:cxn>
                  <a:cxn ang="0">
                    <a:pos x="696" y="0"/>
                  </a:cxn>
                  <a:cxn ang="0">
                    <a:pos x="522" y="119"/>
                  </a:cxn>
                  <a:cxn ang="0">
                    <a:pos x="0" y="119"/>
                  </a:cxn>
                  <a:cxn ang="0">
                    <a:pos x="174" y="0"/>
                  </a:cxn>
                </a:cxnLst>
                <a:rect l="0" t="0" r="r" b="b"/>
                <a:pathLst>
                  <a:path w="697" h="120">
                    <a:moveTo>
                      <a:pt x="174" y="0"/>
                    </a:moveTo>
                    <a:lnTo>
                      <a:pt x="696" y="0"/>
                    </a:lnTo>
                    <a:lnTo>
                      <a:pt x="522" y="119"/>
                    </a:lnTo>
                    <a:lnTo>
                      <a:pt x="0" y="119"/>
                    </a:lnTo>
                    <a:lnTo>
                      <a:pt x="174" y="0"/>
                    </a:lnTo>
                  </a:path>
                </a:pathLst>
              </a:custGeom>
              <a:solidFill>
                <a:srgbClr val="F6BF69"/>
              </a:solidFill>
              <a:ln w="25560">
                <a:solidFill>
                  <a:srgbClr val="000000"/>
                </a:solidFill>
                <a:round/>
                <a:headEnd/>
                <a:tailEnd/>
              </a:ln>
            </p:spPr>
            <p:txBody>
              <a:bodyPr wrap="none" anchor="ctr"/>
              <a:lstStyle/>
              <a:p>
                <a:endParaRPr lang="en-IN"/>
              </a:p>
            </p:txBody>
          </p:sp>
        </p:grpSp>
        <p:grpSp>
          <p:nvGrpSpPr>
            <p:cNvPr id="10410" name="Group 170"/>
            <p:cNvGrpSpPr>
              <a:grpSpLocks/>
            </p:cNvGrpSpPr>
            <p:nvPr/>
          </p:nvGrpSpPr>
          <p:grpSpPr bwMode="auto">
            <a:xfrm>
              <a:off x="4062" y="2873"/>
              <a:ext cx="377" cy="447"/>
              <a:chOff x="4062" y="2873"/>
              <a:chExt cx="377" cy="447"/>
            </a:xfrm>
          </p:grpSpPr>
          <p:grpSp>
            <p:nvGrpSpPr>
              <p:cNvPr id="10411" name="Group 171"/>
              <p:cNvGrpSpPr>
                <a:grpSpLocks/>
              </p:cNvGrpSpPr>
              <p:nvPr/>
            </p:nvGrpSpPr>
            <p:grpSpPr bwMode="auto">
              <a:xfrm>
                <a:off x="4062" y="2873"/>
                <a:ext cx="377" cy="447"/>
                <a:chOff x="4062" y="2873"/>
                <a:chExt cx="377" cy="447"/>
              </a:xfrm>
            </p:grpSpPr>
            <p:grpSp>
              <p:nvGrpSpPr>
                <p:cNvPr id="10412" name="Group 172"/>
                <p:cNvGrpSpPr>
                  <a:grpSpLocks/>
                </p:cNvGrpSpPr>
                <p:nvPr/>
              </p:nvGrpSpPr>
              <p:grpSpPr bwMode="auto">
                <a:xfrm>
                  <a:off x="4062" y="2944"/>
                  <a:ext cx="377" cy="376"/>
                  <a:chOff x="4062" y="2944"/>
                  <a:chExt cx="377" cy="376"/>
                </a:xfrm>
              </p:grpSpPr>
              <p:sp>
                <p:nvSpPr>
                  <p:cNvPr id="10413" name="Freeform 173"/>
                  <p:cNvSpPr>
                    <a:spLocks noChangeArrowheads="1"/>
                  </p:cNvSpPr>
                  <p:nvPr/>
                </p:nvSpPr>
                <p:spPr bwMode="auto">
                  <a:xfrm>
                    <a:off x="4062" y="2944"/>
                    <a:ext cx="378" cy="377"/>
                  </a:xfrm>
                  <a:custGeom>
                    <a:avLst/>
                    <a:gdLst/>
                    <a:ahLst/>
                    <a:cxnLst>
                      <a:cxn ang="0">
                        <a:pos x="0" y="1663"/>
                      </a:cxn>
                      <a:cxn ang="0">
                        <a:pos x="0" y="415"/>
                      </a:cxn>
                      <a:cxn ang="0">
                        <a:pos x="414" y="0"/>
                      </a:cxn>
                      <a:cxn ang="0">
                        <a:pos x="1666" y="0"/>
                      </a:cxn>
                      <a:cxn ang="0">
                        <a:pos x="1666" y="1248"/>
                      </a:cxn>
                      <a:cxn ang="0">
                        <a:pos x="1250" y="1663"/>
                      </a:cxn>
                      <a:cxn ang="0">
                        <a:pos x="0" y="1663"/>
                      </a:cxn>
                    </a:cxnLst>
                    <a:rect l="0" t="0" r="r" b="b"/>
                    <a:pathLst>
                      <a:path w="1667" h="1664">
                        <a:moveTo>
                          <a:pt x="0" y="1663"/>
                        </a:moveTo>
                        <a:lnTo>
                          <a:pt x="0" y="415"/>
                        </a:lnTo>
                        <a:lnTo>
                          <a:pt x="414" y="0"/>
                        </a:lnTo>
                        <a:lnTo>
                          <a:pt x="1666" y="0"/>
                        </a:lnTo>
                        <a:lnTo>
                          <a:pt x="1666" y="1248"/>
                        </a:lnTo>
                        <a:lnTo>
                          <a:pt x="1250" y="1663"/>
                        </a:lnTo>
                        <a:lnTo>
                          <a:pt x="0" y="1663"/>
                        </a:lnTo>
                      </a:path>
                    </a:pathLst>
                  </a:custGeom>
                  <a:solidFill>
                    <a:srgbClr val="A2C1FE"/>
                  </a:solidFill>
                  <a:ln w="12600">
                    <a:solidFill>
                      <a:srgbClr val="000000"/>
                    </a:solidFill>
                    <a:round/>
                    <a:headEnd/>
                    <a:tailEnd/>
                  </a:ln>
                </p:spPr>
                <p:txBody>
                  <a:bodyPr wrap="none" anchor="ctr"/>
                  <a:lstStyle/>
                  <a:p>
                    <a:endParaRPr lang="en-IN"/>
                  </a:p>
                </p:txBody>
              </p:sp>
              <p:sp>
                <p:nvSpPr>
                  <p:cNvPr id="10414" name="Freeform 174"/>
                  <p:cNvSpPr>
                    <a:spLocks noChangeArrowheads="1"/>
                  </p:cNvSpPr>
                  <p:nvPr/>
                </p:nvSpPr>
                <p:spPr bwMode="auto">
                  <a:xfrm>
                    <a:off x="4062" y="2944"/>
                    <a:ext cx="378" cy="94"/>
                  </a:xfrm>
                  <a:custGeom>
                    <a:avLst/>
                    <a:gdLst/>
                    <a:ahLst/>
                    <a:cxnLst>
                      <a:cxn ang="0">
                        <a:pos x="0" y="415"/>
                      </a:cxn>
                      <a:cxn ang="0">
                        <a:pos x="414" y="0"/>
                      </a:cxn>
                      <a:cxn ang="0">
                        <a:pos x="1666" y="0"/>
                      </a:cxn>
                      <a:cxn ang="0">
                        <a:pos x="1250" y="415"/>
                      </a:cxn>
                      <a:cxn ang="0">
                        <a:pos x="0" y="415"/>
                      </a:cxn>
                    </a:cxnLst>
                    <a:rect l="0" t="0" r="r" b="b"/>
                    <a:pathLst>
                      <a:path w="1667" h="416">
                        <a:moveTo>
                          <a:pt x="0" y="415"/>
                        </a:moveTo>
                        <a:lnTo>
                          <a:pt x="414" y="0"/>
                        </a:lnTo>
                        <a:lnTo>
                          <a:pt x="1666" y="0"/>
                        </a:lnTo>
                        <a:lnTo>
                          <a:pt x="1250" y="415"/>
                        </a:lnTo>
                        <a:lnTo>
                          <a:pt x="0" y="415"/>
                        </a:lnTo>
                      </a:path>
                    </a:pathLst>
                  </a:custGeom>
                  <a:solidFill>
                    <a:srgbClr val="B1D3FF"/>
                  </a:solidFill>
                  <a:ln w="12600">
                    <a:solidFill>
                      <a:srgbClr val="000000"/>
                    </a:solidFill>
                    <a:round/>
                    <a:headEnd/>
                    <a:tailEnd/>
                  </a:ln>
                </p:spPr>
                <p:txBody>
                  <a:bodyPr wrap="none" anchor="ctr"/>
                  <a:lstStyle/>
                  <a:p>
                    <a:endParaRPr lang="en-IN"/>
                  </a:p>
                </p:txBody>
              </p:sp>
              <p:sp>
                <p:nvSpPr>
                  <p:cNvPr id="10415" name="Freeform 175"/>
                  <p:cNvSpPr>
                    <a:spLocks noChangeArrowheads="1"/>
                  </p:cNvSpPr>
                  <p:nvPr/>
                </p:nvSpPr>
                <p:spPr bwMode="auto">
                  <a:xfrm>
                    <a:off x="4346" y="2944"/>
                    <a:ext cx="95" cy="377"/>
                  </a:xfrm>
                  <a:custGeom>
                    <a:avLst/>
                    <a:gdLst/>
                    <a:ahLst/>
                    <a:cxnLst>
                      <a:cxn ang="0">
                        <a:pos x="0" y="1663"/>
                      </a:cxn>
                      <a:cxn ang="0">
                        <a:pos x="0" y="415"/>
                      </a:cxn>
                      <a:cxn ang="0">
                        <a:pos x="416" y="0"/>
                      </a:cxn>
                      <a:cxn ang="0">
                        <a:pos x="416" y="1248"/>
                      </a:cxn>
                      <a:cxn ang="0">
                        <a:pos x="0" y="1663"/>
                      </a:cxn>
                    </a:cxnLst>
                    <a:rect l="0" t="0" r="r" b="b"/>
                    <a:pathLst>
                      <a:path w="417" h="1664">
                        <a:moveTo>
                          <a:pt x="0" y="1663"/>
                        </a:moveTo>
                        <a:lnTo>
                          <a:pt x="0" y="415"/>
                        </a:lnTo>
                        <a:lnTo>
                          <a:pt x="416" y="0"/>
                        </a:lnTo>
                        <a:lnTo>
                          <a:pt x="416" y="1248"/>
                        </a:lnTo>
                        <a:lnTo>
                          <a:pt x="0" y="1663"/>
                        </a:lnTo>
                      </a:path>
                    </a:pathLst>
                  </a:custGeom>
                  <a:solidFill>
                    <a:srgbClr val="8BA5DA"/>
                  </a:solidFill>
                  <a:ln w="12600">
                    <a:solidFill>
                      <a:srgbClr val="000000"/>
                    </a:solidFill>
                    <a:round/>
                    <a:headEnd/>
                    <a:tailEnd/>
                  </a:ln>
                </p:spPr>
                <p:txBody>
                  <a:bodyPr wrap="none" anchor="ctr"/>
                  <a:lstStyle/>
                  <a:p>
                    <a:endParaRPr lang="en-IN"/>
                  </a:p>
                </p:txBody>
              </p:sp>
            </p:grpSp>
            <p:grpSp>
              <p:nvGrpSpPr>
                <p:cNvPr id="10416" name="Group 176"/>
                <p:cNvGrpSpPr>
                  <a:grpSpLocks/>
                </p:cNvGrpSpPr>
                <p:nvPr/>
              </p:nvGrpSpPr>
              <p:grpSpPr bwMode="auto">
                <a:xfrm>
                  <a:off x="4148" y="2873"/>
                  <a:ext cx="291" cy="77"/>
                  <a:chOff x="4148" y="2873"/>
                  <a:chExt cx="291" cy="77"/>
                </a:xfrm>
              </p:grpSpPr>
              <p:sp>
                <p:nvSpPr>
                  <p:cNvPr id="10417" name="Freeform 177"/>
                  <p:cNvSpPr>
                    <a:spLocks noChangeArrowheads="1"/>
                  </p:cNvSpPr>
                  <p:nvPr/>
                </p:nvSpPr>
                <p:spPr bwMode="auto">
                  <a:xfrm>
                    <a:off x="4148" y="2873"/>
                    <a:ext cx="292" cy="78"/>
                  </a:xfrm>
                  <a:custGeom>
                    <a:avLst/>
                    <a:gdLst/>
                    <a:ahLst/>
                    <a:cxnLst>
                      <a:cxn ang="0">
                        <a:pos x="0" y="344"/>
                      </a:cxn>
                      <a:cxn ang="0">
                        <a:pos x="0" y="85"/>
                      </a:cxn>
                      <a:cxn ang="0">
                        <a:pos x="85" y="0"/>
                      </a:cxn>
                      <a:cxn ang="0">
                        <a:pos x="1287" y="0"/>
                      </a:cxn>
                      <a:cxn ang="0">
                        <a:pos x="1287" y="257"/>
                      </a:cxn>
                      <a:cxn ang="0">
                        <a:pos x="1200" y="344"/>
                      </a:cxn>
                      <a:cxn ang="0">
                        <a:pos x="0" y="344"/>
                      </a:cxn>
                    </a:cxnLst>
                    <a:rect l="0" t="0" r="r" b="b"/>
                    <a:pathLst>
                      <a:path w="1288" h="345">
                        <a:moveTo>
                          <a:pt x="0" y="344"/>
                        </a:moveTo>
                        <a:lnTo>
                          <a:pt x="0" y="85"/>
                        </a:lnTo>
                        <a:lnTo>
                          <a:pt x="85" y="0"/>
                        </a:lnTo>
                        <a:lnTo>
                          <a:pt x="1287" y="0"/>
                        </a:lnTo>
                        <a:lnTo>
                          <a:pt x="1287" y="257"/>
                        </a:lnTo>
                        <a:lnTo>
                          <a:pt x="1200" y="344"/>
                        </a:lnTo>
                        <a:lnTo>
                          <a:pt x="0" y="344"/>
                        </a:lnTo>
                      </a:path>
                    </a:pathLst>
                  </a:custGeom>
                  <a:solidFill>
                    <a:srgbClr val="A2C1FE"/>
                  </a:solidFill>
                  <a:ln w="12600">
                    <a:solidFill>
                      <a:srgbClr val="000000"/>
                    </a:solidFill>
                    <a:round/>
                    <a:headEnd/>
                    <a:tailEnd/>
                  </a:ln>
                </p:spPr>
                <p:txBody>
                  <a:bodyPr wrap="none" anchor="ctr"/>
                  <a:lstStyle/>
                  <a:p>
                    <a:endParaRPr lang="en-IN"/>
                  </a:p>
                </p:txBody>
              </p:sp>
              <p:sp>
                <p:nvSpPr>
                  <p:cNvPr id="10418" name="Freeform 178"/>
                  <p:cNvSpPr>
                    <a:spLocks noChangeArrowheads="1"/>
                  </p:cNvSpPr>
                  <p:nvPr/>
                </p:nvSpPr>
                <p:spPr bwMode="auto">
                  <a:xfrm>
                    <a:off x="4148" y="2873"/>
                    <a:ext cx="292" cy="20"/>
                  </a:xfrm>
                  <a:custGeom>
                    <a:avLst/>
                    <a:gdLst/>
                    <a:ahLst/>
                    <a:cxnLst>
                      <a:cxn ang="0">
                        <a:pos x="0" y="85"/>
                      </a:cxn>
                      <a:cxn ang="0">
                        <a:pos x="85" y="0"/>
                      </a:cxn>
                      <a:cxn ang="0">
                        <a:pos x="1287" y="0"/>
                      </a:cxn>
                      <a:cxn ang="0">
                        <a:pos x="1200" y="85"/>
                      </a:cxn>
                      <a:cxn ang="0">
                        <a:pos x="0" y="85"/>
                      </a:cxn>
                    </a:cxnLst>
                    <a:rect l="0" t="0" r="r" b="b"/>
                    <a:pathLst>
                      <a:path w="1288" h="86">
                        <a:moveTo>
                          <a:pt x="0" y="85"/>
                        </a:moveTo>
                        <a:lnTo>
                          <a:pt x="85" y="0"/>
                        </a:lnTo>
                        <a:lnTo>
                          <a:pt x="1287" y="0"/>
                        </a:lnTo>
                        <a:lnTo>
                          <a:pt x="1200" y="85"/>
                        </a:lnTo>
                        <a:lnTo>
                          <a:pt x="0" y="85"/>
                        </a:lnTo>
                      </a:path>
                    </a:pathLst>
                  </a:custGeom>
                  <a:solidFill>
                    <a:srgbClr val="B1D3FF"/>
                  </a:solidFill>
                  <a:ln w="12600">
                    <a:solidFill>
                      <a:srgbClr val="000000"/>
                    </a:solidFill>
                    <a:round/>
                    <a:headEnd/>
                    <a:tailEnd/>
                  </a:ln>
                </p:spPr>
                <p:txBody>
                  <a:bodyPr wrap="none" anchor="ctr"/>
                  <a:lstStyle/>
                  <a:p>
                    <a:endParaRPr lang="en-IN"/>
                  </a:p>
                </p:txBody>
              </p:sp>
              <p:sp>
                <p:nvSpPr>
                  <p:cNvPr id="10419" name="Freeform 179"/>
                  <p:cNvSpPr>
                    <a:spLocks noChangeArrowheads="1"/>
                  </p:cNvSpPr>
                  <p:nvPr/>
                </p:nvSpPr>
                <p:spPr bwMode="auto">
                  <a:xfrm>
                    <a:off x="4420" y="2873"/>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p>
                    <a:endParaRPr lang="en-IN"/>
                  </a:p>
                </p:txBody>
              </p:sp>
            </p:grpSp>
          </p:grpSp>
          <p:sp>
            <p:nvSpPr>
              <p:cNvPr id="10420" name="Oval 180"/>
              <p:cNvSpPr>
                <a:spLocks noChangeArrowheads="1"/>
              </p:cNvSpPr>
              <p:nvPr/>
            </p:nvSpPr>
            <p:spPr bwMode="auto">
              <a:xfrm>
                <a:off x="4177" y="2909"/>
                <a:ext cx="49" cy="27"/>
              </a:xfrm>
              <a:prstGeom prst="ellipse">
                <a:avLst/>
              </a:prstGeom>
              <a:solidFill>
                <a:srgbClr val="FFFFFF"/>
              </a:solidFill>
              <a:ln w="12600">
                <a:solidFill>
                  <a:srgbClr val="000000"/>
                </a:solidFill>
                <a:round/>
                <a:headEnd/>
                <a:tailEnd/>
              </a:ln>
            </p:spPr>
            <p:txBody>
              <a:bodyPr wrap="none" anchor="ctr"/>
              <a:lstStyle/>
              <a:p>
                <a:endParaRPr lang="en-IN"/>
              </a:p>
            </p:txBody>
          </p:sp>
          <p:sp>
            <p:nvSpPr>
              <p:cNvPr id="10421" name="Freeform 181"/>
              <p:cNvSpPr>
                <a:spLocks noChangeArrowheads="1"/>
              </p:cNvSpPr>
              <p:nvPr/>
            </p:nvSpPr>
            <p:spPr bwMode="auto">
              <a:xfrm>
                <a:off x="4109" y="3119"/>
                <a:ext cx="198" cy="84"/>
              </a:xfrm>
              <a:custGeom>
                <a:avLst/>
                <a:gdLst/>
                <a:ahLst/>
                <a:cxnLst>
                  <a:cxn ang="0">
                    <a:pos x="107" y="0"/>
                  </a:cxn>
                  <a:cxn ang="0">
                    <a:pos x="764" y="0"/>
                  </a:cxn>
                  <a:cxn ang="0">
                    <a:pos x="873" y="108"/>
                  </a:cxn>
                  <a:cxn ang="0">
                    <a:pos x="873" y="262"/>
                  </a:cxn>
                  <a:cxn ang="0">
                    <a:pos x="764" y="370"/>
                  </a:cxn>
                  <a:cxn ang="0">
                    <a:pos x="107" y="370"/>
                  </a:cxn>
                  <a:cxn ang="0">
                    <a:pos x="0" y="262"/>
                  </a:cxn>
                  <a:cxn ang="0">
                    <a:pos x="0" y="108"/>
                  </a:cxn>
                  <a:cxn ang="0">
                    <a:pos x="107" y="0"/>
                  </a:cxn>
                </a:cxnLst>
                <a:rect l="0" t="0" r="r" b="b"/>
                <a:pathLst>
                  <a:path w="874" h="371">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p>
                <a:endParaRPr lang="en-IN"/>
              </a:p>
            </p:txBody>
          </p:sp>
        </p:grpSp>
        <p:sp>
          <p:nvSpPr>
            <p:cNvPr id="10422" name="Freeform 182"/>
            <p:cNvSpPr>
              <a:spLocks noChangeArrowheads="1"/>
            </p:cNvSpPr>
            <p:nvPr/>
          </p:nvSpPr>
          <p:spPr bwMode="auto">
            <a:xfrm>
              <a:off x="4626" y="3102"/>
              <a:ext cx="85" cy="191"/>
            </a:xfrm>
            <a:custGeom>
              <a:avLst/>
              <a:gdLst/>
              <a:ahLst/>
              <a:cxnLst>
                <a:cxn ang="0">
                  <a:pos x="273" y="0"/>
                </a:cxn>
                <a:cxn ang="0">
                  <a:pos x="375" y="0"/>
                </a:cxn>
                <a:cxn ang="0">
                  <a:pos x="101" y="842"/>
                </a:cxn>
                <a:cxn ang="0">
                  <a:pos x="0" y="842"/>
                </a:cxn>
                <a:cxn ang="0">
                  <a:pos x="273" y="0"/>
                </a:cxn>
              </a:cxnLst>
              <a:rect l="0" t="0" r="r" b="b"/>
              <a:pathLst>
                <a:path w="376" h="843">
                  <a:moveTo>
                    <a:pt x="273" y="0"/>
                  </a:moveTo>
                  <a:lnTo>
                    <a:pt x="375" y="0"/>
                  </a:lnTo>
                  <a:lnTo>
                    <a:pt x="101" y="842"/>
                  </a:lnTo>
                  <a:lnTo>
                    <a:pt x="0" y="842"/>
                  </a:lnTo>
                  <a:lnTo>
                    <a:pt x="273" y="0"/>
                  </a:lnTo>
                </a:path>
              </a:pathLst>
            </a:custGeom>
            <a:solidFill>
              <a:srgbClr val="FC0128"/>
            </a:solidFill>
            <a:ln w="9525">
              <a:noFill/>
              <a:round/>
              <a:headEnd/>
              <a:tailEnd/>
            </a:ln>
          </p:spPr>
          <p:txBody>
            <a:bodyPr wrap="none" anchor="ctr"/>
            <a:lstStyle/>
            <a:p>
              <a:endParaRPr lang="en-IN"/>
            </a:p>
          </p:txBody>
        </p:sp>
        <p:sp>
          <p:nvSpPr>
            <p:cNvPr id="10423" name="AutoShape 183"/>
            <p:cNvSpPr>
              <a:spLocks noChangeArrowheads="1"/>
            </p:cNvSpPr>
            <p:nvPr/>
          </p:nvSpPr>
          <p:spPr bwMode="auto">
            <a:xfrm>
              <a:off x="4622" y="3102"/>
              <a:ext cx="106"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0424" name="AutoShape 184"/>
            <p:cNvSpPr>
              <a:spLocks noChangeArrowheads="1"/>
            </p:cNvSpPr>
            <p:nvPr/>
          </p:nvSpPr>
          <p:spPr bwMode="auto">
            <a:xfrm>
              <a:off x="4629" y="3183"/>
              <a:ext cx="82"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0425" name="AutoShape 185"/>
            <p:cNvSpPr>
              <a:spLocks noChangeArrowheads="1"/>
            </p:cNvSpPr>
            <p:nvPr/>
          </p:nvSpPr>
          <p:spPr bwMode="auto">
            <a:xfrm>
              <a:off x="4446" y="3183"/>
              <a:ext cx="103" cy="11"/>
            </a:xfrm>
            <a:prstGeom prst="roundRect">
              <a:avLst>
                <a:gd name="adj" fmla="val 10000"/>
              </a:avLst>
            </a:prstGeom>
            <a:solidFill>
              <a:srgbClr val="FC0128"/>
            </a:solidFill>
            <a:ln w="9525">
              <a:noFill/>
              <a:round/>
              <a:headEnd/>
              <a:tailEnd/>
            </a:ln>
          </p:spPr>
          <p:txBody>
            <a:bodyPr wrap="none" anchor="ctr"/>
            <a:lstStyle/>
            <a:p>
              <a:endParaRPr lang="en-IN"/>
            </a:p>
          </p:txBody>
        </p:sp>
        <p:grpSp>
          <p:nvGrpSpPr>
            <p:cNvPr id="10426" name="Group 186"/>
            <p:cNvGrpSpPr>
              <a:grpSpLocks/>
            </p:cNvGrpSpPr>
            <p:nvPr/>
          </p:nvGrpSpPr>
          <p:grpSpPr bwMode="auto">
            <a:xfrm>
              <a:off x="4444" y="2930"/>
              <a:ext cx="193" cy="364"/>
              <a:chOff x="4444" y="2930"/>
              <a:chExt cx="193" cy="364"/>
            </a:xfrm>
          </p:grpSpPr>
          <p:sp>
            <p:nvSpPr>
              <p:cNvPr id="10427" name="Oval 187"/>
              <p:cNvSpPr>
                <a:spLocks noChangeArrowheads="1"/>
              </p:cNvSpPr>
              <p:nvPr/>
            </p:nvSpPr>
            <p:spPr bwMode="auto">
              <a:xfrm>
                <a:off x="4520" y="2930"/>
                <a:ext cx="49" cy="49"/>
              </a:xfrm>
              <a:prstGeom prst="ellipse">
                <a:avLst/>
              </a:prstGeom>
              <a:solidFill>
                <a:srgbClr val="FC0128"/>
              </a:solidFill>
              <a:ln w="12600">
                <a:solidFill>
                  <a:srgbClr val="000000"/>
                </a:solidFill>
                <a:round/>
                <a:headEnd/>
                <a:tailEnd/>
              </a:ln>
            </p:spPr>
            <p:txBody>
              <a:bodyPr wrap="none" anchor="ctr"/>
              <a:lstStyle/>
              <a:p>
                <a:endParaRPr lang="en-IN"/>
              </a:p>
            </p:txBody>
          </p:sp>
          <p:sp>
            <p:nvSpPr>
              <p:cNvPr id="10428" name="Freeform 188"/>
              <p:cNvSpPr>
                <a:spLocks noChangeArrowheads="1"/>
              </p:cNvSpPr>
              <p:nvPr/>
            </p:nvSpPr>
            <p:spPr bwMode="auto">
              <a:xfrm>
                <a:off x="4444" y="2998"/>
                <a:ext cx="194" cy="296"/>
              </a:xfrm>
              <a:custGeom>
                <a:avLst/>
                <a:gdLst/>
                <a:ahLst/>
                <a:cxnLst>
                  <a:cxn ang="0">
                    <a:pos x="8" y="606"/>
                  </a:cxn>
                  <a:cxn ang="0">
                    <a:pos x="4" y="619"/>
                  </a:cxn>
                  <a:cxn ang="0">
                    <a:pos x="0" y="641"/>
                  </a:cxn>
                  <a:cxn ang="0">
                    <a:pos x="0" y="663"/>
                  </a:cxn>
                  <a:cxn ang="0">
                    <a:pos x="8" y="685"/>
                  </a:cxn>
                  <a:cxn ang="0">
                    <a:pos x="17" y="704"/>
                  </a:cxn>
                  <a:cxn ang="0">
                    <a:pos x="35" y="722"/>
                  </a:cxn>
                  <a:cxn ang="0">
                    <a:pos x="53" y="731"/>
                  </a:cxn>
                  <a:cxn ang="0">
                    <a:pos x="70" y="735"/>
                  </a:cxn>
                  <a:cxn ang="0">
                    <a:pos x="92" y="735"/>
                  </a:cxn>
                  <a:cxn ang="0">
                    <a:pos x="559" y="1305"/>
                  </a:cxn>
                  <a:cxn ang="0">
                    <a:pos x="705" y="628"/>
                  </a:cxn>
                  <a:cxn ang="0">
                    <a:pos x="705" y="610"/>
                  </a:cxn>
                  <a:cxn ang="0">
                    <a:pos x="696" y="602"/>
                  </a:cxn>
                  <a:cxn ang="0">
                    <a:pos x="683" y="588"/>
                  </a:cxn>
                  <a:cxn ang="0">
                    <a:pos x="674" y="579"/>
                  </a:cxn>
                  <a:cxn ang="0">
                    <a:pos x="656" y="575"/>
                  </a:cxn>
                  <a:cxn ang="0">
                    <a:pos x="639" y="571"/>
                  </a:cxn>
                  <a:cxn ang="0">
                    <a:pos x="621" y="571"/>
                  </a:cxn>
                  <a:cxn ang="0">
                    <a:pos x="608" y="571"/>
                  </a:cxn>
                  <a:cxn ang="0">
                    <a:pos x="412" y="331"/>
                  </a:cxn>
                  <a:cxn ang="0">
                    <a:pos x="794" y="411"/>
                  </a:cxn>
                  <a:cxn ang="0">
                    <a:pos x="812" y="406"/>
                  </a:cxn>
                  <a:cxn ang="0">
                    <a:pos x="821" y="402"/>
                  </a:cxn>
                  <a:cxn ang="0">
                    <a:pos x="838" y="393"/>
                  </a:cxn>
                  <a:cxn ang="0">
                    <a:pos x="847" y="380"/>
                  </a:cxn>
                  <a:cxn ang="0">
                    <a:pos x="852" y="367"/>
                  </a:cxn>
                  <a:cxn ang="0">
                    <a:pos x="856" y="345"/>
                  </a:cxn>
                  <a:cxn ang="0">
                    <a:pos x="852" y="327"/>
                  </a:cxn>
                  <a:cxn ang="0">
                    <a:pos x="843" y="309"/>
                  </a:cxn>
                  <a:cxn ang="0">
                    <a:pos x="834" y="300"/>
                  </a:cxn>
                  <a:cxn ang="0">
                    <a:pos x="816" y="286"/>
                  </a:cxn>
                  <a:cxn ang="0">
                    <a:pos x="803" y="282"/>
                  </a:cxn>
                  <a:cxn ang="0">
                    <a:pos x="541" y="282"/>
                  </a:cxn>
                  <a:cxn ang="0">
                    <a:pos x="496" y="185"/>
                  </a:cxn>
                  <a:cxn ang="0">
                    <a:pos x="501" y="163"/>
                  </a:cxn>
                  <a:cxn ang="0">
                    <a:pos x="505" y="132"/>
                  </a:cxn>
                  <a:cxn ang="0">
                    <a:pos x="505" y="105"/>
                  </a:cxn>
                  <a:cxn ang="0">
                    <a:pos x="496" y="83"/>
                  </a:cxn>
                  <a:cxn ang="0">
                    <a:pos x="487" y="66"/>
                  </a:cxn>
                  <a:cxn ang="0">
                    <a:pos x="474" y="44"/>
                  </a:cxn>
                  <a:cxn ang="0">
                    <a:pos x="457" y="30"/>
                  </a:cxn>
                  <a:cxn ang="0">
                    <a:pos x="434" y="13"/>
                  </a:cxn>
                  <a:cxn ang="0">
                    <a:pos x="412" y="4"/>
                  </a:cxn>
                  <a:cxn ang="0">
                    <a:pos x="386" y="0"/>
                  </a:cxn>
                  <a:cxn ang="0">
                    <a:pos x="359" y="0"/>
                  </a:cxn>
                  <a:cxn ang="0">
                    <a:pos x="333" y="4"/>
                  </a:cxn>
                  <a:cxn ang="0">
                    <a:pos x="305" y="13"/>
                  </a:cxn>
                  <a:cxn ang="0">
                    <a:pos x="279" y="26"/>
                  </a:cxn>
                  <a:cxn ang="0">
                    <a:pos x="261" y="48"/>
                  </a:cxn>
                  <a:cxn ang="0">
                    <a:pos x="243" y="75"/>
                  </a:cxn>
                  <a:cxn ang="0">
                    <a:pos x="235" y="101"/>
                  </a:cxn>
                </a:cxnLst>
                <a:rect l="0" t="0" r="r" b="b"/>
                <a:pathLst>
                  <a:path w="857" h="1306">
                    <a:moveTo>
                      <a:pt x="235" y="101"/>
                    </a:moveTo>
                    <a:lnTo>
                      <a:pt x="8" y="606"/>
                    </a:lnTo>
                    <a:lnTo>
                      <a:pt x="4" y="610"/>
                    </a:lnTo>
                    <a:lnTo>
                      <a:pt x="4" y="619"/>
                    </a:lnTo>
                    <a:lnTo>
                      <a:pt x="0" y="628"/>
                    </a:lnTo>
                    <a:lnTo>
                      <a:pt x="0" y="641"/>
                    </a:lnTo>
                    <a:lnTo>
                      <a:pt x="0" y="650"/>
                    </a:lnTo>
                    <a:lnTo>
                      <a:pt x="0" y="663"/>
                    </a:lnTo>
                    <a:lnTo>
                      <a:pt x="4" y="672"/>
                    </a:lnTo>
                    <a:lnTo>
                      <a:pt x="8" y="685"/>
                    </a:lnTo>
                    <a:lnTo>
                      <a:pt x="13" y="694"/>
                    </a:lnTo>
                    <a:lnTo>
                      <a:pt x="17" y="704"/>
                    </a:lnTo>
                    <a:lnTo>
                      <a:pt x="26" y="713"/>
                    </a:lnTo>
                    <a:lnTo>
                      <a:pt x="35" y="722"/>
                    </a:lnTo>
                    <a:lnTo>
                      <a:pt x="44" y="726"/>
                    </a:lnTo>
                    <a:lnTo>
                      <a:pt x="53" y="731"/>
                    </a:lnTo>
                    <a:lnTo>
                      <a:pt x="61" y="731"/>
                    </a:lnTo>
                    <a:lnTo>
                      <a:pt x="70" y="735"/>
                    </a:lnTo>
                    <a:lnTo>
                      <a:pt x="79" y="735"/>
                    </a:lnTo>
                    <a:lnTo>
                      <a:pt x="92" y="735"/>
                    </a:lnTo>
                    <a:lnTo>
                      <a:pt x="559" y="735"/>
                    </a:lnTo>
                    <a:lnTo>
                      <a:pt x="559" y="1305"/>
                    </a:lnTo>
                    <a:lnTo>
                      <a:pt x="705" y="1305"/>
                    </a:lnTo>
                    <a:lnTo>
                      <a:pt x="705" y="628"/>
                    </a:lnTo>
                    <a:lnTo>
                      <a:pt x="705" y="619"/>
                    </a:lnTo>
                    <a:lnTo>
                      <a:pt x="705" y="610"/>
                    </a:lnTo>
                    <a:lnTo>
                      <a:pt x="700" y="606"/>
                    </a:lnTo>
                    <a:lnTo>
                      <a:pt x="696" y="602"/>
                    </a:lnTo>
                    <a:lnTo>
                      <a:pt x="692" y="597"/>
                    </a:lnTo>
                    <a:lnTo>
                      <a:pt x="683" y="588"/>
                    </a:lnTo>
                    <a:lnTo>
                      <a:pt x="678" y="584"/>
                    </a:lnTo>
                    <a:lnTo>
                      <a:pt x="674" y="579"/>
                    </a:lnTo>
                    <a:lnTo>
                      <a:pt x="665" y="579"/>
                    </a:lnTo>
                    <a:lnTo>
                      <a:pt x="656" y="575"/>
                    </a:lnTo>
                    <a:lnTo>
                      <a:pt x="647" y="575"/>
                    </a:lnTo>
                    <a:lnTo>
                      <a:pt x="639" y="571"/>
                    </a:lnTo>
                    <a:lnTo>
                      <a:pt x="630" y="571"/>
                    </a:lnTo>
                    <a:lnTo>
                      <a:pt x="621" y="571"/>
                    </a:lnTo>
                    <a:lnTo>
                      <a:pt x="617" y="571"/>
                    </a:lnTo>
                    <a:lnTo>
                      <a:pt x="608" y="571"/>
                    </a:lnTo>
                    <a:lnTo>
                      <a:pt x="337" y="553"/>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w="9525">
                <a:noFill/>
                <a:round/>
                <a:headEnd/>
                <a:tailEnd/>
              </a:ln>
            </p:spPr>
            <p:txBody>
              <a:bodyPr wrap="none" anchor="ctr"/>
              <a:lstStyle/>
              <a:p>
                <a:endParaRPr lang="en-IN"/>
              </a:p>
            </p:txBody>
          </p:sp>
        </p:grpSp>
      </p:grpSp>
      <p:sp>
        <p:nvSpPr>
          <p:cNvPr id="10429" name="Line 189"/>
          <p:cNvSpPr>
            <a:spLocks noChangeShapeType="1"/>
          </p:cNvSpPr>
          <p:nvPr/>
        </p:nvSpPr>
        <p:spPr bwMode="auto">
          <a:xfrm>
            <a:off x="609600" y="3163888"/>
            <a:ext cx="1588" cy="3035300"/>
          </a:xfrm>
          <a:prstGeom prst="line">
            <a:avLst/>
          </a:prstGeom>
          <a:noFill/>
          <a:ln w="12600">
            <a:solidFill>
              <a:srgbClr val="000000"/>
            </a:solidFill>
            <a:round/>
            <a:headEnd/>
            <a:tailEnd type="triangle" w="lg" len="lg"/>
          </a:ln>
        </p:spPr>
        <p:txBody>
          <a:bodyPr/>
          <a:lstStyle/>
          <a:p>
            <a:endParaRPr lang="en-IN"/>
          </a:p>
        </p:txBody>
      </p:sp>
      <p:sp>
        <p:nvSpPr>
          <p:cNvPr id="10430" name="Text Box 190"/>
          <p:cNvSpPr txBox="1">
            <a:spLocks noChangeArrowheads="1"/>
          </p:cNvSpPr>
          <p:nvPr/>
        </p:nvSpPr>
        <p:spPr bwMode="auto">
          <a:xfrm>
            <a:off x="4094163" y="2379663"/>
            <a:ext cx="688975" cy="423862"/>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a:t>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 calcmode="lin" valueType="num">
                                      <p:cBhvr additive="base">
                                        <p:cTn id="12" dur="500" fill="hold"/>
                                        <p:tgtEl>
                                          <p:spTgt spid="1024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ea typeface="SimSun" pitchFamily="2" charset="-122"/>
              </a:rPr>
              <a:t>Traditional Pipeline Concept</a:t>
            </a:r>
          </a:p>
        </p:txBody>
      </p:sp>
      <p:sp>
        <p:nvSpPr>
          <p:cNvPr id="11267" name="Rectangle 3"/>
          <p:cNvSpPr>
            <a:spLocks noGrp="1" noChangeArrowheads="1"/>
          </p:cNvSpPr>
          <p:nvPr>
            <p:ph type="body" idx="1"/>
          </p:nvPr>
        </p:nvSpPr>
        <p:spPr>
          <a:xfrm>
            <a:off x="4929188" y="3810000"/>
            <a:ext cx="3478212" cy="914400"/>
          </a:xfrm>
          <a:ln/>
        </p:spPr>
        <p:txBody>
          <a:bodyPr lIns="63360" tIns="25560" rIns="63360" bIns="25560"/>
          <a:lstStyle/>
          <a:p>
            <a:pPr marL="201613" indent="-201613" defTabSz="449263">
              <a:buClr>
                <a:srgbClr val="FC0128"/>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100"/>
              <a:t>Pipelined laundry takes 3.5 hours for 4 loads </a:t>
            </a:r>
          </a:p>
        </p:txBody>
      </p:sp>
      <p:grpSp>
        <p:nvGrpSpPr>
          <p:cNvPr id="11268" name="Group 4"/>
          <p:cNvGrpSpPr>
            <a:grpSpLocks/>
          </p:cNvGrpSpPr>
          <p:nvPr/>
        </p:nvGrpSpPr>
        <p:grpSpPr bwMode="auto">
          <a:xfrm>
            <a:off x="1084263" y="3430588"/>
            <a:ext cx="522287" cy="534987"/>
            <a:chOff x="441" y="1516"/>
            <a:chExt cx="329" cy="337"/>
          </a:xfrm>
        </p:grpSpPr>
        <p:sp>
          <p:nvSpPr>
            <p:cNvPr id="11269" name="Freeform 5"/>
            <p:cNvSpPr>
              <a:spLocks noChangeArrowheads="1"/>
            </p:cNvSpPr>
            <p:nvPr/>
          </p:nvSpPr>
          <p:spPr bwMode="auto">
            <a:xfrm>
              <a:off x="441" y="1516"/>
              <a:ext cx="329" cy="294"/>
            </a:xfrm>
            <a:custGeom>
              <a:avLst/>
              <a:gdLst/>
              <a:ahLst/>
              <a:cxnLst>
                <a:cxn ang="0">
                  <a:pos x="411" y="61"/>
                </a:cxn>
                <a:cxn ang="0">
                  <a:pos x="689" y="70"/>
                </a:cxn>
                <a:cxn ang="0">
                  <a:pos x="990" y="0"/>
                </a:cxn>
                <a:cxn ang="0">
                  <a:pos x="1349" y="0"/>
                </a:cxn>
                <a:cxn ang="0">
                  <a:pos x="950" y="370"/>
                </a:cxn>
                <a:cxn ang="0">
                  <a:pos x="1056" y="392"/>
                </a:cxn>
                <a:cxn ang="0">
                  <a:pos x="1162" y="436"/>
                </a:cxn>
                <a:cxn ang="0">
                  <a:pos x="1260" y="489"/>
                </a:cxn>
                <a:cxn ang="0">
                  <a:pos x="1335" y="556"/>
                </a:cxn>
                <a:cxn ang="0">
                  <a:pos x="1397" y="635"/>
                </a:cxn>
                <a:cxn ang="0">
                  <a:pos x="1437" y="728"/>
                </a:cxn>
                <a:cxn ang="0">
                  <a:pos x="1450" y="824"/>
                </a:cxn>
                <a:cxn ang="0">
                  <a:pos x="1432" y="925"/>
                </a:cxn>
                <a:cxn ang="0">
                  <a:pos x="1402" y="1005"/>
                </a:cxn>
                <a:cxn ang="0">
                  <a:pos x="1340" y="1089"/>
                </a:cxn>
                <a:cxn ang="0">
                  <a:pos x="1238" y="1177"/>
                </a:cxn>
                <a:cxn ang="0">
                  <a:pos x="1136" y="1230"/>
                </a:cxn>
                <a:cxn ang="0">
                  <a:pos x="1043" y="1265"/>
                </a:cxn>
                <a:cxn ang="0">
                  <a:pos x="950" y="1287"/>
                </a:cxn>
                <a:cxn ang="0">
                  <a:pos x="836" y="1296"/>
                </a:cxn>
                <a:cxn ang="0">
                  <a:pos x="539" y="1292"/>
                </a:cxn>
                <a:cxn ang="0">
                  <a:pos x="398" y="1265"/>
                </a:cxn>
                <a:cxn ang="0">
                  <a:pos x="248" y="1199"/>
                </a:cxn>
                <a:cxn ang="0">
                  <a:pos x="132" y="1115"/>
                </a:cxn>
                <a:cxn ang="0">
                  <a:pos x="57" y="1022"/>
                </a:cxn>
                <a:cxn ang="0">
                  <a:pos x="17" y="925"/>
                </a:cxn>
                <a:cxn ang="0">
                  <a:pos x="0" y="841"/>
                </a:cxn>
                <a:cxn ang="0">
                  <a:pos x="13" y="744"/>
                </a:cxn>
                <a:cxn ang="0">
                  <a:pos x="61" y="622"/>
                </a:cxn>
                <a:cxn ang="0">
                  <a:pos x="154" y="520"/>
                </a:cxn>
                <a:cxn ang="0">
                  <a:pos x="279" y="436"/>
                </a:cxn>
                <a:cxn ang="0">
                  <a:pos x="451" y="379"/>
                </a:cxn>
                <a:cxn ang="0">
                  <a:pos x="176" y="17"/>
                </a:cxn>
              </a:cxnLst>
              <a:rect l="0" t="0" r="r" b="b"/>
              <a:pathLst>
                <a:path w="1451" h="1297">
                  <a:moveTo>
                    <a:pt x="176" y="17"/>
                  </a:moveTo>
                  <a:lnTo>
                    <a:pt x="411" y="61"/>
                  </a:lnTo>
                  <a:lnTo>
                    <a:pt x="407" y="0"/>
                  </a:lnTo>
                  <a:lnTo>
                    <a:pt x="689" y="70"/>
                  </a:lnTo>
                  <a:lnTo>
                    <a:pt x="689" y="0"/>
                  </a:lnTo>
                  <a:lnTo>
                    <a:pt x="990" y="0"/>
                  </a:lnTo>
                  <a:lnTo>
                    <a:pt x="986" y="66"/>
                  </a:lnTo>
                  <a:lnTo>
                    <a:pt x="1349" y="0"/>
                  </a:lnTo>
                  <a:lnTo>
                    <a:pt x="906" y="366"/>
                  </a:lnTo>
                  <a:lnTo>
                    <a:pt x="950" y="370"/>
                  </a:lnTo>
                  <a:lnTo>
                    <a:pt x="999" y="379"/>
                  </a:lnTo>
                  <a:lnTo>
                    <a:pt x="1056" y="392"/>
                  </a:lnTo>
                  <a:lnTo>
                    <a:pt x="1105" y="410"/>
                  </a:lnTo>
                  <a:lnTo>
                    <a:pt x="1162" y="436"/>
                  </a:lnTo>
                  <a:lnTo>
                    <a:pt x="1212" y="459"/>
                  </a:lnTo>
                  <a:lnTo>
                    <a:pt x="1260" y="489"/>
                  </a:lnTo>
                  <a:lnTo>
                    <a:pt x="1300" y="525"/>
                  </a:lnTo>
                  <a:lnTo>
                    <a:pt x="1335" y="556"/>
                  </a:lnTo>
                  <a:lnTo>
                    <a:pt x="1366" y="595"/>
                  </a:lnTo>
                  <a:lnTo>
                    <a:pt x="1397" y="635"/>
                  </a:lnTo>
                  <a:lnTo>
                    <a:pt x="1419" y="684"/>
                  </a:lnTo>
                  <a:lnTo>
                    <a:pt x="1437" y="728"/>
                  </a:lnTo>
                  <a:lnTo>
                    <a:pt x="1446" y="766"/>
                  </a:lnTo>
                  <a:lnTo>
                    <a:pt x="1450" y="824"/>
                  </a:lnTo>
                  <a:lnTo>
                    <a:pt x="1446" y="881"/>
                  </a:lnTo>
                  <a:lnTo>
                    <a:pt x="1432" y="925"/>
                  </a:lnTo>
                  <a:lnTo>
                    <a:pt x="1419" y="969"/>
                  </a:lnTo>
                  <a:lnTo>
                    <a:pt x="1402" y="1005"/>
                  </a:lnTo>
                  <a:lnTo>
                    <a:pt x="1375" y="1045"/>
                  </a:lnTo>
                  <a:lnTo>
                    <a:pt x="1340" y="1089"/>
                  </a:lnTo>
                  <a:lnTo>
                    <a:pt x="1291" y="1137"/>
                  </a:lnTo>
                  <a:lnTo>
                    <a:pt x="1238" y="1177"/>
                  </a:lnTo>
                  <a:lnTo>
                    <a:pt x="1184" y="1208"/>
                  </a:lnTo>
                  <a:lnTo>
                    <a:pt x="1136" y="1230"/>
                  </a:lnTo>
                  <a:lnTo>
                    <a:pt x="1087" y="1252"/>
                  </a:lnTo>
                  <a:lnTo>
                    <a:pt x="1043" y="1265"/>
                  </a:lnTo>
                  <a:lnTo>
                    <a:pt x="990" y="1278"/>
                  </a:lnTo>
                  <a:lnTo>
                    <a:pt x="950" y="1287"/>
                  </a:lnTo>
                  <a:lnTo>
                    <a:pt x="889" y="1292"/>
                  </a:lnTo>
                  <a:lnTo>
                    <a:pt x="836" y="1296"/>
                  </a:lnTo>
                  <a:lnTo>
                    <a:pt x="587"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4"/>
                  </a:lnTo>
                  <a:lnTo>
                    <a:pt x="30" y="688"/>
                  </a:lnTo>
                  <a:lnTo>
                    <a:pt x="61" y="622"/>
                  </a:lnTo>
                  <a:lnTo>
                    <a:pt x="105" y="569"/>
                  </a:lnTo>
                  <a:lnTo>
                    <a:pt x="154" y="520"/>
                  </a:lnTo>
                  <a:lnTo>
                    <a:pt x="216" y="472"/>
                  </a:lnTo>
                  <a:lnTo>
                    <a:pt x="279" y="436"/>
                  </a:lnTo>
                  <a:lnTo>
                    <a:pt x="362" y="401"/>
                  </a:lnTo>
                  <a:lnTo>
                    <a:pt x="451" y="379"/>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11270" name="Text Box 6"/>
            <p:cNvSpPr txBox="1">
              <a:spLocks noChangeArrowheads="1"/>
            </p:cNvSpPr>
            <p:nvPr/>
          </p:nvSpPr>
          <p:spPr bwMode="auto">
            <a:xfrm>
              <a:off x="503" y="1563"/>
              <a:ext cx="230" cy="290"/>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A</a:t>
              </a:r>
            </a:p>
          </p:txBody>
        </p:sp>
      </p:grpSp>
      <p:grpSp>
        <p:nvGrpSpPr>
          <p:cNvPr id="11271" name="Group 7"/>
          <p:cNvGrpSpPr>
            <a:grpSpLocks/>
          </p:cNvGrpSpPr>
          <p:nvPr/>
        </p:nvGrpSpPr>
        <p:grpSpPr bwMode="auto">
          <a:xfrm>
            <a:off x="1071563" y="4281488"/>
            <a:ext cx="522287" cy="534987"/>
            <a:chOff x="433" y="2052"/>
            <a:chExt cx="329" cy="337"/>
          </a:xfrm>
        </p:grpSpPr>
        <p:sp>
          <p:nvSpPr>
            <p:cNvPr id="11272" name="Freeform 8"/>
            <p:cNvSpPr>
              <a:spLocks noChangeArrowheads="1"/>
            </p:cNvSpPr>
            <p:nvPr/>
          </p:nvSpPr>
          <p:spPr bwMode="auto">
            <a:xfrm>
              <a:off x="433" y="2052"/>
              <a:ext cx="329" cy="294"/>
            </a:xfrm>
            <a:custGeom>
              <a:avLst/>
              <a:gdLst/>
              <a:ahLst/>
              <a:cxnLst>
                <a:cxn ang="0">
                  <a:pos x="411" y="61"/>
                </a:cxn>
                <a:cxn ang="0">
                  <a:pos x="690" y="70"/>
                </a:cxn>
                <a:cxn ang="0">
                  <a:pos x="990" y="0"/>
                </a:cxn>
                <a:cxn ang="0">
                  <a:pos x="1350" y="0"/>
                </a:cxn>
                <a:cxn ang="0">
                  <a:pos x="951" y="370"/>
                </a:cxn>
                <a:cxn ang="0">
                  <a:pos x="1058" y="392"/>
                </a:cxn>
                <a:cxn ang="0">
                  <a:pos x="1163" y="436"/>
                </a:cxn>
                <a:cxn ang="0">
                  <a:pos x="1260" y="489"/>
                </a:cxn>
                <a:cxn ang="0">
                  <a:pos x="1336" y="556"/>
                </a:cxn>
                <a:cxn ang="0">
                  <a:pos x="1398" y="635"/>
                </a:cxn>
                <a:cxn ang="0">
                  <a:pos x="1438" y="728"/>
                </a:cxn>
                <a:cxn ang="0">
                  <a:pos x="1451" y="824"/>
                </a:cxn>
                <a:cxn ang="0">
                  <a:pos x="1433" y="925"/>
                </a:cxn>
                <a:cxn ang="0">
                  <a:pos x="1403" y="1005"/>
                </a:cxn>
                <a:cxn ang="0">
                  <a:pos x="1341" y="1089"/>
                </a:cxn>
                <a:cxn ang="0">
                  <a:pos x="1238" y="1177"/>
                </a:cxn>
                <a:cxn ang="0">
                  <a:pos x="1137" y="1230"/>
                </a:cxn>
                <a:cxn ang="0">
                  <a:pos x="1044" y="1265"/>
                </a:cxn>
                <a:cxn ang="0">
                  <a:pos x="951" y="1287"/>
                </a:cxn>
                <a:cxn ang="0">
                  <a:pos x="836" y="1296"/>
                </a:cxn>
                <a:cxn ang="0">
                  <a:pos x="540" y="1292"/>
                </a:cxn>
                <a:cxn ang="0">
                  <a:pos x="397" y="1265"/>
                </a:cxn>
                <a:cxn ang="0">
                  <a:pos x="247" y="1199"/>
                </a:cxn>
                <a:cxn ang="0">
                  <a:pos x="132" y="1115"/>
                </a:cxn>
                <a:cxn ang="0">
                  <a:pos x="57" y="1022"/>
                </a:cxn>
                <a:cxn ang="0">
                  <a:pos x="17" y="925"/>
                </a:cxn>
                <a:cxn ang="0">
                  <a:pos x="0" y="841"/>
                </a:cxn>
                <a:cxn ang="0">
                  <a:pos x="13" y="744"/>
                </a:cxn>
                <a:cxn ang="0">
                  <a:pos x="61" y="622"/>
                </a:cxn>
                <a:cxn ang="0">
                  <a:pos x="155" y="520"/>
                </a:cxn>
                <a:cxn ang="0">
                  <a:pos x="278" y="436"/>
                </a:cxn>
                <a:cxn ang="0">
                  <a:pos x="451" y="379"/>
                </a:cxn>
                <a:cxn ang="0">
                  <a:pos x="177" y="17"/>
                </a:cxn>
              </a:cxnLst>
              <a:rect l="0" t="0" r="r" b="b"/>
              <a:pathLst>
                <a:path w="1452" h="1297">
                  <a:moveTo>
                    <a:pt x="177" y="17"/>
                  </a:moveTo>
                  <a:lnTo>
                    <a:pt x="411" y="61"/>
                  </a:lnTo>
                  <a:lnTo>
                    <a:pt x="406" y="0"/>
                  </a:lnTo>
                  <a:lnTo>
                    <a:pt x="690" y="70"/>
                  </a:lnTo>
                  <a:lnTo>
                    <a:pt x="690" y="0"/>
                  </a:lnTo>
                  <a:lnTo>
                    <a:pt x="990" y="0"/>
                  </a:lnTo>
                  <a:lnTo>
                    <a:pt x="986" y="66"/>
                  </a:lnTo>
                  <a:lnTo>
                    <a:pt x="1350" y="0"/>
                  </a:lnTo>
                  <a:lnTo>
                    <a:pt x="907" y="366"/>
                  </a:lnTo>
                  <a:lnTo>
                    <a:pt x="951" y="370"/>
                  </a:lnTo>
                  <a:lnTo>
                    <a:pt x="999" y="379"/>
                  </a:lnTo>
                  <a:lnTo>
                    <a:pt x="1058" y="392"/>
                  </a:lnTo>
                  <a:lnTo>
                    <a:pt x="1106" y="410"/>
                  </a:lnTo>
                  <a:lnTo>
                    <a:pt x="1163" y="436"/>
                  </a:lnTo>
                  <a:lnTo>
                    <a:pt x="1212" y="459"/>
                  </a:lnTo>
                  <a:lnTo>
                    <a:pt x="1260" y="489"/>
                  </a:lnTo>
                  <a:lnTo>
                    <a:pt x="1300"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1" y="1137"/>
                  </a:lnTo>
                  <a:lnTo>
                    <a:pt x="1238" y="1177"/>
                  </a:lnTo>
                  <a:lnTo>
                    <a:pt x="1185" y="1208"/>
                  </a:lnTo>
                  <a:lnTo>
                    <a:pt x="1137" y="1230"/>
                  </a:lnTo>
                  <a:lnTo>
                    <a:pt x="1088" y="1252"/>
                  </a:lnTo>
                  <a:lnTo>
                    <a:pt x="1044" y="1265"/>
                  </a:lnTo>
                  <a:lnTo>
                    <a:pt x="990" y="1278"/>
                  </a:lnTo>
                  <a:lnTo>
                    <a:pt x="951" y="1287"/>
                  </a:lnTo>
                  <a:lnTo>
                    <a:pt x="889" y="1292"/>
                  </a:lnTo>
                  <a:lnTo>
                    <a:pt x="836" y="1296"/>
                  </a:lnTo>
                  <a:lnTo>
                    <a:pt x="588" y="1296"/>
                  </a:lnTo>
                  <a:lnTo>
                    <a:pt x="540" y="1292"/>
                  </a:lnTo>
                  <a:lnTo>
                    <a:pt x="478" y="1283"/>
                  </a:lnTo>
                  <a:lnTo>
                    <a:pt x="397" y="1265"/>
                  </a:lnTo>
                  <a:lnTo>
                    <a:pt x="322" y="1234"/>
                  </a:lnTo>
                  <a:lnTo>
                    <a:pt x="247" y="1199"/>
                  </a:lnTo>
                  <a:lnTo>
                    <a:pt x="181" y="1155"/>
                  </a:lnTo>
                  <a:lnTo>
                    <a:pt x="132" y="1115"/>
                  </a:lnTo>
                  <a:lnTo>
                    <a:pt x="92" y="1075"/>
                  </a:lnTo>
                  <a:lnTo>
                    <a:pt x="57" y="1022"/>
                  </a:lnTo>
                  <a:lnTo>
                    <a:pt x="30" y="965"/>
                  </a:lnTo>
                  <a:lnTo>
                    <a:pt x="17" y="925"/>
                  </a:lnTo>
                  <a:lnTo>
                    <a:pt x="4" y="886"/>
                  </a:lnTo>
                  <a:lnTo>
                    <a:pt x="0" y="841"/>
                  </a:lnTo>
                  <a:lnTo>
                    <a:pt x="4" y="806"/>
                  </a:lnTo>
                  <a:lnTo>
                    <a:pt x="13" y="744"/>
                  </a:lnTo>
                  <a:lnTo>
                    <a:pt x="30" y="688"/>
                  </a:lnTo>
                  <a:lnTo>
                    <a:pt x="61" y="622"/>
                  </a:lnTo>
                  <a:lnTo>
                    <a:pt x="105" y="569"/>
                  </a:lnTo>
                  <a:lnTo>
                    <a:pt x="155" y="520"/>
                  </a:lnTo>
                  <a:lnTo>
                    <a:pt x="217" y="472"/>
                  </a:lnTo>
                  <a:lnTo>
                    <a:pt x="278" y="436"/>
                  </a:lnTo>
                  <a:lnTo>
                    <a:pt x="362" y="401"/>
                  </a:lnTo>
                  <a:lnTo>
                    <a:pt x="451" y="379"/>
                  </a:lnTo>
                  <a:lnTo>
                    <a:pt x="509" y="366"/>
                  </a:lnTo>
                  <a:lnTo>
                    <a:pt x="177" y="17"/>
                  </a:lnTo>
                </a:path>
              </a:pathLst>
            </a:custGeom>
            <a:solidFill>
              <a:srgbClr val="D49FFF"/>
            </a:solidFill>
            <a:ln w="12600">
              <a:solidFill>
                <a:srgbClr val="000000"/>
              </a:solidFill>
              <a:round/>
              <a:headEnd/>
              <a:tailEnd/>
            </a:ln>
          </p:spPr>
          <p:txBody>
            <a:bodyPr wrap="none" anchor="ctr"/>
            <a:lstStyle/>
            <a:p>
              <a:endParaRPr lang="en-IN"/>
            </a:p>
          </p:txBody>
        </p:sp>
        <p:sp>
          <p:nvSpPr>
            <p:cNvPr id="11273" name="Text Box 9"/>
            <p:cNvSpPr txBox="1">
              <a:spLocks noChangeArrowheads="1"/>
            </p:cNvSpPr>
            <p:nvPr/>
          </p:nvSpPr>
          <p:spPr bwMode="auto">
            <a:xfrm>
              <a:off x="495" y="2099"/>
              <a:ext cx="230" cy="290"/>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B</a:t>
              </a:r>
            </a:p>
          </p:txBody>
        </p:sp>
      </p:grpSp>
      <p:grpSp>
        <p:nvGrpSpPr>
          <p:cNvPr id="11274" name="Group 10"/>
          <p:cNvGrpSpPr>
            <a:grpSpLocks/>
          </p:cNvGrpSpPr>
          <p:nvPr/>
        </p:nvGrpSpPr>
        <p:grpSpPr bwMode="auto">
          <a:xfrm>
            <a:off x="1033463" y="5030788"/>
            <a:ext cx="522287" cy="534987"/>
            <a:chOff x="409" y="2524"/>
            <a:chExt cx="329" cy="337"/>
          </a:xfrm>
        </p:grpSpPr>
        <p:sp>
          <p:nvSpPr>
            <p:cNvPr id="11275" name="Freeform 11"/>
            <p:cNvSpPr>
              <a:spLocks noChangeArrowheads="1"/>
            </p:cNvSpPr>
            <p:nvPr/>
          </p:nvSpPr>
          <p:spPr bwMode="auto">
            <a:xfrm>
              <a:off x="409" y="2524"/>
              <a:ext cx="329" cy="294"/>
            </a:xfrm>
            <a:custGeom>
              <a:avLst/>
              <a:gdLst/>
              <a:ahLst/>
              <a:cxnLst>
                <a:cxn ang="0">
                  <a:pos x="411" y="61"/>
                </a:cxn>
                <a:cxn ang="0">
                  <a:pos x="689" y="70"/>
                </a:cxn>
                <a:cxn ang="0">
                  <a:pos x="990" y="0"/>
                </a:cxn>
                <a:cxn ang="0">
                  <a:pos x="1349" y="0"/>
                </a:cxn>
                <a:cxn ang="0">
                  <a:pos x="950" y="370"/>
                </a:cxn>
                <a:cxn ang="0">
                  <a:pos x="1056" y="392"/>
                </a:cxn>
                <a:cxn ang="0">
                  <a:pos x="1162" y="436"/>
                </a:cxn>
                <a:cxn ang="0">
                  <a:pos x="1260" y="489"/>
                </a:cxn>
                <a:cxn ang="0">
                  <a:pos x="1335" y="556"/>
                </a:cxn>
                <a:cxn ang="0">
                  <a:pos x="1397" y="635"/>
                </a:cxn>
                <a:cxn ang="0">
                  <a:pos x="1437" y="728"/>
                </a:cxn>
                <a:cxn ang="0">
                  <a:pos x="1450" y="824"/>
                </a:cxn>
                <a:cxn ang="0">
                  <a:pos x="1432" y="925"/>
                </a:cxn>
                <a:cxn ang="0">
                  <a:pos x="1402" y="1005"/>
                </a:cxn>
                <a:cxn ang="0">
                  <a:pos x="1340" y="1089"/>
                </a:cxn>
                <a:cxn ang="0">
                  <a:pos x="1238" y="1177"/>
                </a:cxn>
                <a:cxn ang="0">
                  <a:pos x="1136" y="1230"/>
                </a:cxn>
                <a:cxn ang="0">
                  <a:pos x="1043" y="1265"/>
                </a:cxn>
                <a:cxn ang="0">
                  <a:pos x="950" y="1287"/>
                </a:cxn>
                <a:cxn ang="0">
                  <a:pos x="836" y="1296"/>
                </a:cxn>
                <a:cxn ang="0">
                  <a:pos x="539" y="1292"/>
                </a:cxn>
                <a:cxn ang="0">
                  <a:pos x="398" y="1265"/>
                </a:cxn>
                <a:cxn ang="0">
                  <a:pos x="248" y="1199"/>
                </a:cxn>
                <a:cxn ang="0">
                  <a:pos x="132" y="1115"/>
                </a:cxn>
                <a:cxn ang="0">
                  <a:pos x="57" y="1022"/>
                </a:cxn>
                <a:cxn ang="0">
                  <a:pos x="17" y="925"/>
                </a:cxn>
                <a:cxn ang="0">
                  <a:pos x="0" y="841"/>
                </a:cxn>
                <a:cxn ang="0">
                  <a:pos x="13" y="744"/>
                </a:cxn>
                <a:cxn ang="0">
                  <a:pos x="61" y="622"/>
                </a:cxn>
                <a:cxn ang="0">
                  <a:pos x="154" y="520"/>
                </a:cxn>
                <a:cxn ang="0">
                  <a:pos x="279" y="436"/>
                </a:cxn>
                <a:cxn ang="0">
                  <a:pos x="451" y="379"/>
                </a:cxn>
                <a:cxn ang="0">
                  <a:pos x="176" y="17"/>
                </a:cxn>
              </a:cxnLst>
              <a:rect l="0" t="0" r="r" b="b"/>
              <a:pathLst>
                <a:path w="1451" h="1297">
                  <a:moveTo>
                    <a:pt x="176" y="17"/>
                  </a:moveTo>
                  <a:lnTo>
                    <a:pt x="411" y="61"/>
                  </a:lnTo>
                  <a:lnTo>
                    <a:pt x="407" y="0"/>
                  </a:lnTo>
                  <a:lnTo>
                    <a:pt x="689" y="70"/>
                  </a:lnTo>
                  <a:lnTo>
                    <a:pt x="689" y="0"/>
                  </a:lnTo>
                  <a:lnTo>
                    <a:pt x="990" y="0"/>
                  </a:lnTo>
                  <a:lnTo>
                    <a:pt x="986" y="66"/>
                  </a:lnTo>
                  <a:lnTo>
                    <a:pt x="1349" y="0"/>
                  </a:lnTo>
                  <a:lnTo>
                    <a:pt x="906" y="366"/>
                  </a:lnTo>
                  <a:lnTo>
                    <a:pt x="950" y="370"/>
                  </a:lnTo>
                  <a:lnTo>
                    <a:pt x="999" y="379"/>
                  </a:lnTo>
                  <a:lnTo>
                    <a:pt x="1056" y="392"/>
                  </a:lnTo>
                  <a:lnTo>
                    <a:pt x="1105" y="410"/>
                  </a:lnTo>
                  <a:lnTo>
                    <a:pt x="1162" y="436"/>
                  </a:lnTo>
                  <a:lnTo>
                    <a:pt x="1212" y="459"/>
                  </a:lnTo>
                  <a:lnTo>
                    <a:pt x="1260" y="489"/>
                  </a:lnTo>
                  <a:lnTo>
                    <a:pt x="1300" y="525"/>
                  </a:lnTo>
                  <a:lnTo>
                    <a:pt x="1335" y="556"/>
                  </a:lnTo>
                  <a:lnTo>
                    <a:pt x="1366" y="595"/>
                  </a:lnTo>
                  <a:lnTo>
                    <a:pt x="1397" y="635"/>
                  </a:lnTo>
                  <a:lnTo>
                    <a:pt x="1419" y="684"/>
                  </a:lnTo>
                  <a:lnTo>
                    <a:pt x="1437" y="728"/>
                  </a:lnTo>
                  <a:lnTo>
                    <a:pt x="1446" y="766"/>
                  </a:lnTo>
                  <a:lnTo>
                    <a:pt x="1450" y="824"/>
                  </a:lnTo>
                  <a:lnTo>
                    <a:pt x="1446" y="881"/>
                  </a:lnTo>
                  <a:lnTo>
                    <a:pt x="1432" y="925"/>
                  </a:lnTo>
                  <a:lnTo>
                    <a:pt x="1419" y="969"/>
                  </a:lnTo>
                  <a:lnTo>
                    <a:pt x="1402" y="1005"/>
                  </a:lnTo>
                  <a:lnTo>
                    <a:pt x="1375" y="1045"/>
                  </a:lnTo>
                  <a:lnTo>
                    <a:pt x="1340" y="1089"/>
                  </a:lnTo>
                  <a:lnTo>
                    <a:pt x="1291" y="1137"/>
                  </a:lnTo>
                  <a:lnTo>
                    <a:pt x="1238" y="1177"/>
                  </a:lnTo>
                  <a:lnTo>
                    <a:pt x="1184" y="1208"/>
                  </a:lnTo>
                  <a:lnTo>
                    <a:pt x="1136" y="1230"/>
                  </a:lnTo>
                  <a:lnTo>
                    <a:pt x="1087" y="1252"/>
                  </a:lnTo>
                  <a:lnTo>
                    <a:pt x="1043" y="1265"/>
                  </a:lnTo>
                  <a:lnTo>
                    <a:pt x="990" y="1278"/>
                  </a:lnTo>
                  <a:lnTo>
                    <a:pt x="950" y="1287"/>
                  </a:lnTo>
                  <a:lnTo>
                    <a:pt x="889" y="1292"/>
                  </a:lnTo>
                  <a:lnTo>
                    <a:pt x="836" y="1296"/>
                  </a:lnTo>
                  <a:lnTo>
                    <a:pt x="587"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4"/>
                  </a:lnTo>
                  <a:lnTo>
                    <a:pt x="30" y="688"/>
                  </a:lnTo>
                  <a:lnTo>
                    <a:pt x="61" y="622"/>
                  </a:lnTo>
                  <a:lnTo>
                    <a:pt x="105" y="569"/>
                  </a:lnTo>
                  <a:lnTo>
                    <a:pt x="154" y="520"/>
                  </a:lnTo>
                  <a:lnTo>
                    <a:pt x="216" y="472"/>
                  </a:lnTo>
                  <a:lnTo>
                    <a:pt x="279" y="436"/>
                  </a:lnTo>
                  <a:lnTo>
                    <a:pt x="362" y="401"/>
                  </a:lnTo>
                  <a:lnTo>
                    <a:pt x="451" y="379"/>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11276" name="Text Box 12"/>
            <p:cNvSpPr txBox="1">
              <a:spLocks noChangeArrowheads="1"/>
            </p:cNvSpPr>
            <p:nvPr/>
          </p:nvSpPr>
          <p:spPr bwMode="auto">
            <a:xfrm>
              <a:off x="471" y="2571"/>
              <a:ext cx="230" cy="290"/>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C</a:t>
              </a:r>
            </a:p>
          </p:txBody>
        </p:sp>
      </p:grpSp>
      <p:grpSp>
        <p:nvGrpSpPr>
          <p:cNvPr id="11277" name="Group 13"/>
          <p:cNvGrpSpPr>
            <a:grpSpLocks/>
          </p:cNvGrpSpPr>
          <p:nvPr/>
        </p:nvGrpSpPr>
        <p:grpSpPr bwMode="auto">
          <a:xfrm>
            <a:off x="1033463" y="5754688"/>
            <a:ext cx="522287" cy="534987"/>
            <a:chOff x="409" y="2980"/>
            <a:chExt cx="329" cy="337"/>
          </a:xfrm>
        </p:grpSpPr>
        <p:sp>
          <p:nvSpPr>
            <p:cNvPr id="11278" name="Freeform 14"/>
            <p:cNvSpPr>
              <a:spLocks noChangeArrowheads="1"/>
            </p:cNvSpPr>
            <p:nvPr/>
          </p:nvSpPr>
          <p:spPr bwMode="auto">
            <a:xfrm>
              <a:off x="409" y="2980"/>
              <a:ext cx="329" cy="294"/>
            </a:xfrm>
            <a:custGeom>
              <a:avLst/>
              <a:gdLst/>
              <a:ahLst/>
              <a:cxnLst>
                <a:cxn ang="0">
                  <a:pos x="411" y="61"/>
                </a:cxn>
                <a:cxn ang="0">
                  <a:pos x="689" y="70"/>
                </a:cxn>
                <a:cxn ang="0">
                  <a:pos x="990" y="0"/>
                </a:cxn>
                <a:cxn ang="0">
                  <a:pos x="1349" y="0"/>
                </a:cxn>
                <a:cxn ang="0">
                  <a:pos x="950" y="370"/>
                </a:cxn>
                <a:cxn ang="0">
                  <a:pos x="1056" y="392"/>
                </a:cxn>
                <a:cxn ang="0">
                  <a:pos x="1162" y="436"/>
                </a:cxn>
                <a:cxn ang="0">
                  <a:pos x="1260" y="489"/>
                </a:cxn>
                <a:cxn ang="0">
                  <a:pos x="1335" y="556"/>
                </a:cxn>
                <a:cxn ang="0">
                  <a:pos x="1397" y="635"/>
                </a:cxn>
                <a:cxn ang="0">
                  <a:pos x="1437" y="728"/>
                </a:cxn>
                <a:cxn ang="0">
                  <a:pos x="1450" y="824"/>
                </a:cxn>
                <a:cxn ang="0">
                  <a:pos x="1432" y="925"/>
                </a:cxn>
                <a:cxn ang="0">
                  <a:pos x="1402" y="1005"/>
                </a:cxn>
                <a:cxn ang="0">
                  <a:pos x="1340" y="1089"/>
                </a:cxn>
                <a:cxn ang="0">
                  <a:pos x="1238" y="1177"/>
                </a:cxn>
                <a:cxn ang="0">
                  <a:pos x="1136" y="1230"/>
                </a:cxn>
                <a:cxn ang="0">
                  <a:pos x="1043" y="1265"/>
                </a:cxn>
                <a:cxn ang="0">
                  <a:pos x="950" y="1287"/>
                </a:cxn>
                <a:cxn ang="0">
                  <a:pos x="836" y="1296"/>
                </a:cxn>
                <a:cxn ang="0">
                  <a:pos x="539" y="1292"/>
                </a:cxn>
                <a:cxn ang="0">
                  <a:pos x="398" y="1265"/>
                </a:cxn>
                <a:cxn ang="0">
                  <a:pos x="248" y="1199"/>
                </a:cxn>
                <a:cxn ang="0">
                  <a:pos x="132" y="1115"/>
                </a:cxn>
                <a:cxn ang="0">
                  <a:pos x="57" y="1022"/>
                </a:cxn>
                <a:cxn ang="0">
                  <a:pos x="17" y="925"/>
                </a:cxn>
                <a:cxn ang="0">
                  <a:pos x="0" y="841"/>
                </a:cxn>
                <a:cxn ang="0">
                  <a:pos x="13" y="744"/>
                </a:cxn>
                <a:cxn ang="0">
                  <a:pos x="61" y="622"/>
                </a:cxn>
                <a:cxn ang="0">
                  <a:pos x="154" y="520"/>
                </a:cxn>
                <a:cxn ang="0">
                  <a:pos x="279" y="436"/>
                </a:cxn>
                <a:cxn ang="0">
                  <a:pos x="451" y="379"/>
                </a:cxn>
                <a:cxn ang="0">
                  <a:pos x="176" y="17"/>
                </a:cxn>
              </a:cxnLst>
              <a:rect l="0" t="0" r="r" b="b"/>
              <a:pathLst>
                <a:path w="1451" h="1297">
                  <a:moveTo>
                    <a:pt x="176" y="17"/>
                  </a:moveTo>
                  <a:lnTo>
                    <a:pt x="411" y="61"/>
                  </a:lnTo>
                  <a:lnTo>
                    <a:pt x="407" y="0"/>
                  </a:lnTo>
                  <a:lnTo>
                    <a:pt x="689" y="70"/>
                  </a:lnTo>
                  <a:lnTo>
                    <a:pt x="689" y="0"/>
                  </a:lnTo>
                  <a:lnTo>
                    <a:pt x="990" y="0"/>
                  </a:lnTo>
                  <a:lnTo>
                    <a:pt x="986" y="66"/>
                  </a:lnTo>
                  <a:lnTo>
                    <a:pt x="1349" y="0"/>
                  </a:lnTo>
                  <a:lnTo>
                    <a:pt x="906" y="366"/>
                  </a:lnTo>
                  <a:lnTo>
                    <a:pt x="950" y="370"/>
                  </a:lnTo>
                  <a:lnTo>
                    <a:pt x="999" y="379"/>
                  </a:lnTo>
                  <a:lnTo>
                    <a:pt x="1056" y="392"/>
                  </a:lnTo>
                  <a:lnTo>
                    <a:pt x="1105" y="410"/>
                  </a:lnTo>
                  <a:lnTo>
                    <a:pt x="1162" y="436"/>
                  </a:lnTo>
                  <a:lnTo>
                    <a:pt x="1212" y="459"/>
                  </a:lnTo>
                  <a:lnTo>
                    <a:pt x="1260" y="489"/>
                  </a:lnTo>
                  <a:lnTo>
                    <a:pt x="1300" y="525"/>
                  </a:lnTo>
                  <a:lnTo>
                    <a:pt x="1335" y="556"/>
                  </a:lnTo>
                  <a:lnTo>
                    <a:pt x="1366" y="595"/>
                  </a:lnTo>
                  <a:lnTo>
                    <a:pt x="1397" y="635"/>
                  </a:lnTo>
                  <a:lnTo>
                    <a:pt x="1419" y="684"/>
                  </a:lnTo>
                  <a:lnTo>
                    <a:pt x="1437" y="728"/>
                  </a:lnTo>
                  <a:lnTo>
                    <a:pt x="1446" y="766"/>
                  </a:lnTo>
                  <a:lnTo>
                    <a:pt x="1450" y="824"/>
                  </a:lnTo>
                  <a:lnTo>
                    <a:pt x="1446" y="881"/>
                  </a:lnTo>
                  <a:lnTo>
                    <a:pt x="1432" y="925"/>
                  </a:lnTo>
                  <a:lnTo>
                    <a:pt x="1419" y="969"/>
                  </a:lnTo>
                  <a:lnTo>
                    <a:pt x="1402" y="1005"/>
                  </a:lnTo>
                  <a:lnTo>
                    <a:pt x="1375" y="1045"/>
                  </a:lnTo>
                  <a:lnTo>
                    <a:pt x="1340" y="1089"/>
                  </a:lnTo>
                  <a:lnTo>
                    <a:pt x="1291" y="1137"/>
                  </a:lnTo>
                  <a:lnTo>
                    <a:pt x="1238" y="1177"/>
                  </a:lnTo>
                  <a:lnTo>
                    <a:pt x="1184" y="1208"/>
                  </a:lnTo>
                  <a:lnTo>
                    <a:pt x="1136" y="1230"/>
                  </a:lnTo>
                  <a:lnTo>
                    <a:pt x="1087" y="1252"/>
                  </a:lnTo>
                  <a:lnTo>
                    <a:pt x="1043" y="1265"/>
                  </a:lnTo>
                  <a:lnTo>
                    <a:pt x="990" y="1278"/>
                  </a:lnTo>
                  <a:lnTo>
                    <a:pt x="950" y="1287"/>
                  </a:lnTo>
                  <a:lnTo>
                    <a:pt x="889" y="1292"/>
                  </a:lnTo>
                  <a:lnTo>
                    <a:pt x="836" y="1296"/>
                  </a:lnTo>
                  <a:lnTo>
                    <a:pt x="587"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4"/>
                  </a:lnTo>
                  <a:lnTo>
                    <a:pt x="30" y="688"/>
                  </a:lnTo>
                  <a:lnTo>
                    <a:pt x="61" y="622"/>
                  </a:lnTo>
                  <a:lnTo>
                    <a:pt x="105" y="569"/>
                  </a:lnTo>
                  <a:lnTo>
                    <a:pt x="154" y="520"/>
                  </a:lnTo>
                  <a:lnTo>
                    <a:pt x="216" y="472"/>
                  </a:lnTo>
                  <a:lnTo>
                    <a:pt x="279" y="436"/>
                  </a:lnTo>
                  <a:lnTo>
                    <a:pt x="362" y="401"/>
                  </a:lnTo>
                  <a:lnTo>
                    <a:pt x="451" y="379"/>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11279" name="Text Box 15"/>
            <p:cNvSpPr txBox="1">
              <a:spLocks noChangeArrowheads="1"/>
            </p:cNvSpPr>
            <p:nvPr/>
          </p:nvSpPr>
          <p:spPr bwMode="auto">
            <a:xfrm>
              <a:off x="471" y="3027"/>
              <a:ext cx="230" cy="290"/>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D</a:t>
              </a:r>
            </a:p>
          </p:txBody>
        </p:sp>
      </p:grpSp>
      <p:sp>
        <p:nvSpPr>
          <p:cNvPr id="11280" name="Text Box 16"/>
          <p:cNvSpPr txBox="1">
            <a:spLocks noChangeArrowheads="1"/>
          </p:cNvSpPr>
          <p:nvPr/>
        </p:nvSpPr>
        <p:spPr bwMode="auto">
          <a:xfrm>
            <a:off x="1349375" y="1828800"/>
            <a:ext cx="773113" cy="460375"/>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6 PM</a:t>
            </a:r>
          </a:p>
        </p:txBody>
      </p:sp>
      <p:sp>
        <p:nvSpPr>
          <p:cNvPr id="11281" name="Line 17"/>
          <p:cNvSpPr>
            <a:spLocks noChangeShapeType="1"/>
          </p:cNvSpPr>
          <p:nvPr/>
        </p:nvSpPr>
        <p:spPr bwMode="auto">
          <a:xfrm>
            <a:off x="1719263" y="2420938"/>
            <a:ext cx="6324600" cy="1587"/>
          </a:xfrm>
          <a:prstGeom prst="line">
            <a:avLst/>
          </a:prstGeom>
          <a:noFill/>
          <a:ln w="12600">
            <a:solidFill>
              <a:srgbClr val="000000"/>
            </a:solidFill>
            <a:round/>
            <a:headEnd/>
            <a:tailEnd type="triangle" w="lg" len="lg"/>
          </a:ln>
        </p:spPr>
        <p:txBody>
          <a:bodyPr/>
          <a:lstStyle/>
          <a:p>
            <a:endParaRPr lang="en-IN"/>
          </a:p>
        </p:txBody>
      </p:sp>
      <p:sp>
        <p:nvSpPr>
          <p:cNvPr id="11282" name="Line 18"/>
          <p:cNvSpPr>
            <a:spLocks noChangeShapeType="1"/>
          </p:cNvSpPr>
          <p:nvPr/>
        </p:nvSpPr>
        <p:spPr bwMode="auto">
          <a:xfrm>
            <a:off x="1712913" y="2287588"/>
            <a:ext cx="1587" cy="304800"/>
          </a:xfrm>
          <a:prstGeom prst="line">
            <a:avLst/>
          </a:prstGeom>
          <a:noFill/>
          <a:ln w="12600">
            <a:solidFill>
              <a:srgbClr val="000000"/>
            </a:solidFill>
            <a:round/>
            <a:headEnd/>
            <a:tailEnd/>
          </a:ln>
        </p:spPr>
        <p:txBody>
          <a:bodyPr/>
          <a:lstStyle/>
          <a:p>
            <a:endParaRPr lang="en-IN"/>
          </a:p>
        </p:txBody>
      </p:sp>
      <p:sp>
        <p:nvSpPr>
          <p:cNvPr id="11283" name="Text Box 19"/>
          <p:cNvSpPr txBox="1">
            <a:spLocks noChangeArrowheads="1"/>
          </p:cNvSpPr>
          <p:nvPr/>
        </p:nvSpPr>
        <p:spPr bwMode="auto">
          <a:xfrm>
            <a:off x="2581275" y="1841500"/>
            <a:ext cx="322263" cy="460375"/>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7</a:t>
            </a:r>
          </a:p>
        </p:txBody>
      </p:sp>
      <p:sp>
        <p:nvSpPr>
          <p:cNvPr id="11284" name="Text Box 20"/>
          <p:cNvSpPr txBox="1">
            <a:spLocks noChangeArrowheads="1"/>
          </p:cNvSpPr>
          <p:nvPr/>
        </p:nvSpPr>
        <p:spPr bwMode="auto">
          <a:xfrm>
            <a:off x="3648075" y="1841500"/>
            <a:ext cx="322263" cy="460375"/>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8</a:t>
            </a:r>
          </a:p>
        </p:txBody>
      </p:sp>
      <p:sp>
        <p:nvSpPr>
          <p:cNvPr id="11285" name="Text Box 21"/>
          <p:cNvSpPr txBox="1">
            <a:spLocks noChangeArrowheads="1"/>
          </p:cNvSpPr>
          <p:nvPr/>
        </p:nvSpPr>
        <p:spPr bwMode="auto">
          <a:xfrm>
            <a:off x="4664075" y="1841500"/>
            <a:ext cx="322263" cy="460375"/>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9</a:t>
            </a:r>
          </a:p>
        </p:txBody>
      </p:sp>
      <p:sp>
        <p:nvSpPr>
          <p:cNvPr id="11286" name="Text Box 22"/>
          <p:cNvSpPr txBox="1">
            <a:spLocks noChangeArrowheads="1"/>
          </p:cNvSpPr>
          <p:nvPr/>
        </p:nvSpPr>
        <p:spPr bwMode="auto">
          <a:xfrm>
            <a:off x="5603875" y="1854200"/>
            <a:ext cx="463550" cy="460375"/>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10</a:t>
            </a:r>
          </a:p>
        </p:txBody>
      </p:sp>
      <p:sp>
        <p:nvSpPr>
          <p:cNvPr id="11287" name="Text Box 23"/>
          <p:cNvSpPr txBox="1">
            <a:spLocks noChangeArrowheads="1"/>
          </p:cNvSpPr>
          <p:nvPr/>
        </p:nvSpPr>
        <p:spPr bwMode="auto">
          <a:xfrm>
            <a:off x="6696075" y="1841500"/>
            <a:ext cx="463550" cy="460375"/>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11</a:t>
            </a:r>
          </a:p>
        </p:txBody>
      </p:sp>
      <p:sp>
        <p:nvSpPr>
          <p:cNvPr id="11288" name="Text Box 24"/>
          <p:cNvSpPr txBox="1">
            <a:spLocks noChangeArrowheads="1"/>
          </p:cNvSpPr>
          <p:nvPr/>
        </p:nvSpPr>
        <p:spPr bwMode="auto">
          <a:xfrm>
            <a:off x="7481888" y="1828800"/>
            <a:ext cx="1238250" cy="460375"/>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Midnight</a:t>
            </a:r>
          </a:p>
        </p:txBody>
      </p:sp>
      <p:grpSp>
        <p:nvGrpSpPr>
          <p:cNvPr id="11289" name="Group 25"/>
          <p:cNvGrpSpPr>
            <a:grpSpLocks/>
          </p:cNvGrpSpPr>
          <p:nvPr/>
        </p:nvGrpSpPr>
        <p:grpSpPr bwMode="auto">
          <a:xfrm>
            <a:off x="1757363" y="3328988"/>
            <a:ext cx="3489325" cy="2932112"/>
            <a:chOff x="865" y="1452"/>
            <a:chExt cx="2198" cy="1847"/>
          </a:xfrm>
        </p:grpSpPr>
        <p:grpSp>
          <p:nvGrpSpPr>
            <p:cNvPr id="11290" name="Group 26"/>
            <p:cNvGrpSpPr>
              <a:grpSpLocks/>
            </p:cNvGrpSpPr>
            <p:nvPr/>
          </p:nvGrpSpPr>
          <p:grpSpPr bwMode="auto">
            <a:xfrm>
              <a:off x="865" y="1452"/>
              <a:ext cx="966" cy="447"/>
              <a:chOff x="865" y="1452"/>
              <a:chExt cx="966" cy="447"/>
            </a:xfrm>
          </p:grpSpPr>
          <p:grpSp>
            <p:nvGrpSpPr>
              <p:cNvPr id="11291" name="Group 27"/>
              <p:cNvGrpSpPr>
                <a:grpSpLocks/>
              </p:cNvGrpSpPr>
              <p:nvPr/>
            </p:nvGrpSpPr>
            <p:grpSpPr bwMode="auto">
              <a:xfrm>
                <a:off x="865" y="1452"/>
                <a:ext cx="304" cy="447"/>
                <a:chOff x="865" y="1452"/>
                <a:chExt cx="304" cy="447"/>
              </a:xfrm>
            </p:grpSpPr>
            <p:grpSp>
              <p:nvGrpSpPr>
                <p:cNvPr id="11292" name="Group 28"/>
                <p:cNvGrpSpPr>
                  <a:grpSpLocks/>
                </p:cNvGrpSpPr>
                <p:nvPr/>
              </p:nvGrpSpPr>
              <p:grpSpPr bwMode="auto">
                <a:xfrm>
                  <a:off x="865" y="1452"/>
                  <a:ext cx="304" cy="447"/>
                  <a:chOff x="865" y="1452"/>
                  <a:chExt cx="304" cy="447"/>
                </a:xfrm>
              </p:grpSpPr>
              <p:grpSp>
                <p:nvGrpSpPr>
                  <p:cNvPr id="11293" name="Group 29"/>
                  <p:cNvGrpSpPr>
                    <a:grpSpLocks/>
                  </p:cNvGrpSpPr>
                  <p:nvPr/>
                </p:nvGrpSpPr>
                <p:grpSpPr bwMode="auto">
                  <a:xfrm>
                    <a:off x="865" y="1523"/>
                    <a:ext cx="304" cy="376"/>
                    <a:chOff x="865" y="1523"/>
                    <a:chExt cx="304" cy="376"/>
                  </a:xfrm>
                </p:grpSpPr>
                <p:sp>
                  <p:nvSpPr>
                    <p:cNvPr id="11294" name="Freeform 30"/>
                    <p:cNvSpPr>
                      <a:spLocks noChangeArrowheads="1"/>
                    </p:cNvSpPr>
                    <p:nvPr/>
                  </p:nvSpPr>
                  <p:spPr bwMode="auto">
                    <a:xfrm>
                      <a:off x="865" y="1523"/>
                      <a:ext cx="305" cy="377"/>
                    </a:xfrm>
                    <a:custGeom>
                      <a:avLst/>
                      <a:gdLst/>
                      <a:ahLst/>
                      <a:cxnLst>
                        <a:cxn ang="0">
                          <a:pos x="0" y="1662"/>
                        </a:cxn>
                        <a:cxn ang="0">
                          <a:pos x="0" y="336"/>
                        </a:cxn>
                        <a:cxn ang="0">
                          <a:pos x="335" y="0"/>
                        </a:cxn>
                        <a:cxn ang="0">
                          <a:pos x="1345" y="0"/>
                        </a:cxn>
                        <a:cxn ang="0">
                          <a:pos x="1345" y="1326"/>
                        </a:cxn>
                        <a:cxn ang="0">
                          <a:pos x="1008" y="1662"/>
                        </a:cxn>
                        <a:cxn ang="0">
                          <a:pos x="0" y="1662"/>
                        </a:cxn>
                      </a:cxnLst>
                      <a:rect l="0" t="0" r="r" b="b"/>
                      <a:pathLst>
                        <a:path w="1346" h="1663">
                          <a:moveTo>
                            <a:pt x="0" y="1662"/>
                          </a:moveTo>
                          <a:lnTo>
                            <a:pt x="0" y="336"/>
                          </a:lnTo>
                          <a:lnTo>
                            <a:pt x="335" y="0"/>
                          </a:lnTo>
                          <a:lnTo>
                            <a:pt x="1345" y="0"/>
                          </a:lnTo>
                          <a:lnTo>
                            <a:pt x="1345" y="1326"/>
                          </a:lnTo>
                          <a:lnTo>
                            <a:pt x="1008" y="1662"/>
                          </a:lnTo>
                          <a:lnTo>
                            <a:pt x="0" y="1662"/>
                          </a:lnTo>
                        </a:path>
                      </a:pathLst>
                    </a:custGeom>
                    <a:solidFill>
                      <a:srgbClr val="F6BF69"/>
                    </a:solidFill>
                    <a:ln w="12600">
                      <a:solidFill>
                        <a:srgbClr val="000000"/>
                      </a:solidFill>
                      <a:round/>
                      <a:headEnd/>
                      <a:tailEnd/>
                    </a:ln>
                  </p:spPr>
                  <p:txBody>
                    <a:bodyPr wrap="none" anchor="ctr"/>
                    <a:lstStyle/>
                    <a:p>
                      <a:endParaRPr lang="en-IN"/>
                    </a:p>
                  </p:txBody>
                </p:sp>
                <p:sp>
                  <p:nvSpPr>
                    <p:cNvPr id="11295" name="Freeform 31"/>
                    <p:cNvSpPr>
                      <a:spLocks noChangeArrowheads="1"/>
                    </p:cNvSpPr>
                    <p:nvPr/>
                  </p:nvSpPr>
                  <p:spPr bwMode="auto">
                    <a:xfrm>
                      <a:off x="865" y="1523"/>
                      <a:ext cx="305" cy="76"/>
                    </a:xfrm>
                    <a:custGeom>
                      <a:avLst/>
                      <a:gdLst/>
                      <a:ahLst/>
                      <a:cxnLst>
                        <a:cxn ang="0">
                          <a:pos x="0" y="336"/>
                        </a:cxn>
                        <a:cxn ang="0">
                          <a:pos x="335" y="0"/>
                        </a:cxn>
                        <a:cxn ang="0">
                          <a:pos x="1345" y="0"/>
                        </a:cxn>
                        <a:cxn ang="0">
                          <a:pos x="1008" y="336"/>
                        </a:cxn>
                        <a:cxn ang="0">
                          <a:pos x="0" y="336"/>
                        </a:cxn>
                      </a:cxnLst>
                      <a:rect l="0" t="0" r="r" b="b"/>
                      <a:pathLst>
                        <a:path w="1346" h="337">
                          <a:moveTo>
                            <a:pt x="0" y="336"/>
                          </a:moveTo>
                          <a:lnTo>
                            <a:pt x="335" y="0"/>
                          </a:lnTo>
                          <a:lnTo>
                            <a:pt x="1345" y="0"/>
                          </a:lnTo>
                          <a:lnTo>
                            <a:pt x="1008" y="336"/>
                          </a:lnTo>
                          <a:lnTo>
                            <a:pt x="0" y="336"/>
                          </a:lnTo>
                        </a:path>
                      </a:pathLst>
                    </a:custGeom>
                    <a:solidFill>
                      <a:srgbClr val="FFD072"/>
                    </a:solidFill>
                    <a:ln w="12600">
                      <a:solidFill>
                        <a:srgbClr val="000000"/>
                      </a:solidFill>
                      <a:round/>
                      <a:headEnd/>
                      <a:tailEnd/>
                    </a:ln>
                  </p:spPr>
                  <p:txBody>
                    <a:bodyPr wrap="none" anchor="ctr"/>
                    <a:lstStyle/>
                    <a:p>
                      <a:endParaRPr lang="en-IN"/>
                    </a:p>
                  </p:txBody>
                </p:sp>
                <p:sp>
                  <p:nvSpPr>
                    <p:cNvPr id="11296" name="Freeform 32"/>
                    <p:cNvSpPr>
                      <a:spLocks noChangeArrowheads="1"/>
                    </p:cNvSpPr>
                    <p:nvPr/>
                  </p:nvSpPr>
                  <p:spPr bwMode="auto">
                    <a:xfrm>
                      <a:off x="1093" y="1523"/>
                      <a:ext cx="77" cy="377"/>
                    </a:xfrm>
                    <a:custGeom>
                      <a:avLst/>
                      <a:gdLst/>
                      <a:ahLst/>
                      <a:cxnLst>
                        <a:cxn ang="0">
                          <a:pos x="0" y="1662"/>
                        </a:cxn>
                        <a:cxn ang="0">
                          <a:pos x="0" y="336"/>
                        </a:cxn>
                        <a:cxn ang="0">
                          <a:pos x="337" y="0"/>
                        </a:cxn>
                        <a:cxn ang="0">
                          <a:pos x="337" y="1326"/>
                        </a:cxn>
                        <a:cxn ang="0">
                          <a:pos x="0" y="1662"/>
                        </a:cxn>
                      </a:cxnLst>
                      <a:rect l="0" t="0" r="r" b="b"/>
                      <a:pathLst>
                        <a:path w="338" h="1663">
                          <a:moveTo>
                            <a:pt x="0" y="1662"/>
                          </a:moveTo>
                          <a:lnTo>
                            <a:pt x="0" y="336"/>
                          </a:lnTo>
                          <a:lnTo>
                            <a:pt x="337" y="0"/>
                          </a:lnTo>
                          <a:lnTo>
                            <a:pt x="337" y="1326"/>
                          </a:lnTo>
                          <a:lnTo>
                            <a:pt x="0" y="1662"/>
                          </a:lnTo>
                        </a:path>
                      </a:pathLst>
                    </a:custGeom>
                    <a:solidFill>
                      <a:srgbClr val="D3A45A"/>
                    </a:solidFill>
                    <a:ln w="12600">
                      <a:solidFill>
                        <a:srgbClr val="000000"/>
                      </a:solidFill>
                      <a:round/>
                      <a:headEnd/>
                      <a:tailEnd/>
                    </a:ln>
                  </p:spPr>
                  <p:txBody>
                    <a:bodyPr wrap="none" anchor="ctr"/>
                    <a:lstStyle/>
                    <a:p>
                      <a:endParaRPr lang="en-IN"/>
                    </a:p>
                  </p:txBody>
                </p:sp>
              </p:grpSp>
              <p:grpSp>
                <p:nvGrpSpPr>
                  <p:cNvPr id="11297" name="Group 33"/>
                  <p:cNvGrpSpPr>
                    <a:grpSpLocks/>
                  </p:cNvGrpSpPr>
                  <p:nvPr/>
                </p:nvGrpSpPr>
                <p:grpSpPr bwMode="auto">
                  <a:xfrm>
                    <a:off x="935" y="1452"/>
                    <a:ext cx="234" cy="77"/>
                    <a:chOff x="935" y="1452"/>
                    <a:chExt cx="234" cy="77"/>
                  </a:xfrm>
                </p:grpSpPr>
                <p:sp>
                  <p:nvSpPr>
                    <p:cNvPr id="11298" name="Freeform 34"/>
                    <p:cNvSpPr>
                      <a:spLocks noChangeArrowheads="1"/>
                    </p:cNvSpPr>
                    <p:nvPr/>
                  </p:nvSpPr>
                  <p:spPr bwMode="auto">
                    <a:xfrm>
                      <a:off x="935" y="1452"/>
                      <a:ext cx="235" cy="78"/>
                    </a:xfrm>
                    <a:custGeom>
                      <a:avLst/>
                      <a:gdLst/>
                      <a:ahLst/>
                      <a:cxnLst>
                        <a:cxn ang="0">
                          <a:pos x="0" y="344"/>
                        </a:cxn>
                        <a:cxn ang="0">
                          <a:pos x="0" y="85"/>
                        </a:cxn>
                        <a:cxn ang="0">
                          <a:pos x="85" y="0"/>
                        </a:cxn>
                        <a:cxn ang="0">
                          <a:pos x="1037" y="0"/>
                        </a:cxn>
                        <a:cxn ang="0">
                          <a:pos x="1037" y="257"/>
                        </a:cxn>
                        <a:cxn ang="0">
                          <a:pos x="950" y="344"/>
                        </a:cxn>
                        <a:cxn ang="0">
                          <a:pos x="0" y="344"/>
                        </a:cxn>
                      </a:cxnLst>
                      <a:rect l="0" t="0" r="r" b="b"/>
                      <a:pathLst>
                        <a:path w="1038" h="345">
                          <a:moveTo>
                            <a:pt x="0" y="344"/>
                          </a:moveTo>
                          <a:lnTo>
                            <a:pt x="0" y="85"/>
                          </a:lnTo>
                          <a:lnTo>
                            <a:pt x="85" y="0"/>
                          </a:lnTo>
                          <a:lnTo>
                            <a:pt x="1037" y="0"/>
                          </a:lnTo>
                          <a:lnTo>
                            <a:pt x="1037" y="257"/>
                          </a:lnTo>
                          <a:lnTo>
                            <a:pt x="950" y="344"/>
                          </a:lnTo>
                          <a:lnTo>
                            <a:pt x="0" y="344"/>
                          </a:lnTo>
                        </a:path>
                      </a:pathLst>
                    </a:custGeom>
                    <a:solidFill>
                      <a:srgbClr val="F6BF69"/>
                    </a:solidFill>
                    <a:ln w="12600">
                      <a:solidFill>
                        <a:srgbClr val="000000"/>
                      </a:solidFill>
                      <a:round/>
                      <a:headEnd/>
                      <a:tailEnd/>
                    </a:ln>
                  </p:spPr>
                  <p:txBody>
                    <a:bodyPr wrap="none" anchor="ctr"/>
                    <a:lstStyle/>
                    <a:p>
                      <a:endParaRPr lang="en-IN"/>
                    </a:p>
                  </p:txBody>
                </p:sp>
                <p:sp>
                  <p:nvSpPr>
                    <p:cNvPr id="11299" name="Freeform 35"/>
                    <p:cNvSpPr>
                      <a:spLocks noChangeArrowheads="1"/>
                    </p:cNvSpPr>
                    <p:nvPr/>
                  </p:nvSpPr>
                  <p:spPr bwMode="auto">
                    <a:xfrm>
                      <a:off x="935" y="1452"/>
                      <a:ext cx="235" cy="20"/>
                    </a:xfrm>
                    <a:custGeom>
                      <a:avLst/>
                      <a:gdLst/>
                      <a:ahLst/>
                      <a:cxnLst>
                        <a:cxn ang="0">
                          <a:pos x="0" y="85"/>
                        </a:cxn>
                        <a:cxn ang="0">
                          <a:pos x="85" y="0"/>
                        </a:cxn>
                        <a:cxn ang="0">
                          <a:pos x="1037" y="0"/>
                        </a:cxn>
                        <a:cxn ang="0">
                          <a:pos x="950" y="85"/>
                        </a:cxn>
                        <a:cxn ang="0">
                          <a:pos x="0" y="85"/>
                        </a:cxn>
                      </a:cxnLst>
                      <a:rect l="0" t="0" r="r" b="b"/>
                      <a:pathLst>
                        <a:path w="1038" h="86">
                          <a:moveTo>
                            <a:pt x="0" y="85"/>
                          </a:moveTo>
                          <a:lnTo>
                            <a:pt x="85" y="0"/>
                          </a:lnTo>
                          <a:lnTo>
                            <a:pt x="1037" y="0"/>
                          </a:lnTo>
                          <a:lnTo>
                            <a:pt x="950" y="85"/>
                          </a:lnTo>
                          <a:lnTo>
                            <a:pt x="0" y="85"/>
                          </a:lnTo>
                        </a:path>
                      </a:pathLst>
                    </a:custGeom>
                    <a:solidFill>
                      <a:srgbClr val="FFD072"/>
                    </a:solidFill>
                    <a:ln w="12600">
                      <a:solidFill>
                        <a:srgbClr val="000000"/>
                      </a:solidFill>
                      <a:round/>
                      <a:headEnd/>
                      <a:tailEnd/>
                    </a:ln>
                  </p:spPr>
                  <p:txBody>
                    <a:bodyPr wrap="none" anchor="ctr"/>
                    <a:lstStyle/>
                    <a:p>
                      <a:endParaRPr lang="en-IN"/>
                    </a:p>
                  </p:txBody>
                </p:sp>
                <p:sp>
                  <p:nvSpPr>
                    <p:cNvPr id="11300" name="Freeform 36"/>
                    <p:cNvSpPr>
                      <a:spLocks noChangeArrowheads="1"/>
                    </p:cNvSpPr>
                    <p:nvPr/>
                  </p:nvSpPr>
                  <p:spPr bwMode="auto">
                    <a:xfrm>
                      <a:off x="1150" y="1452"/>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p>
                      <a:endParaRPr lang="en-IN"/>
                    </a:p>
                  </p:txBody>
                </p:sp>
              </p:grpSp>
            </p:grpSp>
            <p:sp>
              <p:nvSpPr>
                <p:cNvPr id="11301" name="Freeform 37"/>
                <p:cNvSpPr>
                  <a:spLocks noChangeArrowheads="1"/>
                </p:cNvSpPr>
                <p:nvPr/>
              </p:nvSpPr>
              <p:spPr bwMode="auto">
                <a:xfrm>
                  <a:off x="927" y="1556"/>
                  <a:ext cx="158" cy="27"/>
                </a:xfrm>
                <a:custGeom>
                  <a:avLst/>
                  <a:gdLst/>
                  <a:ahLst/>
                  <a:cxnLst>
                    <a:cxn ang="0">
                      <a:pos x="173" y="0"/>
                    </a:cxn>
                    <a:cxn ang="0">
                      <a:pos x="697" y="0"/>
                    </a:cxn>
                    <a:cxn ang="0">
                      <a:pos x="522" y="120"/>
                    </a:cxn>
                    <a:cxn ang="0">
                      <a:pos x="0" y="120"/>
                    </a:cxn>
                    <a:cxn ang="0">
                      <a:pos x="173" y="0"/>
                    </a:cxn>
                  </a:cxnLst>
                  <a:rect l="0" t="0" r="r" b="b"/>
                  <a:pathLst>
                    <a:path w="698" h="121">
                      <a:moveTo>
                        <a:pt x="173" y="0"/>
                      </a:moveTo>
                      <a:lnTo>
                        <a:pt x="697" y="0"/>
                      </a:lnTo>
                      <a:lnTo>
                        <a:pt x="522" y="120"/>
                      </a:lnTo>
                      <a:lnTo>
                        <a:pt x="0" y="120"/>
                      </a:lnTo>
                      <a:lnTo>
                        <a:pt x="173" y="0"/>
                      </a:lnTo>
                    </a:path>
                  </a:pathLst>
                </a:custGeom>
                <a:solidFill>
                  <a:srgbClr val="F6BF69"/>
                </a:solidFill>
                <a:ln w="25560">
                  <a:solidFill>
                    <a:srgbClr val="000000"/>
                  </a:solidFill>
                  <a:round/>
                  <a:headEnd/>
                  <a:tailEnd/>
                </a:ln>
              </p:spPr>
              <p:txBody>
                <a:bodyPr wrap="none" anchor="ctr"/>
                <a:lstStyle/>
                <a:p>
                  <a:endParaRPr lang="en-IN"/>
                </a:p>
              </p:txBody>
            </p:sp>
          </p:grpSp>
          <p:grpSp>
            <p:nvGrpSpPr>
              <p:cNvPr id="11302" name="Group 38"/>
              <p:cNvGrpSpPr>
                <a:grpSpLocks/>
              </p:cNvGrpSpPr>
              <p:nvPr/>
            </p:nvGrpSpPr>
            <p:grpSpPr bwMode="auto">
              <a:xfrm>
                <a:off x="1166" y="1452"/>
                <a:ext cx="377" cy="447"/>
                <a:chOff x="1166" y="1452"/>
                <a:chExt cx="377" cy="447"/>
              </a:xfrm>
            </p:grpSpPr>
            <p:grpSp>
              <p:nvGrpSpPr>
                <p:cNvPr id="11303" name="Group 39"/>
                <p:cNvGrpSpPr>
                  <a:grpSpLocks/>
                </p:cNvGrpSpPr>
                <p:nvPr/>
              </p:nvGrpSpPr>
              <p:grpSpPr bwMode="auto">
                <a:xfrm>
                  <a:off x="1166" y="1452"/>
                  <a:ext cx="377" cy="447"/>
                  <a:chOff x="1166" y="1452"/>
                  <a:chExt cx="377" cy="447"/>
                </a:xfrm>
              </p:grpSpPr>
              <p:grpSp>
                <p:nvGrpSpPr>
                  <p:cNvPr id="11304" name="Group 40"/>
                  <p:cNvGrpSpPr>
                    <a:grpSpLocks/>
                  </p:cNvGrpSpPr>
                  <p:nvPr/>
                </p:nvGrpSpPr>
                <p:grpSpPr bwMode="auto">
                  <a:xfrm>
                    <a:off x="1166" y="1523"/>
                    <a:ext cx="377" cy="376"/>
                    <a:chOff x="1166" y="1523"/>
                    <a:chExt cx="377" cy="376"/>
                  </a:xfrm>
                </p:grpSpPr>
                <p:sp>
                  <p:nvSpPr>
                    <p:cNvPr id="11305" name="Freeform 41"/>
                    <p:cNvSpPr>
                      <a:spLocks noChangeArrowheads="1"/>
                    </p:cNvSpPr>
                    <p:nvPr/>
                  </p:nvSpPr>
                  <p:spPr bwMode="auto">
                    <a:xfrm>
                      <a:off x="1166" y="1523"/>
                      <a:ext cx="378" cy="377"/>
                    </a:xfrm>
                    <a:custGeom>
                      <a:avLst/>
                      <a:gdLst/>
                      <a:ahLst/>
                      <a:cxnLst>
                        <a:cxn ang="0">
                          <a:pos x="0" y="1662"/>
                        </a:cxn>
                        <a:cxn ang="0">
                          <a:pos x="0" y="415"/>
                        </a:cxn>
                        <a:cxn ang="0">
                          <a:pos x="414" y="0"/>
                        </a:cxn>
                        <a:cxn ang="0">
                          <a:pos x="1667" y="0"/>
                        </a:cxn>
                        <a:cxn ang="0">
                          <a:pos x="1667" y="1247"/>
                        </a:cxn>
                        <a:cxn ang="0">
                          <a:pos x="1251" y="1662"/>
                        </a:cxn>
                        <a:cxn ang="0">
                          <a:pos x="0" y="1662"/>
                        </a:cxn>
                      </a:cxnLst>
                      <a:rect l="0" t="0" r="r" b="b"/>
                      <a:pathLst>
                        <a:path w="1668" h="1663">
                          <a:moveTo>
                            <a:pt x="0" y="1662"/>
                          </a:moveTo>
                          <a:lnTo>
                            <a:pt x="0" y="415"/>
                          </a:lnTo>
                          <a:lnTo>
                            <a:pt x="414" y="0"/>
                          </a:lnTo>
                          <a:lnTo>
                            <a:pt x="1667" y="0"/>
                          </a:lnTo>
                          <a:lnTo>
                            <a:pt x="1667" y="1247"/>
                          </a:lnTo>
                          <a:lnTo>
                            <a:pt x="1251" y="1662"/>
                          </a:lnTo>
                          <a:lnTo>
                            <a:pt x="0" y="1662"/>
                          </a:lnTo>
                        </a:path>
                      </a:pathLst>
                    </a:custGeom>
                    <a:solidFill>
                      <a:srgbClr val="A2C1FE"/>
                    </a:solidFill>
                    <a:ln w="12600">
                      <a:solidFill>
                        <a:srgbClr val="000000"/>
                      </a:solidFill>
                      <a:round/>
                      <a:headEnd/>
                      <a:tailEnd/>
                    </a:ln>
                  </p:spPr>
                  <p:txBody>
                    <a:bodyPr wrap="none" anchor="ctr"/>
                    <a:lstStyle/>
                    <a:p>
                      <a:endParaRPr lang="en-IN"/>
                    </a:p>
                  </p:txBody>
                </p:sp>
                <p:sp>
                  <p:nvSpPr>
                    <p:cNvPr id="11306" name="Freeform 42"/>
                    <p:cNvSpPr>
                      <a:spLocks noChangeArrowheads="1"/>
                    </p:cNvSpPr>
                    <p:nvPr/>
                  </p:nvSpPr>
                  <p:spPr bwMode="auto">
                    <a:xfrm>
                      <a:off x="1166" y="1523"/>
                      <a:ext cx="378" cy="94"/>
                    </a:xfrm>
                    <a:custGeom>
                      <a:avLst/>
                      <a:gdLst/>
                      <a:ahLst/>
                      <a:cxnLst>
                        <a:cxn ang="0">
                          <a:pos x="0" y="415"/>
                        </a:cxn>
                        <a:cxn ang="0">
                          <a:pos x="414" y="0"/>
                        </a:cxn>
                        <a:cxn ang="0">
                          <a:pos x="1667" y="0"/>
                        </a:cxn>
                        <a:cxn ang="0">
                          <a:pos x="1251" y="415"/>
                        </a:cxn>
                        <a:cxn ang="0">
                          <a:pos x="0" y="415"/>
                        </a:cxn>
                      </a:cxnLst>
                      <a:rect l="0" t="0" r="r" b="b"/>
                      <a:pathLst>
                        <a:path w="1668" h="416">
                          <a:moveTo>
                            <a:pt x="0" y="415"/>
                          </a:moveTo>
                          <a:lnTo>
                            <a:pt x="414" y="0"/>
                          </a:lnTo>
                          <a:lnTo>
                            <a:pt x="1667" y="0"/>
                          </a:lnTo>
                          <a:lnTo>
                            <a:pt x="1251" y="415"/>
                          </a:lnTo>
                          <a:lnTo>
                            <a:pt x="0" y="415"/>
                          </a:lnTo>
                        </a:path>
                      </a:pathLst>
                    </a:custGeom>
                    <a:solidFill>
                      <a:srgbClr val="B1D3FF"/>
                    </a:solidFill>
                    <a:ln w="12600">
                      <a:solidFill>
                        <a:srgbClr val="000000"/>
                      </a:solidFill>
                      <a:round/>
                      <a:headEnd/>
                      <a:tailEnd/>
                    </a:ln>
                  </p:spPr>
                  <p:txBody>
                    <a:bodyPr wrap="none" anchor="ctr"/>
                    <a:lstStyle/>
                    <a:p>
                      <a:endParaRPr lang="en-IN"/>
                    </a:p>
                  </p:txBody>
                </p:sp>
                <p:sp>
                  <p:nvSpPr>
                    <p:cNvPr id="11307" name="Freeform 43"/>
                    <p:cNvSpPr>
                      <a:spLocks noChangeArrowheads="1"/>
                    </p:cNvSpPr>
                    <p:nvPr/>
                  </p:nvSpPr>
                  <p:spPr bwMode="auto">
                    <a:xfrm>
                      <a:off x="1450" y="1523"/>
                      <a:ext cx="95" cy="377"/>
                    </a:xfrm>
                    <a:custGeom>
                      <a:avLst/>
                      <a:gdLst/>
                      <a:ahLst/>
                      <a:cxnLst>
                        <a:cxn ang="0">
                          <a:pos x="0" y="1662"/>
                        </a:cxn>
                        <a:cxn ang="0">
                          <a:pos x="0" y="415"/>
                        </a:cxn>
                        <a:cxn ang="0">
                          <a:pos x="416" y="0"/>
                        </a:cxn>
                        <a:cxn ang="0">
                          <a:pos x="416" y="1247"/>
                        </a:cxn>
                        <a:cxn ang="0">
                          <a:pos x="0" y="1662"/>
                        </a:cxn>
                      </a:cxnLst>
                      <a:rect l="0" t="0" r="r" b="b"/>
                      <a:pathLst>
                        <a:path w="417" h="1663">
                          <a:moveTo>
                            <a:pt x="0" y="1662"/>
                          </a:moveTo>
                          <a:lnTo>
                            <a:pt x="0" y="415"/>
                          </a:lnTo>
                          <a:lnTo>
                            <a:pt x="416" y="0"/>
                          </a:lnTo>
                          <a:lnTo>
                            <a:pt x="416" y="1247"/>
                          </a:lnTo>
                          <a:lnTo>
                            <a:pt x="0" y="1662"/>
                          </a:lnTo>
                        </a:path>
                      </a:pathLst>
                    </a:custGeom>
                    <a:solidFill>
                      <a:srgbClr val="8BA5DA"/>
                    </a:solidFill>
                    <a:ln w="12600">
                      <a:solidFill>
                        <a:srgbClr val="000000"/>
                      </a:solidFill>
                      <a:round/>
                      <a:headEnd/>
                      <a:tailEnd/>
                    </a:ln>
                  </p:spPr>
                  <p:txBody>
                    <a:bodyPr wrap="none" anchor="ctr"/>
                    <a:lstStyle/>
                    <a:p>
                      <a:endParaRPr lang="en-IN"/>
                    </a:p>
                  </p:txBody>
                </p:sp>
              </p:grpSp>
              <p:grpSp>
                <p:nvGrpSpPr>
                  <p:cNvPr id="11308" name="Group 44"/>
                  <p:cNvGrpSpPr>
                    <a:grpSpLocks/>
                  </p:cNvGrpSpPr>
                  <p:nvPr/>
                </p:nvGrpSpPr>
                <p:grpSpPr bwMode="auto">
                  <a:xfrm>
                    <a:off x="1252" y="1452"/>
                    <a:ext cx="291" cy="77"/>
                    <a:chOff x="1252" y="1452"/>
                    <a:chExt cx="291" cy="77"/>
                  </a:xfrm>
                </p:grpSpPr>
                <p:sp>
                  <p:nvSpPr>
                    <p:cNvPr id="11309" name="Freeform 45"/>
                    <p:cNvSpPr>
                      <a:spLocks noChangeArrowheads="1"/>
                    </p:cNvSpPr>
                    <p:nvPr/>
                  </p:nvSpPr>
                  <p:spPr bwMode="auto">
                    <a:xfrm>
                      <a:off x="1252" y="1452"/>
                      <a:ext cx="292" cy="78"/>
                    </a:xfrm>
                    <a:custGeom>
                      <a:avLst/>
                      <a:gdLst/>
                      <a:ahLst/>
                      <a:cxnLst>
                        <a:cxn ang="0">
                          <a:pos x="0" y="344"/>
                        </a:cxn>
                        <a:cxn ang="0">
                          <a:pos x="0" y="85"/>
                        </a:cxn>
                        <a:cxn ang="0">
                          <a:pos x="85" y="0"/>
                        </a:cxn>
                        <a:cxn ang="0">
                          <a:pos x="1288" y="0"/>
                        </a:cxn>
                        <a:cxn ang="0">
                          <a:pos x="1288" y="257"/>
                        </a:cxn>
                        <a:cxn ang="0">
                          <a:pos x="1201" y="344"/>
                        </a:cxn>
                        <a:cxn ang="0">
                          <a:pos x="0" y="344"/>
                        </a:cxn>
                      </a:cxnLst>
                      <a:rect l="0" t="0" r="r" b="b"/>
                      <a:pathLst>
                        <a:path w="1289" h="345">
                          <a:moveTo>
                            <a:pt x="0" y="344"/>
                          </a:moveTo>
                          <a:lnTo>
                            <a:pt x="0" y="85"/>
                          </a:lnTo>
                          <a:lnTo>
                            <a:pt x="85" y="0"/>
                          </a:lnTo>
                          <a:lnTo>
                            <a:pt x="1288" y="0"/>
                          </a:lnTo>
                          <a:lnTo>
                            <a:pt x="1288" y="257"/>
                          </a:lnTo>
                          <a:lnTo>
                            <a:pt x="1201" y="344"/>
                          </a:lnTo>
                          <a:lnTo>
                            <a:pt x="0" y="344"/>
                          </a:lnTo>
                        </a:path>
                      </a:pathLst>
                    </a:custGeom>
                    <a:solidFill>
                      <a:srgbClr val="A2C1FE"/>
                    </a:solidFill>
                    <a:ln w="12600">
                      <a:solidFill>
                        <a:srgbClr val="000000"/>
                      </a:solidFill>
                      <a:round/>
                      <a:headEnd/>
                      <a:tailEnd/>
                    </a:ln>
                  </p:spPr>
                  <p:txBody>
                    <a:bodyPr wrap="none" anchor="ctr"/>
                    <a:lstStyle/>
                    <a:p>
                      <a:endParaRPr lang="en-IN"/>
                    </a:p>
                  </p:txBody>
                </p:sp>
                <p:sp>
                  <p:nvSpPr>
                    <p:cNvPr id="11310" name="Freeform 46"/>
                    <p:cNvSpPr>
                      <a:spLocks noChangeArrowheads="1"/>
                    </p:cNvSpPr>
                    <p:nvPr/>
                  </p:nvSpPr>
                  <p:spPr bwMode="auto">
                    <a:xfrm>
                      <a:off x="1252" y="1452"/>
                      <a:ext cx="292" cy="20"/>
                    </a:xfrm>
                    <a:custGeom>
                      <a:avLst/>
                      <a:gdLst/>
                      <a:ahLst/>
                      <a:cxnLst>
                        <a:cxn ang="0">
                          <a:pos x="0" y="85"/>
                        </a:cxn>
                        <a:cxn ang="0">
                          <a:pos x="85" y="0"/>
                        </a:cxn>
                        <a:cxn ang="0">
                          <a:pos x="1288" y="0"/>
                        </a:cxn>
                        <a:cxn ang="0">
                          <a:pos x="1201" y="85"/>
                        </a:cxn>
                        <a:cxn ang="0">
                          <a:pos x="0" y="85"/>
                        </a:cxn>
                      </a:cxnLst>
                      <a:rect l="0" t="0" r="r" b="b"/>
                      <a:pathLst>
                        <a:path w="1289" h="86">
                          <a:moveTo>
                            <a:pt x="0" y="85"/>
                          </a:moveTo>
                          <a:lnTo>
                            <a:pt x="85" y="0"/>
                          </a:lnTo>
                          <a:lnTo>
                            <a:pt x="1288" y="0"/>
                          </a:lnTo>
                          <a:lnTo>
                            <a:pt x="1201" y="85"/>
                          </a:lnTo>
                          <a:lnTo>
                            <a:pt x="0" y="85"/>
                          </a:lnTo>
                        </a:path>
                      </a:pathLst>
                    </a:custGeom>
                    <a:solidFill>
                      <a:srgbClr val="B1D3FF"/>
                    </a:solidFill>
                    <a:ln w="12600">
                      <a:solidFill>
                        <a:srgbClr val="000000"/>
                      </a:solidFill>
                      <a:round/>
                      <a:headEnd/>
                      <a:tailEnd/>
                    </a:ln>
                  </p:spPr>
                  <p:txBody>
                    <a:bodyPr wrap="none" anchor="ctr"/>
                    <a:lstStyle/>
                    <a:p>
                      <a:endParaRPr lang="en-IN"/>
                    </a:p>
                  </p:txBody>
                </p:sp>
                <p:sp>
                  <p:nvSpPr>
                    <p:cNvPr id="11311" name="Freeform 47"/>
                    <p:cNvSpPr>
                      <a:spLocks noChangeArrowheads="1"/>
                    </p:cNvSpPr>
                    <p:nvPr/>
                  </p:nvSpPr>
                  <p:spPr bwMode="auto">
                    <a:xfrm>
                      <a:off x="1524" y="1452"/>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p>
                      <a:endParaRPr lang="en-IN"/>
                    </a:p>
                  </p:txBody>
                </p:sp>
              </p:grpSp>
            </p:grpSp>
            <p:sp>
              <p:nvSpPr>
                <p:cNvPr id="11312" name="Oval 48"/>
                <p:cNvSpPr>
                  <a:spLocks noChangeArrowheads="1"/>
                </p:cNvSpPr>
                <p:nvPr/>
              </p:nvSpPr>
              <p:spPr bwMode="auto">
                <a:xfrm>
                  <a:off x="1281" y="1488"/>
                  <a:ext cx="49" cy="27"/>
                </a:xfrm>
                <a:prstGeom prst="ellipse">
                  <a:avLst/>
                </a:prstGeom>
                <a:solidFill>
                  <a:srgbClr val="FFFFFF"/>
                </a:solidFill>
                <a:ln w="12600">
                  <a:solidFill>
                    <a:srgbClr val="000000"/>
                  </a:solidFill>
                  <a:round/>
                  <a:headEnd/>
                  <a:tailEnd/>
                </a:ln>
              </p:spPr>
              <p:txBody>
                <a:bodyPr wrap="none" anchor="ctr"/>
                <a:lstStyle/>
                <a:p>
                  <a:endParaRPr lang="en-IN"/>
                </a:p>
              </p:txBody>
            </p:sp>
            <p:sp>
              <p:nvSpPr>
                <p:cNvPr id="11313" name="Freeform 49"/>
                <p:cNvSpPr>
                  <a:spLocks noChangeArrowheads="1"/>
                </p:cNvSpPr>
                <p:nvPr/>
              </p:nvSpPr>
              <p:spPr bwMode="auto">
                <a:xfrm>
                  <a:off x="1213" y="1698"/>
                  <a:ext cx="198" cy="84"/>
                </a:xfrm>
                <a:custGeom>
                  <a:avLst/>
                  <a:gdLst/>
                  <a:ahLst/>
                  <a:cxnLst>
                    <a:cxn ang="0">
                      <a:pos x="107" y="0"/>
                    </a:cxn>
                    <a:cxn ang="0">
                      <a:pos x="764" y="0"/>
                    </a:cxn>
                    <a:cxn ang="0">
                      <a:pos x="873" y="108"/>
                    </a:cxn>
                    <a:cxn ang="0">
                      <a:pos x="873" y="262"/>
                    </a:cxn>
                    <a:cxn ang="0">
                      <a:pos x="764" y="370"/>
                    </a:cxn>
                    <a:cxn ang="0">
                      <a:pos x="107" y="370"/>
                    </a:cxn>
                    <a:cxn ang="0">
                      <a:pos x="0" y="262"/>
                    </a:cxn>
                    <a:cxn ang="0">
                      <a:pos x="0" y="108"/>
                    </a:cxn>
                    <a:cxn ang="0">
                      <a:pos x="107" y="0"/>
                    </a:cxn>
                  </a:cxnLst>
                  <a:rect l="0" t="0" r="r" b="b"/>
                  <a:pathLst>
                    <a:path w="874" h="371">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p>
                  <a:endParaRPr lang="en-IN"/>
                </a:p>
              </p:txBody>
            </p:sp>
          </p:grpSp>
          <p:sp>
            <p:nvSpPr>
              <p:cNvPr id="11314" name="Freeform 50"/>
              <p:cNvSpPr>
                <a:spLocks noChangeArrowheads="1"/>
              </p:cNvSpPr>
              <p:nvPr/>
            </p:nvSpPr>
            <p:spPr bwMode="auto">
              <a:xfrm>
                <a:off x="1730" y="1681"/>
                <a:ext cx="85" cy="191"/>
              </a:xfrm>
              <a:custGeom>
                <a:avLst/>
                <a:gdLst/>
                <a:ahLst/>
                <a:cxnLst>
                  <a:cxn ang="0">
                    <a:pos x="273" y="0"/>
                  </a:cxn>
                  <a:cxn ang="0">
                    <a:pos x="375" y="0"/>
                  </a:cxn>
                  <a:cxn ang="0">
                    <a:pos x="101" y="842"/>
                  </a:cxn>
                  <a:cxn ang="0">
                    <a:pos x="0" y="842"/>
                  </a:cxn>
                  <a:cxn ang="0">
                    <a:pos x="273" y="0"/>
                  </a:cxn>
                </a:cxnLst>
                <a:rect l="0" t="0" r="r" b="b"/>
                <a:pathLst>
                  <a:path w="376" h="843">
                    <a:moveTo>
                      <a:pt x="273" y="0"/>
                    </a:moveTo>
                    <a:lnTo>
                      <a:pt x="375" y="0"/>
                    </a:lnTo>
                    <a:lnTo>
                      <a:pt x="101" y="842"/>
                    </a:lnTo>
                    <a:lnTo>
                      <a:pt x="0" y="842"/>
                    </a:lnTo>
                    <a:lnTo>
                      <a:pt x="273" y="0"/>
                    </a:lnTo>
                  </a:path>
                </a:pathLst>
              </a:custGeom>
              <a:solidFill>
                <a:srgbClr val="FC0128"/>
              </a:solidFill>
              <a:ln w="9525">
                <a:noFill/>
                <a:round/>
                <a:headEnd/>
                <a:tailEnd/>
              </a:ln>
            </p:spPr>
            <p:txBody>
              <a:bodyPr wrap="none" anchor="ctr"/>
              <a:lstStyle/>
              <a:p>
                <a:endParaRPr lang="en-IN"/>
              </a:p>
            </p:txBody>
          </p:sp>
          <p:sp>
            <p:nvSpPr>
              <p:cNvPr id="11315" name="AutoShape 51"/>
              <p:cNvSpPr>
                <a:spLocks noChangeArrowheads="1"/>
              </p:cNvSpPr>
              <p:nvPr/>
            </p:nvSpPr>
            <p:spPr bwMode="auto">
              <a:xfrm>
                <a:off x="1726" y="1681"/>
                <a:ext cx="106"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1316" name="AutoShape 52"/>
              <p:cNvSpPr>
                <a:spLocks noChangeArrowheads="1"/>
              </p:cNvSpPr>
              <p:nvPr/>
            </p:nvSpPr>
            <p:spPr bwMode="auto">
              <a:xfrm>
                <a:off x="1733" y="1762"/>
                <a:ext cx="82"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1317" name="AutoShape 53"/>
              <p:cNvSpPr>
                <a:spLocks noChangeArrowheads="1"/>
              </p:cNvSpPr>
              <p:nvPr/>
            </p:nvSpPr>
            <p:spPr bwMode="auto">
              <a:xfrm>
                <a:off x="1550" y="1762"/>
                <a:ext cx="103" cy="11"/>
              </a:xfrm>
              <a:prstGeom prst="roundRect">
                <a:avLst>
                  <a:gd name="adj" fmla="val 10000"/>
                </a:avLst>
              </a:prstGeom>
              <a:solidFill>
                <a:srgbClr val="FC0128"/>
              </a:solidFill>
              <a:ln w="9525">
                <a:noFill/>
                <a:round/>
                <a:headEnd/>
                <a:tailEnd/>
              </a:ln>
            </p:spPr>
            <p:txBody>
              <a:bodyPr wrap="none" anchor="ctr"/>
              <a:lstStyle/>
              <a:p>
                <a:endParaRPr lang="en-IN"/>
              </a:p>
            </p:txBody>
          </p:sp>
          <p:grpSp>
            <p:nvGrpSpPr>
              <p:cNvPr id="11318" name="Group 54"/>
              <p:cNvGrpSpPr>
                <a:grpSpLocks/>
              </p:cNvGrpSpPr>
              <p:nvPr/>
            </p:nvGrpSpPr>
            <p:grpSpPr bwMode="auto">
              <a:xfrm>
                <a:off x="1548" y="1509"/>
                <a:ext cx="193" cy="363"/>
                <a:chOff x="1548" y="1509"/>
                <a:chExt cx="193" cy="363"/>
              </a:xfrm>
            </p:grpSpPr>
            <p:sp>
              <p:nvSpPr>
                <p:cNvPr id="11319" name="Oval 55"/>
                <p:cNvSpPr>
                  <a:spLocks noChangeArrowheads="1"/>
                </p:cNvSpPr>
                <p:nvPr/>
              </p:nvSpPr>
              <p:spPr bwMode="auto">
                <a:xfrm>
                  <a:off x="1624" y="1509"/>
                  <a:ext cx="48" cy="49"/>
                </a:xfrm>
                <a:prstGeom prst="ellipse">
                  <a:avLst/>
                </a:prstGeom>
                <a:solidFill>
                  <a:srgbClr val="FC0128"/>
                </a:solidFill>
                <a:ln w="12600">
                  <a:solidFill>
                    <a:srgbClr val="000000"/>
                  </a:solidFill>
                  <a:round/>
                  <a:headEnd/>
                  <a:tailEnd/>
                </a:ln>
              </p:spPr>
              <p:txBody>
                <a:bodyPr wrap="none" anchor="ctr"/>
                <a:lstStyle/>
                <a:p>
                  <a:endParaRPr lang="en-IN"/>
                </a:p>
              </p:txBody>
            </p:sp>
            <p:sp>
              <p:nvSpPr>
                <p:cNvPr id="11320" name="Freeform 56"/>
                <p:cNvSpPr>
                  <a:spLocks noChangeArrowheads="1"/>
                </p:cNvSpPr>
                <p:nvPr/>
              </p:nvSpPr>
              <p:spPr bwMode="auto">
                <a:xfrm>
                  <a:off x="1548" y="1577"/>
                  <a:ext cx="194" cy="296"/>
                </a:xfrm>
                <a:custGeom>
                  <a:avLst/>
                  <a:gdLst/>
                  <a:ahLst/>
                  <a:cxnLst>
                    <a:cxn ang="0">
                      <a:pos x="8" y="605"/>
                    </a:cxn>
                    <a:cxn ang="0">
                      <a:pos x="4" y="618"/>
                    </a:cxn>
                    <a:cxn ang="0">
                      <a:pos x="0" y="640"/>
                    </a:cxn>
                    <a:cxn ang="0">
                      <a:pos x="0" y="662"/>
                    </a:cxn>
                    <a:cxn ang="0">
                      <a:pos x="8" y="684"/>
                    </a:cxn>
                    <a:cxn ang="0">
                      <a:pos x="17" y="703"/>
                    </a:cxn>
                    <a:cxn ang="0">
                      <a:pos x="35" y="721"/>
                    </a:cxn>
                    <a:cxn ang="0">
                      <a:pos x="52" y="730"/>
                    </a:cxn>
                    <a:cxn ang="0">
                      <a:pos x="70" y="734"/>
                    </a:cxn>
                    <a:cxn ang="0">
                      <a:pos x="92" y="734"/>
                    </a:cxn>
                    <a:cxn ang="0">
                      <a:pos x="558" y="1304"/>
                    </a:cxn>
                    <a:cxn ang="0">
                      <a:pos x="704" y="627"/>
                    </a:cxn>
                    <a:cxn ang="0">
                      <a:pos x="704" y="609"/>
                    </a:cxn>
                    <a:cxn ang="0">
                      <a:pos x="695" y="601"/>
                    </a:cxn>
                    <a:cxn ang="0">
                      <a:pos x="682" y="587"/>
                    </a:cxn>
                    <a:cxn ang="0">
                      <a:pos x="673" y="578"/>
                    </a:cxn>
                    <a:cxn ang="0">
                      <a:pos x="656" y="574"/>
                    </a:cxn>
                    <a:cxn ang="0">
                      <a:pos x="638" y="570"/>
                    </a:cxn>
                    <a:cxn ang="0">
                      <a:pos x="620" y="570"/>
                    </a:cxn>
                    <a:cxn ang="0">
                      <a:pos x="607" y="570"/>
                    </a:cxn>
                    <a:cxn ang="0">
                      <a:pos x="412" y="331"/>
                    </a:cxn>
                    <a:cxn ang="0">
                      <a:pos x="793" y="411"/>
                    </a:cxn>
                    <a:cxn ang="0">
                      <a:pos x="811" y="406"/>
                    </a:cxn>
                    <a:cxn ang="0">
                      <a:pos x="820" y="402"/>
                    </a:cxn>
                    <a:cxn ang="0">
                      <a:pos x="837" y="393"/>
                    </a:cxn>
                    <a:cxn ang="0">
                      <a:pos x="846" y="380"/>
                    </a:cxn>
                    <a:cxn ang="0">
                      <a:pos x="851" y="367"/>
                    </a:cxn>
                    <a:cxn ang="0">
                      <a:pos x="855" y="345"/>
                    </a:cxn>
                    <a:cxn ang="0">
                      <a:pos x="851" y="327"/>
                    </a:cxn>
                    <a:cxn ang="0">
                      <a:pos x="842" y="309"/>
                    </a:cxn>
                    <a:cxn ang="0">
                      <a:pos x="833" y="300"/>
                    </a:cxn>
                    <a:cxn ang="0">
                      <a:pos x="815" y="286"/>
                    </a:cxn>
                    <a:cxn ang="0">
                      <a:pos x="802" y="282"/>
                    </a:cxn>
                    <a:cxn ang="0">
                      <a:pos x="541" y="282"/>
                    </a:cxn>
                    <a:cxn ang="0">
                      <a:pos x="496" y="185"/>
                    </a:cxn>
                    <a:cxn ang="0">
                      <a:pos x="500" y="163"/>
                    </a:cxn>
                    <a:cxn ang="0">
                      <a:pos x="505" y="132"/>
                    </a:cxn>
                    <a:cxn ang="0">
                      <a:pos x="505" y="105"/>
                    </a:cxn>
                    <a:cxn ang="0">
                      <a:pos x="496" y="83"/>
                    </a:cxn>
                    <a:cxn ang="0">
                      <a:pos x="487" y="66"/>
                    </a:cxn>
                    <a:cxn ang="0">
                      <a:pos x="474" y="44"/>
                    </a:cxn>
                    <a:cxn ang="0">
                      <a:pos x="456" y="30"/>
                    </a:cxn>
                    <a:cxn ang="0">
                      <a:pos x="434" y="13"/>
                    </a:cxn>
                    <a:cxn ang="0">
                      <a:pos x="412" y="4"/>
                    </a:cxn>
                    <a:cxn ang="0">
                      <a:pos x="385" y="0"/>
                    </a:cxn>
                    <a:cxn ang="0">
                      <a:pos x="359" y="0"/>
                    </a:cxn>
                    <a:cxn ang="0">
                      <a:pos x="332" y="4"/>
                    </a:cxn>
                    <a:cxn ang="0">
                      <a:pos x="305" y="13"/>
                    </a:cxn>
                    <a:cxn ang="0">
                      <a:pos x="278" y="26"/>
                    </a:cxn>
                    <a:cxn ang="0">
                      <a:pos x="261" y="48"/>
                    </a:cxn>
                    <a:cxn ang="0">
                      <a:pos x="243" y="75"/>
                    </a:cxn>
                    <a:cxn ang="0">
                      <a:pos x="234" y="101"/>
                    </a:cxn>
                  </a:cxnLst>
                  <a:rect l="0" t="0" r="r" b="b"/>
                  <a:pathLst>
                    <a:path w="856" h="1305">
                      <a:moveTo>
                        <a:pt x="234"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2" y="730"/>
                      </a:lnTo>
                      <a:lnTo>
                        <a:pt x="61" y="730"/>
                      </a:lnTo>
                      <a:lnTo>
                        <a:pt x="70" y="734"/>
                      </a:lnTo>
                      <a:lnTo>
                        <a:pt x="79" y="734"/>
                      </a:lnTo>
                      <a:lnTo>
                        <a:pt x="92" y="734"/>
                      </a:lnTo>
                      <a:lnTo>
                        <a:pt x="558" y="734"/>
                      </a:lnTo>
                      <a:lnTo>
                        <a:pt x="558" y="1304"/>
                      </a:lnTo>
                      <a:lnTo>
                        <a:pt x="704" y="1304"/>
                      </a:lnTo>
                      <a:lnTo>
                        <a:pt x="704" y="627"/>
                      </a:lnTo>
                      <a:lnTo>
                        <a:pt x="704" y="618"/>
                      </a:lnTo>
                      <a:lnTo>
                        <a:pt x="704" y="609"/>
                      </a:lnTo>
                      <a:lnTo>
                        <a:pt x="700" y="605"/>
                      </a:lnTo>
                      <a:lnTo>
                        <a:pt x="695" y="601"/>
                      </a:lnTo>
                      <a:lnTo>
                        <a:pt x="691" y="596"/>
                      </a:lnTo>
                      <a:lnTo>
                        <a:pt x="682" y="587"/>
                      </a:lnTo>
                      <a:lnTo>
                        <a:pt x="678" y="583"/>
                      </a:lnTo>
                      <a:lnTo>
                        <a:pt x="673" y="578"/>
                      </a:lnTo>
                      <a:lnTo>
                        <a:pt x="664" y="578"/>
                      </a:lnTo>
                      <a:lnTo>
                        <a:pt x="656" y="574"/>
                      </a:lnTo>
                      <a:lnTo>
                        <a:pt x="647" y="574"/>
                      </a:lnTo>
                      <a:lnTo>
                        <a:pt x="638" y="570"/>
                      </a:lnTo>
                      <a:lnTo>
                        <a:pt x="629" y="570"/>
                      </a:lnTo>
                      <a:lnTo>
                        <a:pt x="620" y="570"/>
                      </a:lnTo>
                      <a:lnTo>
                        <a:pt x="616" y="570"/>
                      </a:lnTo>
                      <a:lnTo>
                        <a:pt x="607" y="570"/>
                      </a:lnTo>
                      <a:lnTo>
                        <a:pt x="337" y="552"/>
                      </a:lnTo>
                      <a:lnTo>
                        <a:pt x="412" y="331"/>
                      </a:lnTo>
                      <a:lnTo>
                        <a:pt x="465" y="411"/>
                      </a:lnTo>
                      <a:lnTo>
                        <a:pt x="793" y="411"/>
                      </a:lnTo>
                      <a:lnTo>
                        <a:pt x="802" y="406"/>
                      </a:lnTo>
                      <a:lnTo>
                        <a:pt x="811" y="406"/>
                      </a:lnTo>
                      <a:lnTo>
                        <a:pt x="815" y="402"/>
                      </a:lnTo>
                      <a:lnTo>
                        <a:pt x="820" y="402"/>
                      </a:lnTo>
                      <a:lnTo>
                        <a:pt x="829" y="398"/>
                      </a:lnTo>
                      <a:lnTo>
                        <a:pt x="837" y="393"/>
                      </a:lnTo>
                      <a:lnTo>
                        <a:pt x="842" y="384"/>
                      </a:lnTo>
                      <a:lnTo>
                        <a:pt x="846" y="380"/>
                      </a:lnTo>
                      <a:lnTo>
                        <a:pt x="851" y="371"/>
                      </a:lnTo>
                      <a:lnTo>
                        <a:pt x="851" y="367"/>
                      </a:lnTo>
                      <a:lnTo>
                        <a:pt x="855" y="358"/>
                      </a:lnTo>
                      <a:lnTo>
                        <a:pt x="855" y="345"/>
                      </a:lnTo>
                      <a:lnTo>
                        <a:pt x="855" y="336"/>
                      </a:lnTo>
                      <a:lnTo>
                        <a:pt x="851" y="327"/>
                      </a:lnTo>
                      <a:lnTo>
                        <a:pt x="846" y="318"/>
                      </a:lnTo>
                      <a:lnTo>
                        <a:pt x="842" y="309"/>
                      </a:lnTo>
                      <a:lnTo>
                        <a:pt x="837" y="305"/>
                      </a:lnTo>
                      <a:lnTo>
                        <a:pt x="833" y="300"/>
                      </a:lnTo>
                      <a:lnTo>
                        <a:pt x="824" y="291"/>
                      </a:lnTo>
                      <a:lnTo>
                        <a:pt x="815" y="286"/>
                      </a:lnTo>
                      <a:lnTo>
                        <a:pt x="815" y="282"/>
                      </a:lnTo>
                      <a:lnTo>
                        <a:pt x="802" y="282"/>
                      </a:lnTo>
                      <a:lnTo>
                        <a:pt x="793" y="282"/>
                      </a:lnTo>
                      <a:lnTo>
                        <a:pt x="541" y="282"/>
                      </a:lnTo>
                      <a:lnTo>
                        <a:pt x="487" y="194"/>
                      </a:lnTo>
                      <a:lnTo>
                        <a:pt x="496" y="185"/>
                      </a:lnTo>
                      <a:lnTo>
                        <a:pt x="500" y="172"/>
                      </a:lnTo>
                      <a:lnTo>
                        <a:pt x="500" y="163"/>
                      </a:lnTo>
                      <a:lnTo>
                        <a:pt x="505" y="150"/>
                      </a:lnTo>
                      <a:lnTo>
                        <a:pt x="505" y="132"/>
                      </a:lnTo>
                      <a:lnTo>
                        <a:pt x="505" y="123"/>
                      </a:lnTo>
                      <a:lnTo>
                        <a:pt x="505" y="105"/>
                      </a:lnTo>
                      <a:lnTo>
                        <a:pt x="500" y="97"/>
                      </a:lnTo>
                      <a:lnTo>
                        <a:pt x="496" y="83"/>
                      </a:lnTo>
                      <a:lnTo>
                        <a:pt x="491" y="75"/>
                      </a:lnTo>
                      <a:lnTo>
                        <a:pt x="487" y="66"/>
                      </a:lnTo>
                      <a:lnTo>
                        <a:pt x="482" y="57"/>
                      </a:lnTo>
                      <a:lnTo>
                        <a:pt x="474" y="44"/>
                      </a:lnTo>
                      <a:lnTo>
                        <a:pt x="465" y="39"/>
                      </a:lnTo>
                      <a:lnTo>
                        <a:pt x="456" y="30"/>
                      </a:lnTo>
                      <a:lnTo>
                        <a:pt x="447" y="22"/>
                      </a:lnTo>
                      <a:lnTo>
                        <a:pt x="434" y="13"/>
                      </a:lnTo>
                      <a:lnTo>
                        <a:pt x="425" y="13"/>
                      </a:lnTo>
                      <a:lnTo>
                        <a:pt x="412" y="4"/>
                      </a:lnTo>
                      <a:lnTo>
                        <a:pt x="399" y="4"/>
                      </a:lnTo>
                      <a:lnTo>
                        <a:pt x="385" y="0"/>
                      </a:lnTo>
                      <a:lnTo>
                        <a:pt x="372" y="0"/>
                      </a:lnTo>
                      <a:lnTo>
                        <a:pt x="359" y="0"/>
                      </a:lnTo>
                      <a:lnTo>
                        <a:pt x="346" y="0"/>
                      </a:lnTo>
                      <a:lnTo>
                        <a:pt x="332" y="4"/>
                      </a:lnTo>
                      <a:lnTo>
                        <a:pt x="318" y="8"/>
                      </a:lnTo>
                      <a:lnTo>
                        <a:pt x="305" y="13"/>
                      </a:lnTo>
                      <a:lnTo>
                        <a:pt x="292" y="17"/>
                      </a:lnTo>
                      <a:lnTo>
                        <a:pt x="278" y="26"/>
                      </a:lnTo>
                      <a:lnTo>
                        <a:pt x="270" y="39"/>
                      </a:lnTo>
                      <a:lnTo>
                        <a:pt x="261" y="48"/>
                      </a:lnTo>
                      <a:lnTo>
                        <a:pt x="252" y="57"/>
                      </a:lnTo>
                      <a:lnTo>
                        <a:pt x="243" y="75"/>
                      </a:lnTo>
                      <a:lnTo>
                        <a:pt x="234" y="83"/>
                      </a:lnTo>
                      <a:lnTo>
                        <a:pt x="234" y="101"/>
                      </a:lnTo>
                    </a:path>
                  </a:pathLst>
                </a:custGeom>
                <a:solidFill>
                  <a:srgbClr val="FC0128"/>
                </a:solidFill>
                <a:ln w="9525">
                  <a:noFill/>
                  <a:round/>
                  <a:headEnd/>
                  <a:tailEnd/>
                </a:ln>
              </p:spPr>
              <p:txBody>
                <a:bodyPr wrap="none" anchor="ctr"/>
                <a:lstStyle/>
                <a:p>
                  <a:endParaRPr lang="en-IN"/>
                </a:p>
              </p:txBody>
            </p:sp>
          </p:grpSp>
        </p:grpSp>
        <p:grpSp>
          <p:nvGrpSpPr>
            <p:cNvPr id="11321" name="Group 57"/>
            <p:cNvGrpSpPr>
              <a:grpSpLocks/>
            </p:cNvGrpSpPr>
            <p:nvPr/>
          </p:nvGrpSpPr>
          <p:grpSpPr bwMode="auto">
            <a:xfrm>
              <a:off x="1265" y="1916"/>
              <a:ext cx="966" cy="447"/>
              <a:chOff x="1265" y="1916"/>
              <a:chExt cx="966" cy="447"/>
            </a:xfrm>
          </p:grpSpPr>
          <p:grpSp>
            <p:nvGrpSpPr>
              <p:cNvPr id="11322" name="Group 58"/>
              <p:cNvGrpSpPr>
                <a:grpSpLocks/>
              </p:cNvGrpSpPr>
              <p:nvPr/>
            </p:nvGrpSpPr>
            <p:grpSpPr bwMode="auto">
              <a:xfrm>
                <a:off x="1265" y="1916"/>
                <a:ext cx="304" cy="447"/>
                <a:chOff x="1265" y="1916"/>
                <a:chExt cx="304" cy="447"/>
              </a:xfrm>
            </p:grpSpPr>
            <p:grpSp>
              <p:nvGrpSpPr>
                <p:cNvPr id="11323" name="Group 59"/>
                <p:cNvGrpSpPr>
                  <a:grpSpLocks/>
                </p:cNvGrpSpPr>
                <p:nvPr/>
              </p:nvGrpSpPr>
              <p:grpSpPr bwMode="auto">
                <a:xfrm>
                  <a:off x="1265" y="1916"/>
                  <a:ext cx="304" cy="447"/>
                  <a:chOff x="1265" y="1916"/>
                  <a:chExt cx="304" cy="447"/>
                </a:xfrm>
              </p:grpSpPr>
              <p:grpSp>
                <p:nvGrpSpPr>
                  <p:cNvPr id="11324" name="Group 60"/>
                  <p:cNvGrpSpPr>
                    <a:grpSpLocks/>
                  </p:cNvGrpSpPr>
                  <p:nvPr/>
                </p:nvGrpSpPr>
                <p:grpSpPr bwMode="auto">
                  <a:xfrm>
                    <a:off x="1265" y="1987"/>
                    <a:ext cx="304" cy="376"/>
                    <a:chOff x="1265" y="1987"/>
                    <a:chExt cx="304" cy="376"/>
                  </a:xfrm>
                </p:grpSpPr>
                <p:sp>
                  <p:nvSpPr>
                    <p:cNvPr id="11325" name="Freeform 61"/>
                    <p:cNvSpPr>
                      <a:spLocks noChangeArrowheads="1"/>
                    </p:cNvSpPr>
                    <p:nvPr/>
                  </p:nvSpPr>
                  <p:spPr bwMode="auto">
                    <a:xfrm>
                      <a:off x="1265" y="1987"/>
                      <a:ext cx="305" cy="377"/>
                    </a:xfrm>
                    <a:custGeom>
                      <a:avLst/>
                      <a:gdLst/>
                      <a:ahLst/>
                      <a:cxnLst>
                        <a:cxn ang="0">
                          <a:pos x="0" y="1663"/>
                        </a:cxn>
                        <a:cxn ang="0">
                          <a:pos x="0" y="335"/>
                        </a:cxn>
                        <a:cxn ang="0">
                          <a:pos x="335" y="0"/>
                        </a:cxn>
                        <a:cxn ang="0">
                          <a:pos x="1345" y="0"/>
                        </a:cxn>
                        <a:cxn ang="0">
                          <a:pos x="1345" y="1326"/>
                        </a:cxn>
                        <a:cxn ang="0">
                          <a:pos x="1008" y="1663"/>
                        </a:cxn>
                        <a:cxn ang="0">
                          <a:pos x="0" y="1663"/>
                        </a:cxn>
                      </a:cxnLst>
                      <a:rect l="0" t="0" r="r" b="b"/>
                      <a:pathLst>
                        <a:path w="1346" h="1664">
                          <a:moveTo>
                            <a:pt x="0" y="1663"/>
                          </a:moveTo>
                          <a:lnTo>
                            <a:pt x="0" y="335"/>
                          </a:lnTo>
                          <a:lnTo>
                            <a:pt x="335" y="0"/>
                          </a:lnTo>
                          <a:lnTo>
                            <a:pt x="1345" y="0"/>
                          </a:lnTo>
                          <a:lnTo>
                            <a:pt x="1345" y="1326"/>
                          </a:lnTo>
                          <a:lnTo>
                            <a:pt x="1008" y="1663"/>
                          </a:lnTo>
                          <a:lnTo>
                            <a:pt x="0" y="1663"/>
                          </a:lnTo>
                        </a:path>
                      </a:pathLst>
                    </a:custGeom>
                    <a:solidFill>
                      <a:srgbClr val="F6BF69"/>
                    </a:solidFill>
                    <a:ln w="12600">
                      <a:solidFill>
                        <a:srgbClr val="000000"/>
                      </a:solidFill>
                      <a:round/>
                      <a:headEnd/>
                      <a:tailEnd/>
                    </a:ln>
                  </p:spPr>
                  <p:txBody>
                    <a:bodyPr wrap="none" anchor="ctr"/>
                    <a:lstStyle/>
                    <a:p>
                      <a:endParaRPr lang="en-IN"/>
                    </a:p>
                  </p:txBody>
                </p:sp>
                <p:sp>
                  <p:nvSpPr>
                    <p:cNvPr id="11326" name="Freeform 62"/>
                    <p:cNvSpPr>
                      <a:spLocks noChangeArrowheads="1"/>
                    </p:cNvSpPr>
                    <p:nvPr/>
                  </p:nvSpPr>
                  <p:spPr bwMode="auto">
                    <a:xfrm>
                      <a:off x="1265" y="1987"/>
                      <a:ext cx="305" cy="76"/>
                    </a:xfrm>
                    <a:custGeom>
                      <a:avLst/>
                      <a:gdLst/>
                      <a:ahLst/>
                      <a:cxnLst>
                        <a:cxn ang="0">
                          <a:pos x="0" y="335"/>
                        </a:cxn>
                        <a:cxn ang="0">
                          <a:pos x="335" y="0"/>
                        </a:cxn>
                        <a:cxn ang="0">
                          <a:pos x="1345" y="0"/>
                        </a:cxn>
                        <a:cxn ang="0">
                          <a:pos x="1008" y="335"/>
                        </a:cxn>
                        <a:cxn ang="0">
                          <a:pos x="0" y="335"/>
                        </a:cxn>
                      </a:cxnLst>
                      <a:rect l="0" t="0" r="r" b="b"/>
                      <a:pathLst>
                        <a:path w="1346" h="336">
                          <a:moveTo>
                            <a:pt x="0" y="335"/>
                          </a:moveTo>
                          <a:lnTo>
                            <a:pt x="335" y="0"/>
                          </a:lnTo>
                          <a:lnTo>
                            <a:pt x="1345" y="0"/>
                          </a:lnTo>
                          <a:lnTo>
                            <a:pt x="1008" y="335"/>
                          </a:lnTo>
                          <a:lnTo>
                            <a:pt x="0" y="335"/>
                          </a:lnTo>
                        </a:path>
                      </a:pathLst>
                    </a:custGeom>
                    <a:solidFill>
                      <a:srgbClr val="FFD072"/>
                    </a:solidFill>
                    <a:ln w="12600">
                      <a:solidFill>
                        <a:srgbClr val="000000"/>
                      </a:solidFill>
                      <a:round/>
                      <a:headEnd/>
                      <a:tailEnd/>
                    </a:ln>
                  </p:spPr>
                  <p:txBody>
                    <a:bodyPr wrap="none" anchor="ctr"/>
                    <a:lstStyle/>
                    <a:p>
                      <a:endParaRPr lang="en-IN"/>
                    </a:p>
                  </p:txBody>
                </p:sp>
                <p:sp>
                  <p:nvSpPr>
                    <p:cNvPr id="11327" name="Freeform 63"/>
                    <p:cNvSpPr>
                      <a:spLocks noChangeArrowheads="1"/>
                    </p:cNvSpPr>
                    <p:nvPr/>
                  </p:nvSpPr>
                  <p:spPr bwMode="auto">
                    <a:xfrm>
                      <a:off x="1494" y="1987"/>
                      <a:ext cx="77" cy="377"/>
                    </a:xfrm>
                    <a:custGeom>
                      <a:avLst/>
                      <a:gdLst/>
                      <a:ahLst/>
                      <a:cxnLst>
                        <a:cxn ang="0">
                          <a:pos x="0" y="1663"/>
                        </a:cxn>
                        <a:cxn ang="0">
                          <a:pos x="0" y="335"/>
                        </a:cxn>
                        <a:cxn ang="0">
                          <a:pos x="337" y="0"/>
                        </a:cxn>
                        <a:cxn ang="0">
                          <a:pos x="337" y="1326"/>
                        </a:cxn>
                        <a:cxn ang="0">
                          <a:pos x="0" y="1663"/>
                        </a:cxn>
                      </a:cxnLst>
                      <a:rect l="0" t="0" r="r" b="b"/>
                      <a:pathLst>
                        <a:path w="338" h="1664">
                          <a:moveTo>
                            <a:pt x="0" y="1663"/>
                          </a:moveTo>
                          <a:lnTo>
                            <a:pt x="0" y="335"/>
                          </a:lnTo>
                          <a:lnTo>
                            <a:pt x="337" y="0"/>
                          </a:lnTo>
                          <a:lnTo>
                            <a:pt x="337" y="1326"/>
                          </a:lnTo>
                          <a:lnTo>
                            <a:pt x="0" y="1663"/>
                          </a:lnTo>
                        </a:path>
                      </a:pathLst>
                    </a:custGeom>
                    <a:solidFill>
                      <a:srgbClr val="D3A45A"/>
                    </a:solidFill>
                    <a:ln w="12600">
                      <a:solidFill>
                        <a:srgbClr val="000000"/>
                      </a:solidFill>
                      <a:round/>
                      <a:headEnd/>
                      <a:tailEnd/>
                    </a:ln>
                  </p:spPr>
                  <p:txBody>
                    <a:bodyPr wrap="none" anchor="ctr"/>
                    <a:lstStyle/>
                    <a:p>
                      <a:endParaRPr lang="en-IN"/>
                    </a:p>
                  </p:txBody>
                </p:sp>
              </p:grpSp>
              <p:grpSp>
                <p:nvGrpSpPr>
                  <p:cNvPr id="11328" name="Group 64"/>
                  <p:cNvGrpSpPr>
                    <a:grpSpLocks/>
                  </p:cNvGrpSpPr>
                  <p:nvPr/>
                </p:nvGrpSpPr>
                <p:grpSpPr bwMode="auto">
                  <a:xfrm>
                    <a:off x="1335" y="1916"/>
                    <a:ext cx="234" cy="77"/>
                    <a:chOff x="1335" y="1916"/>
                    <a:chExt cx="234" cy="77"/>
                  </a:xfrm>
                </p:grpSpPr>
                <p:sp>
                  <p:nvSpPr>
                    <p:cNvPr id="11329" name="Freeform 65"/>
                    <p:cNvSpPr>
                      <a:spLocks noChangeArrowheads="1"/>
                    </p:cNvSpPr>
                    <p:nvPr/>
                  </p:nvSpPr>
                  <p:spPr bwMode="auto">
                    <a:xfrm>
                      <a:off x="1335" y="1916"/>
                      <a:ext cx="235" cy="78"/>
                    </a:xfrm>
                    <a:custGeom>
                      <a:avLst/>
                      <a:gdLst/>
                      <a:ahLst/>
                      <a:cxnLst>
                        <a:cxn ang="0">
                          <a:pos x="0" y="344"/>
                        </a:cxn>
                        <a:cxn ang="0">
                          <a:pos x="0" y="85"/>
                        </a:cxn>
                        <a:cxn ang="0">
                          <a:pos x="85" y="0"/>
                        </a:cxn>
                        <a:cxn ang="0">
                          <a:pos x="1037" y="0"/>
                        </a:cxn>
                        <a:cxn ang="0">
                          <a:pos x="1037" y="257"/>
                        </a:cxn>
                        <a:cxn ang="0">
                          <a:pos x="950" y="344"/>
                        </a:cxn>
                        <a:cxn ang="0">
                          <a:pos x="0" y="344"/>
                        </a:cxn>
                      </a:cxnLst>
                      <a:rect l="0" t="0" r="r" b="b"/>
                      <a:pathLst>
                        <a:path w="1038" h="345">
                          <a:moveTo>
                            <a:pt x="0" y="344"/>
                          </a:moveTo>
                          <a:lnTo>
                            <a:pt x="0" y="85"/>
                          </a:lnTo>
                          <a:lnTo>
                            <a:pt x="85" y="0"/>
                          </a:lnTo>
                          <a:lnTo>
                            <a:pt x="1037" y="0"/>
                          </a:lnTo>
                          <a:lnTo>
                            <a:pt x="1037" y="257"/>
                          </a:lnTo>
                          <a:lnTo>
                            <a:pt x="950" y="344"/>
                          </a:lnTo>
                          <a:lnTo>
                            <a:pt x="0" y="344"/>
                          </a:lnTo>
                        </a:path>
                      </a:pathLst>
                    </a:custGeom>
                    <a:solidFill>
                      <a:srgbClr val="F6BF69"/>
                    </a:solidFill>
                    <a:ln w="12600">
                      <a:solidFill>
                        <a:srgbClr val="000000"/>
                      </a:solidFill>
                      <a:round/>
                      <a:headEnd/>
                      <a:tailEnd/>
                    </a:ln>
                  </p:spPr>
                  <p:txBody>
                    <a:bodyPr wrap="none" anchor="ctr"/>
                    <a:lstStyle/>
                    <a:p>
                      <a:endParaRPr lang="en-IN"/>
                    </a:p>
                  </p:txBody>
                </p:sp>
                <p:sp>
                  <p:nvSpPr>
                    <p:cNvPr id="11330" name="Freeform 66"/>
                    <p:cNvSpPr>
                      <a:spLocks noChangeArrowheads="1"/>
                    </p:cNvSpPr>
                    <p:nvPr/>
                  </p:nvSpPr>
                  <p:spPr bwMode="auto">
                    <a:xfrm>
                      <a:off x="1335" y="1916"/>
                      <a:ext cx="235" cy="20"/>
                    </a:xfrm>
                    <a:custGeom>
                      <a:avLst/>
                      <a:gdLst/>
                      <a:ahLst/>
                      <a:cxnLst>
                        <a:cxn ang="0">
                          <a:pos x="0" y="85"/>
                        </a:cxn>
                        <a:cxn ang="0">
                          <a:pos x="85" y="0"/>
                        </a:cxn>
                        <a:cxn ang="0">
                          <a:pos x="1037" y="0"/>
                        </a:cxn>
                        <a:cxn ang="0">
                          <a:pos x="950" y="85"/>
                        </a:cxn>
                        <a:cxn ang="0">
                          <a:pos x="0" y="85"/>
                        </a:cxn>
                      </a:cxnLst>
                      <a:rect l="0" t="0" r="r" b="b"/>
                      <a:pathLst>
                        <a:path w="1038" h="86">
                          <a:moveTo>
                            <a:pt x="0" y="85"/>
                          </a:moveTo>
                          <a:lnTo>
                            <a:pt x="85" y="0"/>
                          </a:lnTo>
                          <a:lnTo>
                            <a:pt x="1037" y="0"/>
                          </a:lnTo>
                          <a:lnTo>
                            <a:pt x="950" y="85"/>
                          </a:lnTo>
                          <a:lnTo>
                            <a:pt x="0" y="85"/>
                          </a:lnTo>
                        </a:path>
                      </a:pathLst>
                    </a:custGeom>
                    <a:solidFill>
                      <a:srgbClr val="FFD072"/>
                    </a:solidFill>
                    <a:ln w="12600">
                      <a:solidFill>
                        <a:srgbClr val="000000"/>
                      </a:solidFill>
                      <a:round/>
                      <a:headEnd/>
                      <a:tailEnd/>
                    </a:ln>
                  </p:spPr>
                  <p:txBody>
                    <a:bodyPr wrap="none" anchor="ctr"/>
                    <a:lstStyle/>
                    <a:p>
                      <a:endParaRPr lang="en-IN"/>
                    </a:p>
                  </p:txBody>
                </p:sp>
                <p:sp>
                  <p:nvSpPr>
                    <p:cNvPr id="11331" name="Freeform 67"/>
                    <p:cNvSpPr>
                      <a:spLocks noChangeArrowheads="1"/>
                    </p:cNvSpPr>
                    <p:nvPr/>
                  </p:nvSpPr>
                  <p:spPr bwMode="auto">
                    <a:xfrm>
                      <a:off x="1550" y="1916"/>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p>
                      <a:endParaRPr lang="en-IN"/>
                    </a:p>
                  </p:txBody>
                </p:sp>
              </p:grpSp>
            </p:grpSp>
            <p:sp>
              <p:nvSpPr>
                <p:cNvPr id="11332" name="Freeform 68"/>
                <p:cNvSpPr>
                  <a:spLocks noChangeArrowheads="1"/>
                </p:cNvSpPr>
                <p:nvPr/>
              </p:nvSpPr>
              <p:spPr bwMode="auto">
                <a:xfrm>
                  <a:off x="1327" y="2020"/>
                  <a:ext cx="158" cy="27"/>
                </a:xfrm>
                <a:custGeom>
                  <a:avLst/>
                  <a:gdLst/>
                  <a:ahLst/>
                  <a:cxnLst>
                    <a:cxn ang="0">
                      <a:pos x="173" y="0"/>
                    </a:cxn>
                    <a:cxn ang="0">
                      <a:pos x="697" y="0"/>
                    </a:cxn>
                    <a:cxn ang="0">
                      <a:pos x="522" y="119"/>
                    </a:cxn>
                    <a:cxn ang="0">
                      <a:pos x="0" y="119"/>
                    </a:cxn>
                    <a:cxn ang="0">
                      <a:pos x="173" y="0"/>
                    </a:cxn>
                  </a:cxnLst>
                  <a:rect l="0" t="0" r="r" b="b"/>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p>
                  <a:endParaRPr lang="en-IN"/>
                </a:p>
              </p:txBody>
            </p:sp>
          </p:grpSp>
          <p:grpSp>
            <p:nvGrpSpPr>
              <p:cNvPr id="11333" name="Group 69"/>
              <p:cNvGrpSpPr>
                <a:grpSpLocks/>
              </p:cNvGrpSpPr>
              <p:nvPr/>
            </p:nvGrpSpPr>
            <p:grpSpPr bwMode="auto">
              <a:xfrm>
                <a:off x="1566" y="1916"/>
                <a:ext cx="377" cy="447"/>
                <a:chOff x="1566" y="1916"/>
                <a:chExt cx="377" cy="447"/>
              </a:xfrm>
            </p:grpSpPr>
            <p:grpSp>
              <p:nvGrpSpPr>
                <p:cNvPr id="11334" name="Group 70"/>
                <p:cNvGrpSpPr>
                  <a:grpSpLocks/>
                </p:cNvGrpSpPr>
                <p:nvPr/>
              </p:nvGrpSpPr>
              <p:grpSpPr bwMode="auto">
                <a:xfrm>
                  <a:off x="1566" y="1916"/>
                  <a:ext cx="377" cy="447"/>
                  <a:chOff x="1566" y="1916"/>
                  <a:chExt cx="377" cy="447"/>
                </a:xfrm>
              </p:grpSpPr>
              <p:grpSp>
                <p:nvGrpSpPr>
                  <p:cNvPr id="11335" name="Group 71"/>
                  <p:cNvGrpSpPr>
                    <a:grpSpLocks/>
                  </p:cNvGrpSpPr>
                  <p:nvPr/>
                </p:nvGrpSpPr>
                <p:grpSpPr bwMode="auto">
                  <a:xfrm>
                    <a:off x="1566" y="1987"/>
                    <a:ext cx="377" cy="376"/>
                    <a:chOff x="1566" y="1987"/>
                    <a:chExt cx="377" cy="376"/>
                  </a:xfrm>
                </p:grpSpPr>
                <p:sp>
                  <p:nvSpPr>
                    <p:cNvPr id="11336" name="Freeform 72"/>
                    <p:cNvSpPr>
                      <a:spLocks noChangeArrowheads="1"/>
                    </p:cNvSpPr>
                    <p:nvPr/>
                  </p:nvSpPr>
                  <p:spPr bwMode="auto">
                    <a:xfrm>
                      <a:off x="1566" y="1987"/>
                      <a:ext cx="378" cy="377"/>
                    </a:xfrm>
                    <a:custGeom>
                      <a:avLst/>
                      <a:gdLst/>
                      <a:ahLst/>
                      <a:cxnLst>
                        <a:cxn ang="0">
                          <a:pos x="0" y="1663"/>
                        </a:cxn>
                        <a:cxn ang="0">
                          <a:pos x="0" y="414"/>
                        </a:cxn>
                        <a:cxn ang="0">
                          <a:pos x="414" y="0"/>
                        </a:cxn>
                        <a:cxn ang="0">
                          <a:pos x="1667" y="0"/>
                        </a:cxn>
                        <a:cxn ang="0">
                          <a:pos x="1667" y="1247"/>
                        </a:cxn>
                        <a:cxn ang="0">
                          <a:pos x="1251" y="1663"/>
                        </a:cxn>
                        <a:cxn ang="0">
                          <a:pos x="0" y="1663"/>
                        </a:cxn>
                      </a:cxnLst>
                      <a:rect l="0" t="0" r="r" b="b"/>
                      <a:pathLst>
                        <a:path w="1668" h="1664">
                          <a:moveTo>
                            <a:pt x="0" y="1663"/>
                          </a:moveTo>
                          <a:lnTo>
                            <a:pt x="0" y="414"/>
                          </a:lnTo>
                          <a:lnTo>
                            <a:pt x="414" y="0"/>
                          </a:lnTo>
                          <a:lnTo>
                            <a:pt x="1667" y="0"/>
                          </a:lnTo>
                          <a:lnTo>
                            <a:pt x="1667" y="1247"/>
                          </a:lnTo>
                          <a:lnTo>
                            <a:pt x="1251" y="1663"/>
                          </a:lnTo>
                          <a:lnTo>
                            <a:pt x="0" y="1663"/>
                          </a:lnTo>
                        </a:path>
                      </a:pathLst>
                    </a:custGeom>
                    <a:solidFill>
                      <a:srgbClr val="A2C1FE"/>
                    </a:solidFill>
                    <a:ln w="12600">
                      <a:solidFill>
                        <a:srgbClr val="000000"/>
                      </a:solidFill>
                      <a:round/>
                      <a:headEnd/>
                      <a:tailEnd/>
                    </a:ln>
                  </p:spPr>
                  <p:txBody>
                    <a:bodyPr wrap="none" anchor="ctr"/>
                    <a:lstStyle/>
                    <a:p>
                      <a:endParaRPr lang="en-IN"/>
                    </a:p>
                  </p:txBody>
                </p:sp>
                <p:sp>
                  <p:nvSpPr>
                    <p:cNvPr id="11337" name="Freeform 73"/>
                    <p:cNvSpPr>
                      <a:spLocks noChangeArrowheads="1"/>
                    </p:cNvSpPr>
                    <p:nvPr/>
                  </p:nvSpPr>
                  <p:spPr bwMode="auto">
                    <a:xfrm>
                      <a:off x="1566" y="1987"/>
                      <a:ext cx="378" cy="94"/>
                    </a:xfrm>
                    <a:custGeom>
                      <a:avLst/>
                      <a:gdLst/>
                      <a:ahLst/>
                      <a:cxnLst>
                        <a:cxn ang="0">
                          <a:pos x="0" y="414"/>
                        </a:cxn>
                        <a:cxn ang="0">
                          <a:pos x="414" y="0"/>
                        </a:cxn>
                        <a:cxn ang="0">
                          <a:pos x="1667" y="0"/>
                        </a:cxn>
                        <a:cxn ang="0">
                          <a:pos x="1251" y="414"/>
                        </a:cxn>
                        <a:cxn ang="0">
                          <a:pos x="0" y="414"/>
                        </a:cxn>
                      </a:cxnLst>
                      <a:rect l="0" t="0" r="r" b="b"/>
                      <a:pathLst>
                        <a:path w="1668" h="415">
                          <a:moveTo>
                            <a:pt x="0" y="414"/>
                          </a:moveTo>
                          <a:lnTo>
                            <a:pt x="414" y="0"/>
                          </a:lnTo>
                          <a:lnTo>
                            <a:pt x="1667" y="0"/>
                          </a:lnTo>
                          <a:lnTo>
                            <a:pt x="1251" y="414"/>
                          </a:lnTo>
                          <a:lnTo>
                            <a:pt x="0" y="414"/>
                          </a:lnTo>
                        </a:path>
                      </a:pathLst>
                    </a:custGeom>
                    <a:solidFill>
                      <a:srgbClr val="B1D3FF"/>
                    </a:solidFill>
                    <a:ln w="12600">
                      <a:solidFill>
                        <a:srgbClr val="000000"/>
                      </a:solidFill>
                      <a:round/>
                      <a:headEnd/>
                      <a:tailEnd/>
                    </a:ln>
                  </p:spPr>
                  <p:txBody>
                    <a:bodyPr wrap="none" anchor="ctr"/>
                    <a:lstStyle/>
                    <a:p>
                      <a:endParaRPr lang="en-IN"/>
                    </a:p>
                  </p:txBody>
                </p:sp>
                <p:sp>
                  <p:nvSpPr>
                    <p:cNvPr id="11338" name="Freeform 74"/>
                    <p:cNvSpPr>
                      <a:spLocks noChangeArrowheads="1"/>
                    </p:cNvSpPr>
                    <p:nvPr/>
                  </p:nvSpPr>
                  <p:spPr bwMode="auto">
                    <a:xfrm>
                      <a:off x="1850" y="1987"/>
                      <a:ext cx="95" cy="377"/>
                    </a:xfrm>
                    <a:custGeom>
                      <a:avLst/>
                      <a:gdLst/>
                      <a:ahLst/>
                      <a:cxnLst>
                        <a:cxn ang="0">
                          <a:pos x="0" y="1663"/>
                        </a:cxn>
                        <a:cxn ang="0">
                          <a:pos x="0" y="414"/>
                        </a:cxn>
                        <a:cxn ang="0">
                          <a:pos x="416" y="0"/>
                        </a:cxn>
                        <a:cxn ang="0">
                          <a:pos x="416" y="1247"/>
                        </a:cxn>
                        <a:cxn ang="0">
                          <a:pos x="0" y="1663"/>
                        </a:cxn>
                      </a:cxnLst>
                      <a:rect l="0" t="0" r="r" b="b"/>
                      <a:pathLst>
                        <a:path w="417" h="1664">
                          <a:moveTo>
                            <a:pt x="0" y="1663"/>
                          </a:moveTo>
                          <a:lnTo>
                            <a:pt x="0" y="414"/>
                          </a:lnTo>
                          <a:lnTo>
                            <a:pt x="416" y="0"/>
                          </a:lnTo>
                          <a:lnTo>
                            <a:pt x="416" y="1247"/>
                          </a:lnTo>
                          <a:lnTo>
                            <a:pt x="0" y="1663"/>
                          </a:lnTo>
                        </a:path>
                      </a:pathLst>
                    </a:custGeom>
                    <a:solidFill>
                      <a:srgbClr val="8BA5DA"/>
                    </a:solidFill>
                    <a:ln w="12600">
                      <a:solidFill>
                        <a:srgbClr val="000000"/>
                      </a:solidFill>
                      <a:round/>
                      <a:headEnd/>
                      <a:tailEnd/>
                    </a:ln>
                  </p:spPr>
                  <p:txBody>
                    <a:bodyPr wrap="none" anchor="ctr"/>
                    <a:lstStyle/>
                    <a:p>
                      <a:endParaRPr lang="en-IN"/>
                    </a:p>
                  </p:txBody>
                </p:sp>
              </p:grpSp>
              <p:grpSp>
                <p:nvGrpSpPr>
                  <p:cNvPr id="11339" name="Group 75"/>
                  <p:cNvGrpSpPr>
                    <a:grpSpLocks/>
                  </p:cNvGrpSpPr>
                  <p:nvPr/>
                </p:nvGrpSpPr>
                <p:grpSpPr bwMode="auto">
                  <a:xfrm>
                    <a:off x="1652" y="1916"/>
                    <a:ext cx="291" cy="77"/>
                    <a:chOff x="1652" y="1916"/>
                    <a:chExt cx="291" cy="77"/>
                  </a:xfrm>
                </p:grpSpPr>
                <p:sp>
                  <p:nvSpPr>
                    <p:cNvPr id="11340" name="Freeform 76"/>
                    <p:cNvSpPr>
                      <a:spLocks noChangeArrowheads="1"/>
                    </p:cNvSpPr>
                    <p:nvPr/>
                  </p:nvSpPr>
                  <p:spPr bwMode="auto">
                    <a:xfrm>
                      <a:off x="1652" y="1916"/>
                      <a:ext cx="292" cy="78"/>
                    </a:xfrm>
                    <a:custGeom>
                      <a:avLst/>
                      <a:gdLst/>
                      <a:ahLst/>
                      <a:cxnLst>
                        <a:cxn ang="0">
                          <a:pos x="0" y="344"/>
                        </a:cxn>
                        <a:cxn ang="0">
                          <a:pos x="0" y="85"/>
                        </a:cxn>
                        <a:cxn ang="0">
                          <a:pos x="85" y="0"/>
                        </a:cxn>
                        <a:cxn ang="0">
                          <a:pos x="1288" y="0"/>
                        </a:cxn>
                        <a:cxn ang="0">
                          <a:pos x="1288" y="257"/>
                        </a:cxn>
                        <a:cxn ang="0">
                          <a:pos x="1201" y="344"/>
                        </a:cxn>
                        <a:cxn ang="0">
                          <a:pos x="0" y="344"/>
                        </a:cxn>
                      </a:cxnLst>
                      <a:rect l="0" t="0" r="r" b="b"/>
                      <a:pathLst>
                        <a:path w="1289" h="345">
                          <a:moveTo>
                            <a:pt x="0" y="344"/>
                          </a:moveTo>
                          <a:lnTo>
                            <a:pt x="0" y="85"/>
                          </a:lnTo>
                          <a:lnTo>
                            <a:pt x="85" y="0"/>
                          </a:lnTo>
                          <a:lnTo>
                            <a:pt x="1288" y="0"/>
                          </a:lnTo>
                          <a:lnTo>
                            <a:pt x="1288" y="257"/>
                          </a:lnTo>
                          <a:lnTo>
                            <a:pt x="1201" y="344"/>
                          </a:lnTo>
                          <a:lnTo>
                            <a:pt x="0" y="344"/>
                          </a:lnTo>
                        </a:path>
                      </a:pathLst>
                    </a:custGeom>
                    <a:solidFill>
                      <a:srgbClr val="A2C1FE"/>
                    </a:solidFill>
                    <a:ln w="12600">
                      <a:solidFill>
                        <a:srgbClr val="000000"/>
                      </a:solidFill>
                      <a:round/>
                      <a:headEnd/>
                      <a:tailEnd/>
                    </a:ln>
                  </p:spPr>
                  <p:txBody>
                    <a:bodyPr wrap="none" anchor="ctr"/>
                    <a:lstStyle/>
                    <a:p>
                      <a:endParaRPr lang="en-IN"/>
                    </a:p>
                  </p:txBody>
                </p:sp>
                <p:sp>
                  <p:nvSpPr>
                    <p:cNvPr id="11341" name="Freeform 77"/>
                    <p:cNvSpPr>
                      <a:spLocks noChangeArrowheads="1"/>
                    </p:cNvSpPr>
                    <p:nvPr/>
                  </p:nvSpPr>
                  <p:spPr bwMode="auto">
                    <a:xfrm>
                      <a:off x="1652" y="1916"/>
                      <a:ext cx="292" cy="20"/>
                    </a:xfrm>
                    <a:custGeom>
                      <a:avLst/>
                      <a:gdLst/>
                      <a:ahLst/>
                      <a:cxnLst>
                        <a:cxn ang="0">
                          <a:pos x="0" y="85"/>
                        </a:cxn>
                        <a:cxn ang="0">
                          <a:pos x="85" y="0"/>
                        </a:cxn>
                        <a:cxn ang="0">
                          <a:pos x="1288" y="0"/>
                        </a:cxn>
                        <a:cxn ang="0">
                          <a:pos x="1201" y="85"/>
                        </a:cxn>
                        <a:cxn ang="0">
                          <a:pos x="0" y="85"/>
                        </a:cxn>
                      </a:cxnLst>
                      <a:rect l="0" t="0" r="r" b="b"/>
                      <a:pathLst>
                        <a:path w="1289" h="86">
                          <a:moveTo>
                            <a:pt x="0" y="85"/>
                          </a:moveTo>
                          <a:lnTo>
                            <a:pt x="85" y="0"/>
                          </a:lnTo>
                          <a:lnTo>
                            <a:pt x="1288" y="0"/>
                          </a:lnTo>
                          <a:lnTo>
                            <a:pt x="1201" y="85"/>
                          </a:lnTo>
                          <a:lnTo>
                            <a:pt x="0" y="85"/>
                          </a:lnTo>
                        </a:path>
                      </a:pathLst>
                    </a:custGeom>
                    <a:solidFill>
                      <a:srgbClr val="B1D3FF"/>
                    </a:solidFill>
                    <a:ln w="12600">
                      <a:solidFill>
                        <a:srgbClr val="000000"/>
                      </a:solidFill>
                      <a:round/>
                      <a:headEnd/>
                      <a:tailEnd/>
                    </a:ln>
                  </p:spPr>
                  <p:txBody>
                    <a:bodyPr wrap="none" anchor="ctr"/>
                    <a:lstStyle/>
                    <a:p>
                      <a:endParaRPr lang="en-IN"/>
                    </a:p>
                  </p:txBody>
                </p:sp>
                <p:sp>
                  <p:nvSpPr>
                    <p:cNvPr id="11342" name="Freeform 78"/>
                    <p:cNvSpPr>
                      <a:spLocks noChangeArrowheads="1"/>
                    </p:cNvSpPr>
                    <p:nvPr/>
                  </p:nvSpPr>
                  <p:spPr bwMode="auto">
                    <a:xfrm>
                      <a:off x="1924" y="1916"/>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p>
                      <a:endParaRPr lang="en-IN"/>
                    </a:p>
                  </p:txBody>
                </p:sp>
              </p:grpSp>
            </p:grpSp>
            <p:sp>
              <p:nvSpPr>
                <p:cNvPr id="11343" name="Oval 79"/>
                <p:cNvSpPr>
                  <a:spLocks noChangeArrowheads="1"/>
                </p:cNvSpPr>
                <p:nvPr/>
              </p:nvSpPr>
              <p:spPr bwMode="auto">
                <a:xfrm>
                  <a:off x="1681" y="1952"/>
                  <a:ext cx="49" cy="27"/>
                </a:xfrm>
                <a:prstGeom prst="ellipse">
                  <a:avLst/>
                </a:prstGeom>
                <a:solidFill>
                  <a:srgbClr val="FFFFFF"/>
                </a:solidFill>
                <a:ln w="12600">
                  <a:solidFill>
                    <a:srgbClr val="000000"/>
                  </a:solidFill>
                  <a:round/>
                  <a:headEnd/>
                  <a:tailEnd/>
                </a:ln>
              </p:spPr>
              <p:txBody>
                <a:bodyPr wrap="none" anchor="ctr"/>
                <a:lstStyle/>
                <a:p>
                  <a:endParaRPr lang="en-IN"/>
                </a:p>
              </p:txBody>
            </p:sp>
            <p:sp>
              <p:nvSpPr>
                <p:cNvPr id="11344" name="Freeform 80"/>
                <p:cNvSpPr>
                  <a:spLocks noChangeArrowheads="1"/>
                </p:cNvSpPr>
                <p:nvPr/>
              </p:nvSpPr>
              <p:spPr bwMode="auto">
                <a:xfrm>
                  <a:off x="1613" y="2162"/>
                  <a:ext cx="198" cy="84"/>
                </a:xfrm>
                <a:custGeom>
                  <a:avLst/>
                  <a:gdLst/>
                  <a:ahLst/>
                  <a:cxnLst>
                    <a:cxn ang="0">
                      <a:pos x="107" y="0"/>
                    </a:cxn>
                    <a:cxn ang="0">
                      <a:pos x="764" y="0"/>
                    </a:cxn>
                    <a:cxn ang="0">
                      <a:pos x="873" y="108"/>
                    </a:cxn>
                    <a:cxn ang="0">
                      <a:pos x="873" y="262"/>
                    </a:cxn>
                    <a:cxn ang="0">
                      <a:pos x="764" y="370"/>
                    </a:cxn>
                    <a:cxn ang="0">
                      <a:pos x="107" y="370"/>
                    </a:cxn>
                    <a:cxn ang="0">
                      <a:pos x="0" y="262"/>
                    </a:cxn>
                    <a:cxn ang="0">
                      <a:pos x="0" y="108"/>
                    </a:cxn>
                    <a:cxn ang="0">
                      <a:pos x="107" y="0"/>
                    </a:cxn>
                  </a:cxnLst>
                  <a:rect l="0" t="0" r="r" b="b"/>
                  <a:pathLst>
                    <a:path w="874" h="371">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p>
                  <a:endParaRPr lang="en-IN"/>
                </a:p>
              </p:txBody>
            </p:sp>
          </p:grpSp>
          <p:sp>
            <p:nvSpPr>
              <p:cNvPr id="11345" name="Freeform 81"/>
              <p:cNvSpPr>
                <a:spLocks noChangeArrowheads="1"/>
              </p:cNvSpPr>
              <p:nvPr/>
            </p:nvSpPr>
            <p:spPr bwMode="auto">
              <a:xfrm>
                <a:off x="2130" y="2145"/>
                <a:ext cx="85" cy="191"/>
              </a:xfrm>
              <a:custGeom>
                <a:avLst/>
                <a:gdLst/>
                <a:ahLst/>
                <a:cxnLst>
                  <a:cxn ang="0">
                    <a:pos x="273" y="0"/>
                  </a:cxn>
                  <a:cxn ang="0">
                    <a:pos x="375" y="0"/>
                  </a:cxn>
                  <a:cxn ang="0">
                    <a:pos x="101" y="842"/>
                  </a:cxn>
                  <a:cxn ang="0">
                    <a:pos x="0" y="842"/>
                  </a:cxn>
                  <a:cxn ang="0">
                    <a:pos x="273" y="0"/>
                  </a:cxn>
                </a:cxnLst>
                <a:rect l="0" t="0" r="r" b="b"/>
                <a:pathLst>
                  <a:path w="376" h="843">
                    <a:moveTo>
                      <a:pt x="273" y="0"/>
                    </a:moveTo>
                    <a:lnTo>
                      <a:pt x="375" y="0"/>
                    </a:lnTo>
                    <a:lnTo>
                      <a:pt x="101" y="842"/>
                    </a:lnTo>
                    <a:lnTo>
                      <a:pt x="0" y="842"/>
                    </a:lnTo>
                    <a:lnTo>
                      <a:pt x="273" y="0"/>
                    </a:lnTo>
                  </a:path>
                </a:pathLst>
              </a:custGeom>
              <a:solidFill>
                <a:srgbClr val="FC0128"/>
              </a:solidFill>
              <a:ln w="9525">
                <a:noFill/>
                <a:round/>
                <a:headEnd/>
                <a:tailEnd/>
              </a:ln>
            </p:spPr>
            <p:txBody>
              <a:bodyPr wrap="none" anchor="ctr"/>
              <a:lstStyle/>
              <a:p>
                <a:endParaRPr lang="en-IN"/>
              </a:p>
            </p:txBody>
          </p:sp>
          <p:sp>
            <p:nvSpPr>
              <p:cNvPr id="11346" name="AutoShape 82"/>
              <p:cNvSpPr>
                <a:spLocks noChangeArrowheads="1"/>
              </p:cNvSpPr>
              <p:nvPr/>
            </p:nvSpPr>
            <p:spPr bwMode="auto">
              <a:xfrm>
                <a:off x="2126" y="2145"/>
                <a:ext cx="106"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1347" name="AutoShape 83"/>
              <p:cNvSpPr>
                <a:spLocks noChangeArrowheads="1"/>
              </p:cNvSpPr>
              <p:nvPr/>
            </p:nvSpPr>
            <p:spPr bwMode="auto">
              <a:xfrm>
                <a:off x="2133" y="2226"/>
                <a:ext cx="82"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1348" name="AutoShape 84"/>
              <p:cNvSpPr>
                <a:spLocks noChangeArrowheads="1"/>
              </p:cNvSpPr>
              <p:nvPr/>
            </p:nvSpPr>
            <p:spPr bwMode="auto">
              <a:xfrm>
                <a:off x="1950" y="2226"/>
                <a:ext cx="103" cy="11"/>
              </a:xfrm>
              <a:prstGeom prst="roundRect">
                <a:avLst>
                  <a:gd name="adj" fmla="val 10000"/>
                </a:avLst>
              </a:prstGeom>
              <a:solidFill>
                <a:srgbClr val="FC0128"/>
              </a:solidFill>
              <a:ln w="9525">
                <a:noFill/>
                <a:round/>
                <a:headEnd/>
                <a:tailEnd/>
              </a:ln>
            </p:spPr>
            <p:txBody>
              <a:bodyPr wrap="none" anchor="ctr"/>
              <a:lstStyle/>
              <a:p>
                <a:endParaRPr lang="en-IN"/>
              </a:p>
            </p:txBody>
          </p:sp>
          <p:grpSp>
            <p:nvGrpSpPr>
              <p:cNvPr id="11349" name="Group 85"/>
              <p:cNvGrpSpPr>
                <a:grpSpLocks/>
              </p:cNvGrpSpPr>
              <p:nvPr/>
            </p:nvGrpSpPr>
            <p:grpSpPr bwMode="auto">
              <a:xfrm>
                <a:off x="1948" y="1973"/>
                <a:ext cx="193" cy="363"/>
                <a:chOff x="1948" y="1973"/>
                <a:chExt cx="193" cy="363"/>
              </a:xfrm>
            </p:grpSpPr>
            <p:sp>
              <p:nvSpPr>
                <p:cNvPr id="11350" name="Oval 86"/>
                <p:cNvSpPr>
                  <a:spLocks noChangeArrowheads="1"/>
                </p:cNvSpPr>
                <p:nvPr/>
              </p:nvSpPr>
              <p:spPr bwMode="auto">
                <a:xfrm>
                  <a:off x="2024" y="1973"/>
                  <a:ext cx="48" cy="49"/>
                </a:xfrm>
                <a:prstGeom prst="ellipse">
                  <a:avLst/>
                </a:prstGeom>
                <a:solidFill>
                  <a:srgbClr val="FC0128"/>
                </a:solidFill>
                <a:ln w="12600">
                  <a:solidFill>
                    <a:srgbClr val="000000"/>
                  </a:solidFill>
                  <a:round/>
                  <a:headEnd/>
                  <a:tailEnd/>
                </a:ln>
              </p:spPr>
              <p:txBody>
                <a:bodyPr wrap="none" anchor="ctr"/>
                <a:lstStyle/>
                <a:p>
                  <a:endParaRPr lang="en-IN"/>
                </a:p>
              </p:txBody>
            </p:sp>
            <p:sp>
              <p:nvSpPr>
                <p:cNvPr id="11351" name="Freeform 87"/>
                <p:cNvSpPr>
                  <a:spLocks noChangeArrowheads="1"/>
                </p:cNvSpPr>
                <p:nvPr/>
              </p:nvSpPr>
              <p:spPr bwMode="auto">
                <a:xfrm>
                  <a:off x="1948" y="2041"/>
                  <a:ext cx="194" cy="296"/>
                </a:xfrm>
                <a:custGeom>
                  <a:avLst/>
                  <a:gdLst/>
                  <a:ahLst/>
                  <a:cxnLst>
                    <a:cxn ang="0">
                      <a:pos x="8" y="605"/>
                    </a:cxn>
                    <a:cxn ang="0">
                      <a:pos x="4" y="618"/>
                    </a:cxn>
                    <a:cxn ang="0">
                      <a:pos x="0" y="640"/>
                    </a:cxn>
                    <a:cxn ang="0">
                      <a:pos x="0" y="662"/>
                    </a:cxn>
                    <a:cxn ang="0">
                      <a:pos x="8" y="684"/>
                    </a:cxn>
                    <a:cxn ang="0">
                      <a:pos x="17" y="703"/>
                    </a:cxn>
                    <a:cxn ang="0">
                      <a:pos x="35" y="721"/>
                    </a:cxn>
                    <a:cxn ang="0">
                      <a:pos x="53" y="730"/>
                    </a:cxn>
                    <a:cxn ang="0">
                      <a:pos x="70" y="734"/>
                    </a:cxn>
                    <a:cxn ang="0">
                      <a:pos x="92" y="734"/>
                    </a:cxn>
                    <a:cxn ang="0">
                      <a:pos x="559" y="1304"/>
                    </a:cxn>
                    <a:cxn ang="0">
                      <a:pos x="705" y="627"/>
                    </a:cxn>
                    <a:cxn ang="0">
                      <a:pos x="705" y="609"/>
                    </a:cxn>
                    <a:cxn ang="0">
                      <a:pos x="696" y="601"/>
                    </a:cxn>
                    <a:cxn ang="0">
                      <a:pos x="683" y="587"/>
                    </a:cxn>
                    <a:cxn ang="0">
                      <a:pos x="674" y="578"/>
                    </a:cxn>
                    <a:cxn ang="0">
                      <a:pos x="656" y="574"/>
                    </a:cxn>
                    <a:cxn ang="0">
                      <a:pos x="639" y="570"/>
                    </a:cxn>
                    <a:cxn ang="0">
                      <a:pos x="621" y="570"/>
                    </a:cxn>
                    <a:cxn ang="0">
                      <a:pos x="608" y="570"/>
                    </a:cxn>
                    <a:cxn ang="0">
                      <a:pos x="412" y="331"/>
                    </a:cxn>
                    <a:cxn ang="0">
                      <a:pos x="794" y="411"/>
                    </a:cxn>
                    <a:cxn ang="0">
                      <a:pos x="812" y="406"/>
                    </a:cxn>
                    <a:cxn ang="0">
                      <a:pos x="821" y="402"/>
                    </a:cxn>
                    <a:cxn ang="0">
                      <a:pos x="838" y="393"/>
                    </a:cxn>
                    <a:cxn ang="0">
                      <a:pos x="847" y="380"/>
                    </a:cxn>
                    <a:cxn ang="0">
                      <a:pos x="852" y="367"/>
                    </a:cxn>
                    <a:cxn ang="0">
                      <a:pos x="856" y="345"/>
                    </a:cxn>
                    <a:cxn ang="0">
                      <a:pos x="852" y="327"/>
                    </a:cxn>
                    <a:cxn ang="0">
                      <a:pos x="843" y="309"/>
                    </a:cxn>
                    <a:cxn ang="0">
                      <a:pos x="834" y="300"/>
                    </a:cxn>
                    <a:cxn ang="0">
                      <a:pos x="816" y="286"/>
                    </a:cxn>
                    <a:cxn ang="0">
                      <a:pos x="803" y="282"/>
                    </a:cxn>
                    <a:cxn ang="0">
                      <a:pos x="541" y="282"/>
                    </a:cxn>
                    <a:cxn ang="0">
                      <a:pos x="496" y="185"/>
                    </a:cxn>
                    <a:cxn ang="0">
                      <a:pos x="501" y="163"/>
                    </a:cxn>
                    <a:cxn ang="0">
                      <a:pos x="505" y="132"/>
                    </a:cxn>
                    <a:cxn ang="0">
                      <a:pos x="505" y="105"/>
                    </a:cxn>
                    <a:cxn ang="0">
                      <a:pos x="496" y="83"/>
                    </a:cxn>
                    <a:cxn ang="0">
                      <a:pos x="487" y="66"/>
                    </a:cxn>
                    <a:cxn ang="0">
                      <a:pos x="474" y="44"/>
                    </a:cxn>
                    <a:cxn ang="0">
                      <a:pos x="457" y="30"/>
                    </a:cxn>
                    <a:cxn ang="0">
                      <a:pos x="434" y="13"/>
                    </a:cxn>
                    <a:cxn ang="0">
                      <a:pos x="412" y="4"/>
                    </a:cxn>
                    <a:cxn ang="0">
                      <a:pos x="386" y="0"/>
                    </a:cxn>
                    <a:cxn ang="0">
                      <a:pos x="359" y="0"/>
                    </a:cxn>
                    <a:cxn ang="0">
                      <a:pos x="333" y="4"/>
                    </a:cxn>
                    <a:cxn ang="0">
                      <a:pos x="305" y="13"/>
                    </a:cxn>
                    <a:cxn ang="0">
                      <a:pos x="279" y="26"/>
                    </a:cxn>
                    <a:cxn ang="0">
                      <a:pos x="261" y="48"/>
                    </a:cxn>
                    <a:cxn ang="0">
                      <a:pos x="243" y="75"/>
                    </a:cxn>
                    <a:cxn ang="0">
                      <a:pos x="235" y="101"/>
                    </a:cxn>
                  </a:cxnLst>
                  <a:rect l="0" t="0" r="r" b="b"/>
                  <a:pathLst>
                    <a:path w="857" h="1305">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w="9525">
                  <a:noFill/>
                  <a:round/>
                  <a:headEnd/>
                  <a:tailEnd/>
                </a:ln>
              </p:spPr>
              <p:txBody>
                <a:bodyPr wrap="none" anchor="ctr"/>
                <a:lstStyle/>
                <a:p>
                  <a:endParaRPr lang="en-IN"/>
                </a:p>
              </p:txBody>
            </p:sp>
          </p:grpSp>
        </p:grpSp>
        <p:grpSp>
          <p:nvGrpSpPr>
            <p:cNvPr id="11352" name="Group 88"/>
            <p:cNvGrpSpPr>
              <a:grpSpLocks/>
            </p:cNvGrpSpPr>
            <p:nvPr/>
          </p:nvGrpSpPr>
          <p:grpSpPr bwMode="auto">
            <a:xfrm>
              <a:off x="1681" y="2404"/>
              <a:ext cx="966" cy="447"/>
              <a:chOff x="1681" y="2404"/>
              <a:chExt cx="966" cy="447"/>
            </a:xfrm>
          </p:grpSpPr>
          <p:grpSp>
            <p:nvGrpSpPr>
              <p:cNvPr id="11353" name="Group 89"/>
              <p:cNvGrpSpPr>
                <a:grpSpLocks/>
              </p:cNvGrpSpPr>
              <p:nvPr/>
            </p:nvGrpSpPr>
            <p:grpSpPr bwMode="auto">
              <a:xfrm>
                <a:off x="1681" y="2404"/>
                <a:ext cx="304" cy="447"/>
                <a:chOff x="1681" y="2404"/>
                <a:chExt cx="304" cy="447"/>
              </a:xfrm>
            </p:grpSpPr>
            <p:grpSp>
              <p:nvGrpSpPr>
                <p:cNvPr id="11354" name="Group 90"/>
                <p:cNvGrpSpPr>
                  <a:grpSpLocks/>
                </p:cNvGrpSpPr>
                <p:nvPr/>
              </p:nvGrpSpPr>
              <p:grpSpPr bwMode="auto">
                <a:xfrm>
                  <a:off x="1681" y="2404"/>
                  <a:ext cx="304" cy="447"/>
                  <a:chOff x="1681" y="2404"/>
                  <a:chExt cx="304" cy="447"/>
                </a:xfrm>
              </p:grpSpPr>
              <p:grpSp>
                <p:nvGrpSpPr>
                  <p:cNvPr id="11355" name="Group 91"/>
                  <p:cNvGrpSpPr>
                    <a:grpSpLocks/>
                  </p:cNvGrpSpPr>
                  <p:nvPr/>
                </p:nvGrpSpPr>
                <p:grpSpPr bwMode="auto">
                  <a:xfrm>
                    <a:off x="1681" y="2475"/>
                    <a:ext cx="304" cy="376"/>
                    <a:chOff x="1681" y="2475"/>
                    <a:chExt cx="304" cy="376"/>
                  </a:xfrm>
                </p:grpSpPr>
                <p:sp>
                  <p:nvSpPr>
                    <p:cNvPr id="11356" name="Freeform 92"/>
                    <p:cNvSpPr>
                      <a:spLocks noChangeArrowheads="1"/>
                    </p:cNvSpPr>
                    <p:nvPr/>
                  </p:nvSpPr>
                  <p:spPr bwMode="auto">
                    <a:xfrm>
                      <a:off x="1681" y="2475"/>
                      <a:ext cx="305" cy="377"/>
                    </a:xfrm>
                    <a:custGeom>
                      <a:avLst/>
                      <a:gdLst/>
                      <a:ahLst/>
                      <a:cxnLst>
                        <a:cxn ang="0">
                          <a:pos x="0" y="1662"/>
                        </a:cxn>
                        <a:cxn ang="0">
                          <a:pos x="0" y="336"/>
                        </a:cxn>
                        <a:cxn ang="0">
                          <a:pos x="335" y="0"/>
                        </a:cxn>
                        <a:cxn ang="0">
                          <a:pos x="1345" y="0"/>
                        </a:cxn>
                        <a:cxn ang="0">
                          <a:pos x="1345" y="1326"/>
                        </a:cxn>
                        <a:cxn ang="0">
                          <a:pos x="1008" y="1662"/>
                        </a:cxn>
                        <a:cxn ang="0">
                          <a:pos x="0" y="1662"/>
                        </a:cxn>
                      </a:cxnLst>
                      <a:rect l="0" t="0" r="r" b="b"/>
                      <a:pathLst>
                        <a:path w="1346" h="1663">
                          <a:moveTo>
                            <a:pt x="0" y="1662"/>
                          </a:moveTo>
                          <a:lnTo>
                            <a:pt x="0" y="336"/>
                          </a:lnTo>
                          <a:lnTo>
                            <a:pt x="335" y="0"/>
                          </a:lnTo>
                          <a:lnTo>
                            <a:pt x="1345" y="0"/>
                          </a:lnTo>
                          <a:lnTo>
                            <a:pt x="1345" y="1326"/>
                          </a:lnTo>
                          <a:lnTo>
                            <a:pt x="1008" y="1662"/>
                          </a:lnTo>
                          <a:lnTo>
                            <a:pt x="0" y="1662"/>
                          </a:lnTo>
                        </a:path>
                      </a:pathLst>
                    </a:custGeom>
                    <a:solidFill>
                      <a:srgbClr val="F6BF69"/>
                    </a:solidFill>
                    <a:ln w="12600">
                      <a:solidFill>
                        <a:srgbClr val="000000"/>
                      </a:solidFill>
                      <a:round/>
                      <a:headEnd/>
                      <a:tailEnd/>
                    </a:ln>
                  </p:spPr>
                  <p:txBody>
                    <a:bodyPr wrap="none" anchor="ctr"/>
                    <a:lstStyle/>
                    <a:p>
                      <a:endParaRPr lang="en-IN"/>
                    </a:p>
                  </p:txBody>
                </p:sp>
                <p:sp>
                  <p:nvSpPr>
                    <p:cNvPr id="11357" name="Freeform 93"/>
                    <p:cNvSpPr>
                      <a:spLocks noChangeArrowheads="1"/>
                    </p:cNvSpPr>
                    <p:nvPr/>
                  </p:nvSpPr>
                  <p:spPr bwMode="auto">
                    <a:xfrm>
                      <a:off x="1681" y="2475"/>
                      <a:ext cx="305" cy="76"/>
                    </a:xfrm>
                    <a:custGeom>
                      <a:avLst/>
                      <a:gdLst/>
                      <a:ahLst/>
                      <a:cxnLst>
                        <a:cxn ang="0">
                          <a:pos x="0" y="336"/>
                        </a:cxn>
                        <a:cxn ang="0">
                          <a:pos x="335" y="0"/>
                        </a:cxn>
                        <a:cxn ang="0">
                          <a:pos x="1345" y="0"/>
                        </a:cxn>
                        <a:cxn ang="0">
                          <a:pos x="1008" y="336"/>
                        </a:cxn>
                        <a:cxn ang="0">
                          <a:pos x="0" y="336"/>
                        </a:cxn>
                      </a:cxnLst>
                      <a:rect l="0" t="0" r="r" b="b"/>
                      <a:pathLst>
                        <a:path w="1346" h="337">
                          <a:moveTo>
                            <a:pt x="0" y="336"/>
                          </a:moveTo>
                          <a:lnTo>
                            <a:pt x="335" y="0"/>
                          </a:lnTo>
                          <a:lnTo>
                            <a:pt x="1345" y="0"/>
                          </a:lnTo>
                          <a:lnTo>
                            <a:pt x="1008" y="336"/>
                          </a:lnTo>
                          <a:lnTo>
                            <a:pt x="0" y="336"/>
                          </a:lnTo>
                        </a:path>
                      </a:pathLst>
                    </a:custGeom>
                    <a:solidFill>
                      <a:srgbClr val="FFD072"/>
                    </a:solidFill>
                    <a:ln w="12600">
                      <a:solidFill>
                        <a:srgbClr val="000000"/>
                      </a:solidFill>
                      <a:round/>
                      <a:headEnd/>
                      <a:tailEnd/>
                    </a:ln>
                  </p:spPr>
                  <p:txBody>
                    <a:bodyPr wrap="none" anchor="ctr"/>
                    <a:lstStyle/>
                    <a:p>
                      <a:endParaRPr lang="en-IN"/>
                    </a:p>
                  </p:txBody>
                </p:sp>
                <p:sp>
                  <p:nvSpPr>
                    <p:cNvPr id="11358" name="Freeform 94"/>
                    <p:cNvSpPr>
                      <a:spLocks noChangeArrowheads="1"/>
                    </p:cNvSpPr>
                    <p:nvPr/>
                  </p:nvSpPr>
                  <p:spPr bwMode="auto">
                    <a:xfrm>
                      <a:off x="1909" y="2475"/>
                      <a:ext cx="77" cy="377"/>
                    </a:xfrm>
                    <a:custGeom>
                      <a:avLst/>
                      <a:gdLst/>
                      <a:ahLst/>
                      <a:cxnLst>
                        <a:cxn ang="0">
                          <a:pos x="0" y="1662"/>
                        </a:cxn>
                        <a:cxn ang="0">
                          <a:pos x="0" y="336"/>
                        </a:cxn>
                        <a:cxn ang="0">
                          <a:pos x="337" y="0"/>
                        </a:cxn>
                        <a:cxn ang="0">
                          <a:pos x="337" y="1326"/>
                        </a:cxn>
                        <a:cxn ang="0">
                          <a:pos x="0" y="1662"/>
                        </a:cxn>
                      </a:cxnLst>
                      <a:rect l="0" t="0" r="r" b="b"/>
                      <a:pathLst>
                        <a:path w="338" h="1663">
                          <a:moveTo>
                            <a:pt x="0" y="1662"/>
                          </a:moveTo>
                          <a:lnTo>
                            <a:pt x="0" y="336"/>
                          </a:lnTo>
                          <a:lnTo>
                            <a:pt x="337" y="0"/>
                          </a:lnTo>
                          <a:lnTo>
                            <a:pt x="337" y="1326"/>
                          </a:lnTo>
                          <a:lnTo>
                            <a:pt x="0" y="1662"/>
                          </a:lnTo>
                        </a:path>
                      </a:pathLst>
                    </a:custGeom>
                    <a:solidFill>
                      <a:srgbClr val="D3A45A"/>
                    </a:solidFill>
                    <a:ln w="12600">
                      <a:solidFill>
                        <a:srgbClr val="000000"/>
                      </a:solidFill>
                      <a:round/>
                      <a:headEnd/>
                      <a:tailEnd/>
                    </a:ln>
                  </p:spPr>
                  <p:txBody>
                    <a:bodyPr wrap="none" anchor="ctr"/>
                    <a:lstStyle/>
                    <a:p>
                      <a:endParaRPr lang="en-IN"/>
                    </a:p>
                  </p:txBody>
                </p:sp>
              </p:grpSp>
              <p:grpSp>
                <p:nvGrpSpPr>
                  <p:cNvPr id="11359" name="Group 95"/>
                  <p:cNvGrpSpPr>
                    <a:grpSpLocks/>
                  </p:cNvGrpSpPr>
                  <p:nvPr/>
                </p:nvGrpSpPr>
                <p:grpSpPr bwMode="auto">
                  <a:xfrm>
                    <a:off x="1751" y="2404"/>
                    <a:ext cx="234" cy="77"/>
                    <a:chOff x="1751" y="2404"/>
                    <a:chExt cx="234" cy="77"/>
                  </a:xfrm>
                </p:grpSpPr>
                <p:sp>
                  <p:nvSpPr>
                    <p:cNvPr id="11360" name="Freeform 96"/>
                    <p:cNvSpPr>
                      <a:spLocks noChangeArrowheads="1"/>
                    </p:cNvSpPr>
                    <p:nvPr/>
                  </p:nvSpPr>
                  <p:spPr bwMode="auto">
                    <a:xfrm>
                      <a:off x="1751" y="2404"/>
                      <a:ext cx="235" cy="78"/>
                    </a:xfrm>
                    <a:custGeom>
                      <a:avLst/>
                      <a:gdLst/>
                      <a:ahLst/>
                      <a:cxnLst>
                        <a:cxn ang="0">
                          <a:pos x="0" y="344"/>
                        </a:cxn>
                        <a:cxn ang="0">
                          <a:pos x="0" y="85"/>
                        </a:cxn>
                        <a:cxn ang="0">
                          <a:pos x="85" y="0"/>
                        </a:cxn>
                        <a:cxn ang="0">
                          <a:pos x="1036" y="0"/>
                        </a:cxn>
                        <a:cxn ang="0">
                          <a:pos x="1036" y="257"/>
                        </a:cxn>
                        <a:cxn ang="0">
                          <a:pos x="949" y="344"/>
                        </a:cxn>
                        <a:cxn ang="0">
                          <a:pos x="0" y="344"/>
                        </a:cxn>
                      </a:cxnLst>
                      <a:rect l="0" t="0" r="r" b="b"/>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p>
                      <a:endParaRPr lang="en-IN"/>
                    </a:p>
                  </p:txBody>
                </p:sp>
                <p:sp>
                  <p:nvSpPr>
                    <p:cNvPr id="11361" name="Freeform 97"/>
                    <p:cNvSpPr>
                      <a:spLocks noChangeArrowheads="1"/>
                    </p:cNvSpPr>
                    <p:nvPr/>
                  </p:nvSpPr>
                  <p:spPr bwMode="auto">
                    <a:xfrm>
                      <a:off x="1751" y="2404"/>
                      <a:ext cx="235" cy="20"/>
                    </a:xfrm>
                    <a:custGeom>
                      <a:avLst/>
                      <a:gdLst/>
                      <a:ahLst/>
                      <a:cxnLst>
                        <a:cxn ang="0">
                          <a:pos x="0" y="85"/>
                        </a:cxn>
                        <a:cxn ang="0">
                          <a:pos x="85" y="0"/>
                        </a:cxn>
                        <a:cxn ang="0">
                          <a:pos x="1036" y="0"/>
                        </a:cxn>
                        <a:cxn ang="0">
                          <a:pos x="949" y="85"/>
                        </a:cxn>
                        <a:cxn ang="0">
                          <a:pos x="0" y="85"/>
                        </a:cxn>
                      </a:cxnLst>
                      <a:rect l="0" t="0" r="r" b="b"/>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p>
                      <a:endParaRPr lang="en-IN"/>
                    </a:p>
                  </p:txBody>
                </p:sp>
                <p:sp>
                  <p:nvSpPr>
                    <p:cNvPr id="11362" name="Freeform 98"/>
                    <p:cNvSpPr>
                      <a:spLocks noChangeArrowheads="1"/>
                    </p:cNvSpPr>
                    <p:nvPr/>
                  </p:nvSpPr>
                  <p:spPr bwMode="auto">
                    <a:xfrm>
                      <a:off x="1966" y="2404"/>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p>
                      <a:endParaRPr lang="en-IN"/>
                    </a:p>
                  </p:txBody>
                </p:sp>
              </p:grpSp>
            </p:grpSp>
            <p:sp>
              <p:nvSpPr>
                <p:cNvPr id="11363" name="Freeform 99"/>
                <p:cNvSpPr>
                  <a:spLocks noChangeArrowheads="1"/>
                </p:cNvSpPr>
                <p:nvPr/>
              </p:nvSpPr>
              <p:spPr bwMode="auto">
                <a:xfrm>
                  <a:off x="1743" y="2508"/>
                  <a:ext cx="158" cy="27"/>
                </a:xfrm>
                <a:custGeom>
                  <a:avLst/>
                  <a:gdLst/>
                  <a:ahLst/>
                  <a:cxnLst>
                    <a:cxn ang="0">
                      <a:pos x="173" y="0"/>
                    </a:cxn>
                    <a:cxn ang="0">
                      <a:pos x="697" y="0"/>
                    </a:cxn>
                    <a:cxn ang="0">
                      <a:pos x="522" y="119"/>
                    </a:cxn>
                    <a:cxn ang="0">
                      <a:pos x="0" y="119"/>
                    </a:cxn>
                    <a:cxn ang="0">
                      <a:pos x="173" y="0"/>
                    </a:cxn>
                  </a:cxnLst>
                  <a:rect l="0" t="0" r="r" b="b"/>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p>
                  <a:endParaRPr lang="en-IN"/>
                </a:p>
              </p:txBody>
            </p:sp>
          </p:grpSp>
          <p:grpSp>
            <p:nvGrpSpPr>
              <p:cNvPr id="11364" name="Group 100"/>
              <p:cNvGrpSpPr>
                <a:grpSpLocks/>
              </p:cNvGrpSpPr>
              <p:nvPr/>
            </p:nvGrpSpPr>
            <p:grpSpPr bwMode="auto">
              <a:xfrm>
                <a:off x="1982" y="2404"/>
                <a:ext cx="377" cy="447"/>
                <a:chOff x="1982" y="2404"/>
                <a:chExt cx="377" cy="447"/>
              </a:xfrm>
            </p:grpSpPr>
            <p:grpSp>
              <p:nvGrpSpPr>
                <p:cNvPr id="11365" name="Group 101"/>
                <p:cNvGrpSpPr>
                  <a:grpSpLocks/>
                </p:cNvGrpSpPr>
                <p:nvPr/>
              </p:nvGrpSpPr>
              <p:grpSpPr bwMode="auto">
                <a:xfrm>
                  <a:off x="1982" y="2404"/>
                  <a:ext cx="377" cy="447"/>
                  <a:chOff x="1982" y="2404"/>
                  <a:chExt cx="377" cy="447"/>
                </a:xfrm>
              </p:grpSpPr>
              <p:grpSp>
                <p:nvGrpSpPr>
                  <p:cNvPr id="11366" name="Group 102"/>
                  <p:cNvGrpSpPr>
                    <a:grpSpLocks/>
                  </p:cNvGrpSpPr>
                  <p:nvPr/>
                </p:nvGrpSpPr>
                <p:grpSpPr bwMode="auto">
                  <a:xfrm>
                    <a:off x="1982" y="2475"/>
                    <a:ext cx="377" cy="376"/>
                    <a:chOff x="1982" y="2475"/>
                    <a:chExt cx="377" cy="376"/>
                  </a:xfrm>
                </p:grpSpPr>
                <p:sp>
                  <p:nvSpPr>
                    <p:cNvPr id="11367" name="Freeform 103"/>
                    <p:cNvSpPr>
                      <a:spLocks noChangeArrowheads="1"/>
                    </p:cNvSpPr>
                    <p:nvPr/>
                  </p:nvSpPr>
                  <p:spPr bwMode="auto">
                    <a:xfrm>
                      <a:off x="1982" y="2475"/>
                      <a:ext cx="378" cy="377"/>
                    </a:xfrm>
                    <a:custGeom>
                      <a:avLst/>
                      <a:gdLst/>
                      <a:ahLst/>
                      <a:cxnLst>
                        <a:cxn ang="0">
                          <a:pos x="0" y="1662"/>
                        </a:cxn>
                        <a:cxn ang="0">
                          <a:pos x="0" y="415"/>
                        </a:cxn>
                        <a:cxn ang="0">
                          <a:pos x="414" y="0"/>
                        </a:cxn>
                        <a:cxn ang="0">
                          <a:pos x="1667" y="0"/>
                        </a:cxn>
                        <a:cxn ang="0">
                          <a:pos x="1667" y="1247"/>
                        </a:cxn>
                        <a:cxn ang="0">
                          <a:pos x="1251" y="1662"/>
                        </a:cxn>
                        <a:cxn ang="0">
                          <a:pos x="0" y="1662"/>
                        </a:cxn>
                      </a:cxnLst>
                      <a:rect l="0" t="0" r="r" b="b"/>
                      <a:pathLst>
                        <a:path w="1668" h="1663">
                          <a:moveTo>
                            <a:pt x="0" y="1662"/>
                          </a:moveTo>
                          <a:lnTo>
                            <a:pt x="0" y="415"/>
                          </a:lnTo>
                          <a:lnTo>
                            <a:pt x="414" y="0"/>
                          </a:lnTo>
                          <a:lnTo>
                            <a:pt x="1667" y="0"/>
                          </a:lnTo>
                          <a:lnTo>
                            <a:pt x="1667" y="1247"/>
                          </a:lnTo>
                          <a:lnTo>
                            <a:pt x="1251" y="1662"/>
                          </a:lnTo>
                          <a:lnTo>
                            <a:pt x="0" y="1662"/>
                          </a:lnTo>
                        </a:path>
                      </a:pathLst>
                    </a:custGeom>
                    <a:solidFill>
                      <a:srgbClr val="A2C1FE"/>
                    </a:solidFill>
                    <a:ln w="12600">
                      <a:solidFill>
                        <a:srgbClr val="000000"/>
                      </a:solidFill>
                      <a:round/>
                      <a:headEnd/>
                      <a:tailEnd/>
                    </a:ln>
                  </p:spPr>
                  <p:txBody>
                    <a:bodyPr wrap="none" anchor="ctr"/>
                    <a:lstStyle/>
                    <a:p>
                      <a:endParaRPr lang="en-IN"/>
                    </a:p>
                  </p:txBody>
                </p:sp>
                <p:sp>
                  <p:nvSpPr>
                    <p:cNvPr id="11368" name="Freeform 104"/>
                    <p:cNvSpPr>
                      <a:spLocks noChangeArrowheads="1"/>
                    </p:cNvSpPr>
                    <p:nvPr/>
                  </p:nvSpPr>
                  <p:spPr bwMode="auto">
                    <a:xfrm>
                      <a:off x="1982" y="2475"/>
                      <a:ext cx="378" cy="94"/>
                    </a:xfrm>
                    <a:custGeom>
                      <a:avLst/>
                      <a:gdLst/>
                      <a:ahLst/>
                      <a:cxnLst>
                        <a:cxn ang="0">
                          <a:pos x="0" y="415"/>
                        </a:cxn>
                        <a:cxn ang="0">
                          <a:pos x="414" y="0"/>
                        </a:cxn>
                        <a:cxn ang="0">
                          <a:pos x="1667" y="0"/>
                        </a:cxn>
                        <a:cxn ang="0">
                          <a:pos x="1251" y="415"/>
                        </a:cxn>
                        <a:cxn ang="0">
                          <a:pos x="0" y="415"/>
                        </a:cxn>
                      </a:cxnLst>
                      <a:rect l="0" t="0" r="r" b="b"/>
                      <a:pathLst>
                        <a:path w="1668" h="416">
                          <a:moveTo>
                            <a:pt x="0" y="415"/>
                          </a:moveTo>
                          <a:lnTo>
                            <a:pt x="414" y="0"/>
                          </a:lnTo>
                          <a:lnTo>
                            <a:pt x="1667" y="0"/>
                          </a:lnTo>
                          <a:lnTo>
                            <a:pt x="1251" y="415"/>
                          </a:lnTo>
                          <a:lnTo>
                            <a:pt x="0" y="415"/>
                          </a:lnTo>
                        </a:path>
                      </a:pathLst>
                    </a:custGeom>
                    <a:solidFill>
                      <a:srgbClr val="B1D3FF"/>
                    </a:solidFill>
                    <a:ln w="12600">
                      <a:solidFill>
                        <a:srgbClr val="000000"/>
                      </a:solidFill>
                      <a:round/>
                      <a:headEnd/>
                      <a:tailEnd/>
                    </a:ln>
                  </p:spPr>
                  <p:txBody>
                    <a:bodyPr wrap="none" anchor="ctr"/>
                    <a:lstStyle/>
                    <a:p>
                      <a:endParaRPr lang="en-IN"/>
                    </a:p>
                  </p:txBody>
                </p:sp>
                <p:sp>
                  <p:nvSpPr>
                    <p:cNvPr id="11369" name="Freeform 105"/>
                    <p:cNvSpPr>
                      <a:spLocks noChangeArrowheads="1"/>
                    </p:cNvSpPr>
                    <p:nvPr/>
                  </p:nvSpPr>
                  <p:spPr bwMode="auto">
                    <a:xfrm>
                      <a:off x="2265" y="2475"/>
                      <a:ext cx="95" cy="377"/>
                    </a:xfrm>
                    <a:custGeom>
                      <a:avLst/>
                      <a:gdLst/>
                      <a:ahLst/>
                      <a:cxnLst>
                        <a:cxn ang="0">
                          <a:pos x="0" y="1662"/>
                        </a:cxn>
                        <a:cxn ang="0">
                          <a:pos x="0" y="415"/>
                        </a:cxn>
                        <a:cxn ang="0">
                          <a:pos x="416" y="0"/>
                        </a:cxn>
                        <a:cxn ang="0">
                          <a:pos x="416" y="1247"/>
                        </a:cxn>
                        <a:cxn ang="0">
                          <a:pos x="0" y="1662"/>
                        </a:cxn>
                      </a:cxnLst>
                      <a:rect l="0" t="0" r="r" b="b"/>
                      <a:pathLst>
                        <a:path w="417" h="1663">
                          <a:moveTo>
                            <a:pt x="0" y="1662"/>
                          </a:moveTo>
                          <a:lnTo>
                            <a:pt x="0" y="415"/>
                          </a:lnTo>
                          <a:lnTo>
                            <a:pt x="416" y="0"/>
                          </a:lnTo>
                          <a:lnTo>
                            <a:pt x="416" y="1247"/>
                          </a:lnTo>
                          <a:lnTo>
                            <a:pt x="0" y="1662"/>
                          </a:lnTo>
                        </a:path>
                      </a:pathLst>
                    </a:custGeom>
                    <a:solidFill>
                      <a:srgbClr val="8BA5DA"/>
                    </a:solidFill>
                    <a:ln w="12600">
                      <a:solidFill>
                        <a:srgbClr val="000000"/>
                      </a:solidFill>
                      <a:round/>
                      <a:headEnd/>
                      <a:tailEnd/>
                    </a:ln>
                  </p:spPr>
                  <p:txBody>
                    <a:bodyPr wrap="none" anchor="ctr"/>
                    <a:lstStyle/>
                    <a:p>
                      <a:endParaRPr lang="en-IN"/>
                    </a:p>
                  </p:txBody>
                </p:sp>
              </p:grpSp>
              <p:grpSp>
                <p:nvGrpSpPr>
                  <p:cNvPr id="11370" name="Group 106"/>
                  <p:cNvGrpSpPr>
                    <a:grpSpLocks/>
                  </p:cNvGrpSpPr>
                  <p:nvPr/>
                </p:nvGrpSpPr>
                <p:grpSpPr bwMode="auto">
                  <a:xfrm>
                    <a:off x="2068" y="2404"/>
                    <a:ext cx="291" cy="77"/>
                    <a:chOff x="2068" y="2404"/>
                    <a:chExt cx="291" cy="77"/>
                  </a:xfrm>
                </p:grpSpPr>
                <p:sp>
                  <p:nvSpPr>
                    <p:cNvPr id="11371" name="Freeform 107"/>
                    <p:cNvSpPr>
                      <a:spLocks noChangeArrowheads="1"/>
                    </p:cNvSpPr>
                    <p:nvPr/>
                  </p:nvSpPr>
                  <p:spPr bwMode="auto">
                    <a:xfrm>
                      <a:off x="2068" y="2404"/>
                      <a:ext cx="292" cy="78"/>
                    </a:xfrm>
                    <a:custGeom>
                      <a:avLst/>
                      <a:gdLst/>
                      <a:ahLst/>
                      <a:cxnLst>
                        <a:cxn ang="0">
                          <a:pos x="0" y="344"/>
                        </a:cxn>
                        <a:cxn ang="0">
                          <a:pos x="0" y="85"/>
                        </a:cxn>
                        <a:cxn ang="0">
                          <a:pos x="85" y="0"/>
                        </a:cxn>
                        <a:cxn ang="0">
                          <a:pos x="1287" y="0"/>
                        </a:cxn>
                        <a:cxn ang="0">
                          <a:pos x="1287" y="257"/>
                        </a:cxn>
                        <a:cxn ang="0">
                          <a:pos x="1200" y="344"/>
                        </a:cxn>
                        <a:cxn ang="0">
                          <a:pos x="0" y="344"/>
                        </a:cxn>
                      </a:cxnLst>
                      <a:rect l="0" t="0" r="r" b="b"/>
                      <a:pathLst>
                        <a:path w="1288" h="345">
                          <a:moveTo>
                            <a:pt x="0" y="344"/>
                          </a:moveTo>
                          <a:lnTo>
                            <a:pt x="0" y="85"/>
                          </a:lnTo>
                          <a:lnTo>
                            <a:pt x="85" y="0"/>
                          </a:lnTo>
                          <a:lnTo>
                            <a:pt x="1287" y="0"/>
                          </a:lnTo>
                          <a:lnTo>
                            <a:pt x="1287" y="257"/>
                          </a:lnTo>
                          <a:lnTo>
                            <a:pt x="1200" y="344"/>
                          </a:lnTo>
                          <a:lnTo>
                            <a:pt x="0" y="344"/>
                          </a:lnTo>
                        </a:path>
                      </a:pathLst>
                    </a:custGeom>
                    <a:solidFill>
                      <a:srgbClr val="A2C1FE"/>
                    </a:solidFill>
                    <a:ln w="12600">
                      <a:solidFill>
                        <a:srgbClr val="000000"/>
                      </a:solidFill>
                      <a:round/>
                      <a:headEnd/>
                      <a:tailEnd/>
                    </a:ln>
                  </p:spPr>
                  <p:txBody>
                    <a:bodyPr wrap="none" anchor="ctr"/>
                    <a:lstStyle/>
                    <a:p>
                      <a:endParaRPr lang="en-IN"/>
                    </a:p>
                  </p:txBody>
                </p:sp>
                <p:sp>
                  <p:nvSpPr>
                    <p:cNvPr id="11372" name="Freeform 108"/>
                    <p:cNvSpPr>
                      <a:spLocks noChangeArrowheads="1"/>
                    </p:cNvSpPr>
                    <p:nvPr/>
                  </p:nvSpPr>
                  <p:spPr bwMode="auto">
                    <a:xfrm>
                      <a:off x="2068" y="2404"/>
                      <a:ext cx="292" cy="20"/>
                    </a:xfrm>
                    <a:custGeom>
                      <a:avLst/>
                      <a:gdLst/>
                      <a:ahLst/>
                      <a:cxnLst>
                        <a:cxn ang="0">
                          <a:pos x="0" y="85"/>
                        </a:cxn>
                        <a:cxn ang="0">
                          <a:pos x="85" y="0"/>
                        </a:cxn>
                        <a:cxn ang="0">
                          <a:pos x="1287" y="0"/>
                        </a:cxn>
                        <a:cxn ang="0">
                          <a:pos x="1200" y="85"/>
                        </a:cxn>
                        <a:cxn ang="0">
                          <a:pos x="0" y="85"/>
                        </a:cxn>
                      </a:cxnLst>
                      <a:rect l="0" t="0" r="r" b="b"/>
                      <a:pathLst>
                        <a:path w="1288" h="86">
                          <a:moveTo>
                            <a:pt x="0" y="85"/>
                          </a:moveTo>
                          <a:lnTo>
                            <a:pt x="85" y="0"/>
                          </a:lnTo>
                          <a:lnTo>
                            <a:pt x="1287" y="0"/>
                          </a:lnTo>
                          <a:lnTo>
                            <a:pt x="1200" y="85"/>
                          </a:lnTo>
                          <a:lnTo>
                            <a:pt x="0" y="85"/>
                          </a:lnTo>
                        </a:path>
                      </a:pathLst>
                    </a:custGeom>
                    <a:solidFill>
                      <a:srgbClr val="B1D3FF"/>
                    </a:solidFill>
                    <a:ln w="12600">
                      <a:solidFill>
                        <a:srgbClr val="000000"/>
                      </a:solidFill>
                      <a:round/>
                      <a:headEnd/>
                      <a:tailEnd/>
                    </a:ln>
                  </p:spPr>
                  <p:txBody>
                    <a:bodyPr wrap="none" anchor="ctr"/>
                    <a:lstStyle/>
                    <a:p>
                      <a:endParaRPr lang="en-IN"/>
                    </a:p>
                  </p:txBody>
                </p:sp>
                <p:sp>
                  <p:nvSpPr>
                    <p:cNvPr id="11373" name="Freeform 109"/>
                    <p:cNvSpPr>
                      <a:spLocks noChangeArrowheads="1"/>
                    </p:cNvSpPr>
                    <p:nvPr/>
                  </p:nvSpPr>
                  <p:spPr bwMode="auto">
                    <a:xfrm>
                      <a:off x="2340" y="2404"/>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p>
                      <a:endParaRPr lang="en-IN"/>
                    </a:p>
                  </p:txBody>
                </p:sp>
              </p:grpSp>
            </p:grpSp>
            <p:sp>
              <p:nvSpPr>
                <p:cNvPr id="11374" name="Oval 110"/>
                <p:cNvSpPr>
                  <a:spLocks noChangeArrowheads="1"/>
                </p:cNvSpPr>
                <p:nvPr/>
              </p:nvSpPr>
              <p:spPr bwMode="auto">
                <a:xfrm>
                  <a:off x="2097" y="2440"/>
                  <a:ext cx="49" cy="27"/>
                </a:xfrm>
                <a:prstGeom prst="ellipse">
                  <a:avLst/>
                </a:prstGeom>
                <a:solidFill>
                  <a:srgbClr val="FFFFFF"/>
                </a:solidFill>
                <a:ln w="12600">
                  <a:solidFill>
                    <a:srgbClr val="000000"/>
                  </a:solidFill>
                  <a:round/>
                  <a:headEnd/>
                  <a:tailEnd/>
                </a:ln>
              </p:spPr>
              <p:txBody>
                <a:bodyPr wrap="none" anchor="ctr"/>
                <a:lstStyle/>
                <a:p>
                  <a:endParaRPr lang="en-IN"/>
                </a:p>
              </p:txBody>
            </p:sp>
            <p:sp>
              <p:nvSpPr>
                <p:cNvPr id="11375" name="Freeform 111"/>
                <p:cNvSpPr>
                  <a:spLocks noChangeArrowheads="1"/>
                </p:cNvSpPr>
                <p:nvPr/>
              </p:nvSpPr>
              <p:spPr bwMode="auto">
                <a:xfrm>
                  <a:off x="2029" y="2650"/>
                  <a:ext cx="198" cy="84"/>
                </a:xfrm>
                <a:custGeom>
                  <a:avLst/>
                  <a:gdLst/>
                  <a:ahLst/>
                  <a:cxnLst>
                    <a:cxn ang="0">
                      <a:pos x="107" y="0"/>
                    </a:cxn>
                    <a:cxn ang="0">
                      <a:pos x="764" y="0"/>
                    </a:cxn>
                    <a:cxn ang="0">
                      <a:pos x="873" y="108"/>
                    </a:cxn>
                    <a:cxn ang="0">
                      <a:pos x="873" y="262"/>
                    </a:cxn>
                    <a:cxn ang="0">
                      <a:pos x="764" y="370"/>
                    </a:cxn>
                    <a:cxn ang="0">
                      <a:pos x="107" y="370"/>
                    </a:cxn>
                    <a:cxn ang="0">
                      <a:pos x="0" y="262"/>
                    </a:cxn>
                    <a:cxn ang="0">
                      <a:pos x="0" y="108"/>
                    </a:cxn>
                    <a:cxn ang="0">
                      <a:pos x="107" y="0"/>
                    </a:cxn>
                  </a:cxnLst>
                  <a:rect l="0" t="0" r="r" b="b"/>
                  <a:pathLst>
                    <a:path w="874" h="371">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p>
                  <a:endParaRPr lang="en-IN"/>
                </a:p>
              </p:txBody>
            </p:sp>
          </p:grpSp>
          <p:sp>
            <p:nvSpPr>
              <p:cNvPr id="11376" name="Freeform 112"/>
              <p:cNvSpPr>
                <a:spLocks noChangeArrowheads="1"/>
              </p:cNvSpPr>
              <p:nvPr/>
            </p:nvSpPr>
            <p:spPr bwMode="auto">
              <a:xfrm>
                <a:off x="2546" y="2633"/>
                <a:ext cx="85" cy="191"/>
              </a:xfrm>
              <a:custGeom>
                <a:avLst/>
                <a:gdLst/>
                <a:ahLst/>
                <a:cxnLst>
                  <a:cxn ang="0">
                    <a:pos x="274" y="0"/>
                  </a:cxn>
                  <a:cxn ang="0">
                    <a:pos x="376" y="0"/>
                  </a:cxn>
                  <a:cxn ang="0">
                    <a:pos x="101" y="842"/>
                  </a:cxn>
                  <a:cxn ang="0">
                    <a:pos x="0" y="842"/>
                  </a:cxn>
                  <a:cxn ang="0">
                    <a:pos x="274" y="0"/>
                  </a:cxn>
                </a:cxnLst>
                <a:rect l="0" t="0" r="r" b="b"/>
                <a:pathLst>
                  <a:path w="377" h="843">
                    <a:moveTo>
                      <a:pt x="274" y="0"/>
                    </a:moveTo>
                    <a:lnTo>
                      <a:pt x="376" y="0"/>
                    </a:lnTo>
                    <a:lnTo>
                      <a:pt x="101" y="842"/>
                    </a:lnTo>
                    <a:lnTo>
                      <a:pt x="0" y="842"/>
                    </a:lnTo>
                    <a:lnTo>
                      <a:pt x="274" y="0"/>
                    </a:lnTo>
                  </a:path>
                </a:pathLst>
              </a:custGeom>
              <a:solidFill>
                <a:srgbClr val="FC0128"/>
              </a:solidFill>
              <a:ln w="9525">
                <a:noFill/>
                <a:round/>
                <a:headEnd/>
                <a:tailEnd/>
              </a:ln>
            </p:spPr>
            <p:txBody>
              <a:bodyPr wrap="none" anchor="ctr"/>
              <a:lstStyle/>
              <a:p>
                <a:endParaRPr lang="en-IN"/>
              </a:p>
            </p:txBody>
          </p:sp>
          <p:sp>
            <p:nvSpPr>
              <p:cNvPr id="11377" name="AutoShape 113"/>
              <p:cNvSpPr>
                <a:spLocks noChangeArrowheads="1"/>
              </p:cNvSpPr>
              <p:nvPr/>
            </p:nvSpPr>
            <p:spPr bwMode="auto">
              <a:xfrm>
                <a:off x="2542" y="2633"/>
                <a:ext cx="106"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1378" name="AutoShape 114"/>
              <p:cNvSpPr>
                <a:spLocks noChangeArrowheads="1"/>
              </p:cNvSpPr>
              <p:nvPr/>
            </p:nvSpPr>
            <p:spPr bwMode="auto">
              <a:xfrm>
                <a:off x="2549" y="2714"/>
                <a:ext cx="82"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1379" name="AutoShape 115"/>
              <p:cNvSpPr>
                <a:spLocks noChangeArrowheads="1"/>
              </p:cNvSpPr>
              <p:nvPr/>
            </p:nvSpPr>
            <p:spPr bwMode="auto">
              <a:xfrm>
                <a:off x="2366" y="2714"/>
                <a:ext cx="103" cy="11"/>
              </a:xfrm>
              <a:prstGeom prst="roundRect">
                <a:avLst>
                  <a:gd name="adj" fmla="val 10000"/>
                </a:avLst>
              </a:prstGeom>
              <a:solidFill>
                <a:srgbClr val="FC0128"/>
              </a:solidFill>
              <a:ln w="9525">
                <a:noFill/>
                <a:round/>
                <a:headEnd/>
                <a:tailEnd/>
              </a:ln>
            </p:spPr>
            <p:txBody>
              <a:bodyPr wrap="none" anchor="ctr"/>
              <a:lstStyle/>
              <a:p>
                <a:endParaRPr lang="en-IN"/>
              </a:p>
            </p:txBody>
          </p:sp>
          <p:grpSp>
            <p:nvGrpSpPr>
              <p:cNvPr id="11380" name="Group 116"/>
              <p:cNvGrpSpPr>
                <a:grpSpLocks/>
              </p:cNvGrpSpPr>
              <p:nvPr/>
            </p:nvGrpSpPr>
            <p:grpSpPr bwMode="auto">
              <a:xfrm>
                <a:off x="2364" y="2461"/>
                <a:ext cx="193" cy="363"/>
                <a:chOff x="2364" y="2461"/>
                <a:chExt cx="193" cy="363"/>
              </a:xfrm>
            </p:grpSpPr>
            <p:sp>
              <p:nvSpPr>
                <p:cNvPr id="11381" name="Oval 117"/>
                <p:cNvSpPr>
                  <a:spLocks noChangeArrowheads="1"/>
                </p:cNvSpPr>
                <p:nvPr/>
              </p:nvSpPr>
              <p:spPr bwMode="auto">
                <a:xfrm>
                  <a:off x="2440" y="2461"/>
                  <a:ext cx="49" cy="49"/>
                </a:xfrm>
                <a:prstGeom prst="ellipse">
                  <a:avLst/>
                </a:prstGeom>
                <a:solidFill>
                  <a:srgbClr val="FC0128"/>
                </a:solidFill>
                <a:ln w="12600">
                  <a:solidFill>
                    <a:srgbClr val="000000"/>
                  </a:solidFill>
                  <a:round/>
                  <a:headEnd/>
                  <a:tailEnd/>
                </a:ln>
              </p:spPr>
              <p:txBody>
                <a:bodyPr wrap="none" anchor="ctr"/>
                <a:lstStyle/>
                <a:p>
                  <a:endParaRPr lang="en-IN"/>
                </a:p>
              </p:txBody>
            </p:sp>
            <p:sp>
              <p:nvSpPr>
                <p:cNvPr id="11382" name="Freeform 118"/>
                <p:cNvSpPr>
                  <a:spLocks noChangeArrowheads="1"/>
                </p:cNvSpPr>
                <p:nvPr/>
              </p:nvSpPr>
              <p:spPr bwMode="auto">
                <a:xfrm>
                  <a:off x="2364" y="2529"/>
                  <a:ext cx="194" cy="296"/>
                </a:xfrm>
                <a:custGeom>
                  <a:avLst/>
                  <a:gdLst/>
                  <a:ahLst/>
                  <a:cxnLst>
                    <a:cxn ang="0">
                      <a:pos x="8" y="605"/>
                    </a:cxn>
                    <a:cxn ang="0">
                      <a:pos x="4" y="618"/>
                    </a:cxn>
                    <a:cxn ang="0">
                      <a:pos x="0" y="640"/>
                    </a:cxn>
                    <a:cxn ang="0">
                      <a:pos x="0" y="662"/>
                    </a:cxn>
                    <a:cxn ang="0">
                      <a:pos x="8" y="684"/>
                    </a:cxn>
                    <a:cxn ang="0">
                      <a:pos x="17" y="703"/>
                    </a:cxn>
                    <a:cxn ang="0">
                      <a:pos x="35" y="721"/>
                    </a:cxn>
                    <a:cxn ang="0">
                      <a:pos x="52" y="730"/>
                    </a:cxn>
                    <a:cxn ang="0">
                      <a:pos x="70" y="734"/>
                    </a:cxn>
                    <a:cxn ang="0">
                      <a:pos x="92" y="734"/>
                    </a:cxn>
                    <a:cxn ang="0">
                      <a:pos x="558" y="1304"/>
                    </a:cxn>
                    <a:cxn ang="0">
                      <a:pos x="704" y="627"/>
                    </a:cxn>
                    <a:cxn ang="0">
                      <a:pos x="704" y="609"/>
                    </a:cxn>
                    <a:cxn ang="0">
                      <a:pos x="695" y="601"/>
                    </a:cxn>
                    <a:cxn ang="0">
                      <a:pos x="682" y="587"/>
                    </a:cxn>
                    <a:cxn ang="0">
                      <a:pos x="673" y="578"/>
                    </a:cxn>
                    <a:cxn ang="0">
                      <a:pos x="656" y="574"/>
                    </a:cxn>
                    <a:cxn ang="0">
                      <a:pos x="638" y="570"/>
                    </a:cxn>
                    <a:cxn ang="0">
                      <a:pos x="620" y="570"/>
                    </a:cxn>
                    <a:cxn ang="0">
                      <a:pos x="607" y="570"/>
                    </a:cxn>
                    <a:cxn ang="0">
                      <a:pos x="412" y="331"/>
                    </a:cxn>
                    <a:cxn ang="0">
                      <a:pos x="793" y="411"/>
                    </a:cxn>
                    <a:cxn ang="0">
                      <a:pos x="811" y="406"/>
                    </a:cxn>
                    <a:cxn ang="0">
                      <a:pos x="820" y="402"/>
                    </a:cxn>
                    <a:cxn ang="0">
                      <a:pos x="837" y="393"/>
                    </a:cxn>
                    <a:cxn ang="0">
                      <a:pos x="846" y="380"/>
                    </a:cxn>
                    <a:cxn ang="0">
                      <a:pos x="851" y="367"/>
                    </a:cxn>
                    <a:cxn ang="0">
                      <a:pos x="855" y="345"/>
                    </a:cxn>
                    <a:cxn ang="0">
                      <a:pos x="851" y="327"/>
                    </a:cxn>
                    <a:cxn ang="0">
                      <a:pos x="842" y="309"/>
                    </a:cxn>
                    <a:cxn ang="0">
                      <a:pos x="833" y="300"/>
                    </a:cxn>
                    <a:cxn ang="0">
                      <a:pos x="815" y="286"/>
                    </a:cxn>
                    <a:cxn ang="0">
                      <a:pos x="802" y="282"/>
                    </a:cxn>
                    <a:cxn ang="0">
                      <a:pos x="541" y="282"/>
                    </a:cxn>
                    <a:cxn ang="0">
                      <a:pos x="496" y="185"/>
                    </a:cxn>
                    <a:cxn ang="0">
                      <a:pos x="500" y="163"/>
                    </a:cxn>
                    <a:cxn ang="0">
                      <a:pos x="505" y="132"/>
                    </a:cxn>
                    <a:cxn ang="0">
                      <a:pos x="505" y="105"/>
                    </a:cxn>
                    <a:cxn ang="0">
                      <a:pos x="496" y="83"/>
                    </a:cxn>
                    <a:cxn ang="0">
                      <a:pos x="487" y="66"/>
                    </a:cxn>
                    <a:cxn ang="0">
                      <a:pos x="474" y="44"/>
                    </a:cxn>
                    <a:cxn ang="0">
                      <a:pos x="456" y="30"/>
                    </a:cxn>
                    <a:cxn ang="0">
                      <a:pos x="434" y="13"/>
                    </a:cxn>
                    <a:cxn ang="0">
                      <a:pos x="412" y="4"/>
                    </a:cxn>
                    <a:cxn ang="0">
                      <a:pos x="385" y="0"/>
                    </a:cxn>
                    <a:cxn ang="0">
                      <a:pos x="359" y="0"/>
                    </a:cxn>
                    <a:cxn ang="0">
                      <a:pos x="332" y="4"/>
                    </a:cxn>
                    <a:cxn ang="0">
                      <a:pos x="305" y="13"/>
                    </a:cxn>
                    <a:cxn ang="0">
                      <a:pos x="278" y="26"/>
                    </a:cxn>
                    <a:cxn ang="0">
                      <a:pos x="261" y="48"/>
                    </a:cxn>
                    <a:cxn ang="0">
                      <a:pos x="243" y="75"/>
                    </a:cxn>
                    <a:cxn ang="0">
                      <a:pos x="234" y="101"/>
                    </a:cxn>
                  </a:cxnLst>
                  <a:rect l="0" t="0" r="r" b="b"/>
                  <a:pathLst>
                    <a:path w="856" h="1305">
                      <a:moveTo>
                        <a:pt x="234"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2" y="730"/>
                      </a:lnTo>
                      <a:lnTo>
                        <a:pt x="61" y="730"/>
                      </a:lnTo>
                      <a:lnTo>
                        <a:pt x="70" y="734"/>
                      </a:lnTo>
                      <a:lnTo>
                        <a:pt x="79" y="734"/>
                      </a:lnTo>
                      <a:lnTo>
                        <a:pt x="92" y="734"/>
                      </a:lnTo>
                      <a:lnTo>
                        <a:pt x="558" y="734"/>
                      </a:lnTo>
                      <a:lnTo>
                        <a:pt x="558" y="1304"/>
                      </a:lnTo>
                      <a:lnTo>
                        <a:pt x="704" y="1304"/>
                      </a:lnTo>
                      <a:lnTo>
                        <a:pt x="704" y="627"/>
                      </a:lnTo>
                      <a:lnTo>
                        <a:pt x="704" y="618"/>
                      </a:lnTo>
                      <a:lnTo>
                        <a:pt x="704" y="609"/>
                      </a:lnTo>
                      <a:lnTo>
                        <a:pt x="700" y="605"/>
                      </a:lnTo>
                      <a:lnTo>
                        <a:pt x="695" y="601"/>
                      </a:lnTo>
                      <a:lnTo>
                        <a:pt x="691" y="596"/>
                      </a:lnTo>
                      <a:lnTo>
                        <a:pt x="682" y="587"/>
                      </a:lnTo>
                      <a:lnTo>
                        <a:pt x="678" y="583"/>
                      </a:lnTo>
                      <a:lnTo>
                        <a:pt x="673" y="578"/>
                      </a:lnTo>
                      <a:lnTo>
                        <a:pt x="664" y="578"/>
                      </a:lnTo>
                      <a:lnTo>
                        <a:pt x="656" y="574"/>
                      </a:lnTo>
                      <a:lnTo>
                        <a:pt x="647" y="574"/>
                      </a:lnTo>
                      <a:lnTo>
                        <a:pt x="638" y="570"/>
                      </a:lnTo>
                      <a:lnTo>
                        <a:pt x="629" y="570"/>
                      </a:lnTo>
                      <a:lnTo>
                        <a:pt x="620" y="570"/>
                      </a:lnTo>
                      <a:lnTo>
                        <a:pt x="616" y="570"/>
                      </a:lnTo>
                      <a:lnTo>
                        <a:pt x="607" y="570"/>
                      </a:lnTo>
                      <a:lnTo>
                        <a:pt x="337" y="552"/>
                      </a:lnTo>
                      <a:lnTo>
                        <a:pt x="412" y="331"/>
                      </a:lnTo>
                      <a:lnTo>
                        <a:pt x="465" y="411"/>
                      </a:lnTo>
                      <a:lnTo>
                        <a:pt x="793" y="411"/>
                      </a:lnTo>
                      <a:lnTo>
                        <a:pt x="802" y="406"/>
                      </a:lnTo>
                      <a:lnTo>
                        <a:pt x="811" y="406"/>
                      </a:lnTo>
                      <a:lnTo>
                        <a:pt x="815" y="402"/>
                      </a:lnTo>
                      <a:lnTo>
                        <a:pt x="820" y="402"/>
                      </a:lnTo>
                      <a:lnTo>
                        <a:pt x="829" y="398"/>
                      </a:lnTo>
                      <a:lnTo>
                        <a:pt x="837" y="393"/>
                      </a:lnTo>
                      <a:lnTo>
                        <a:pt x="842" y="384"/>
                      </a:lnTo>
                      <a:lnTo>
                        <a:pt x="846" y="380"/>
                      </a:lnTo>
                      <a:lnTo>
                        <a:pt x="851" y="371"/>
                      </a:lnTo>
                      <a:lnTo>
                        <a:pt x="851" y="367"/>
                      </a:lnTo>
                      <a:lnTo>
                        <a:pt x="855" y="358"/>
                      </a:lnTo>
                      <a:lnTo>
                        <a:pt x="855" y="345"/>
                      </a:lnTo>
                      <a:lnTo>
                        <a:pt x="855" y="336"/>
                      </a:lnTo>
                      <a:lnTo>
                        <a:pt x="851" y="327"/>
                      </a:lnTo>
                      <a:lnTo>
                        <a:pt x="846" y="318"/>
                      </a:lnTo>
                      <a:lnTo>
                        <a:pt x="842" y="309"/>
                      </a:lnTo>
                      <a:lnTo>
                        <a:pt x="837" y="305"/>
                      </a:lnTo>
                      <a:lnTo>
                        <a:pt x="833" y="300"/>
                      </a:lnTo>
                      <a:lnTo>
                        <a:pt x="824" y="291"/>
                      </a:lnTo>
                      <a:lnTo>
                        <a:pt x="815" y="286"/>
                      </a:lnTo>
                      <a:lnTo>
                        <a:pt x="815" y="282"/>
                      </a:lnTo>
                      <a:lnTo>
                        <a:pt x="802" y="282"/>
                      </a:lnTo>
                      <a:lnTo>
                        <a:pt x="793" y="282"/>
                      </a:lnTo>
                      <a:lnTo>
                        <a:pt x="541" y="282"/>
                      </a:lnTo>
                      <a:lnTo>
                        <a:pt x="487" y="194"/>
                      </a:lnTo>
                      <a:lnTo>
                        <a:pt x="496" y="185"/>
                      </a:lnTo>
                      <a:lnTo>
                        <a:pt x="500" y="172"/>
                      </a:lnTo>
                      <a:lnTo>
                        <a:pt x="500" y="163"/>
                      </a:lnTo>
                      <a:lnTo>
                        <a:pt x="505" y="150"/>
                      </a:lnTo>
                      <a:lnTo>
                        <a:pt x="505" y="132"/>
                      </a:lnTo>
                      <a:lnTo>
                        <a:pt x="505" y="123"/>
                      </a:lnTo>
                      <a:lnTo>
                        <a:pt x="505" y="105"/>
                      </a:lnTo>
                      <a:lnTo>
                        <a:pt x="500" y="97"/>
                      </a:lnTo>
                      <a:lnTo>
                        <a:pt x="496" y="83"/>
                      </a:lnTo>
                      <a:lnTo>
                        <a:pt x="491" y="75"/>
                      </a:lnTo>
                      <a:lnTo>
                        <a:pt x="487" y="66"/>
                      </a:lnTo>
                      <a:lnTo>
                        <a:pt x="482" y="57"/>
                      </a:lnTo>
                      <a:lnTo>
                        <a:pt x="474" y="44"/>
                      </a:lnTo>
                      <a:lnTo>
                        <a:pt x="465" y="39"/>
                      </a:lnTo>
                      <a:lnTo>
                        <a:pt x="456" y="30"/>
                      </a:lnTo>
                      <a:lnTo>
                        <a:pt x="447" y="22"/>
                      </a:lnTo>
                      <a:lnTo>
                        <a:pt x="434" y="13"/>
                      </a:lnTo>
                      <a:lnTo>
                        <a:pt x="425" y="13"/>
                      </a:lnTo>
                      <a:lnTo>
                        <a:pt x="412" y="4"/>
                      </a:lnTo>
                      <a:lnTo>
                        <a:pt x="399" y="4"/>
                      </a:lnTo>
                      <a:lnTo>
                        <a:pt x="385" y="0"/>
                      </a:lnTo>
                      <a:lnTo>
                        <a:pt x="372" y="0"/>
                      </a:lnTo>
                      <a:lnTo>
                        <a:pt x="359" y="0"/>
                      </a:lnTo>
                      <a:lnTo>
                        <a:pt x="346" y="0"/>
                      </a:lnTo>
                      <a:lnTo>
                        <a:pt x="332" y="4"/>
                      </a:lnTo>
                      <a:lnTo>
                        <a:pt x="318" y="8"/>
                      </a:lnTo>
                      <a:lnTo>
                        <a:pt x="305" y="13"/>
                      </a:lnTo>
                      <a:lnTo>
                        <a:pt x="292" y="17"/>
                      </a:lnTo>
                      <a:lnTo>
                        <a:pt x="278" y="26"/>
                      </a:lnTo>
                      <a:lnTo>
                        <a:pt x="270" y="39"/>
                      </a:lnTo>
                      <a:lnTo>
                        <a:pt x="261" y="48"/>
                      </a:lnTo>
                      <a:lnTo>
                        <a:pt x="252" y="57"/>
                      </a:lnTo>
                      <a:lnTo>
                        <a:pt x="243" y="75"/>
                      </a:lnTo>
                      <a:lnTo>
                        <a:pt x="234" y="83"/>
                      </a:lnTo>
                      <a:lnTo>
                        <a:pt x="234" y="101"/>
                      </a:lnTo>
                    </a:path>
                  </a:pathLst>
                </a:custGeom>
                <a:solidFill>
                  <a:srgbClr val="FC0128"/>
                </a:solidFill>
                <a:ln w="9525">
                  <a:noFill/>
                  <a:round/>
                  <a:headEnd/>
                  <a:tailEnd/>
                </a:ln>
              </p:spPr>
              <p:txBody>
                <a:bodyPr wrap="none" anchor="ctr"/>
                <a:lstStyle/>
                <a:p>
                  <a:endParaRPr lang="en-IN"/>
                </a:p>
              </p:txBody>
            </p:sp>
          </p:grpSp>
        </p:grpSp>
        <p:grpSp>
          <p:nvGrpSpPr>
            <p:cNvPr id="11383" name="Group 119"/>
            <p:cNvGrpSpPr>
              <a:grpSpLocks/>
            </p:cNvGrpSpPr>
            <p:nvPr/>
          </p:nvGrpSpPr>
          <p:grpSpPr bwMode="auto">
            <a:xfrm>
              <a:off x="2097" y="2852"/>
              <a:ext cx="966" cy="447"/>
              <a:chOff x="2097" y="2852"/>
              <a:chExt cx="966" cy="447"/>
            </a:xfrm>
          </p:grpSpPr>
          <p:grpSp>
            <p:nvGrpSpPr>
              <p:cNvPr id="11384" name="Group 120"/>
              <p:cNvGrpSpPr>
                <a:grpSpLocks/>
              </p:cNvGrpSpPr>
              <p:nvPr/>
            </p:nvGrpSpPr>
            <p:grpSpPr bwMode="auto">
              <a:xfrm>
                <a:off x="2097" y="2852"/>
                <a:ext cx="304" cy="447"/>
                <a:chOff x="2097" y="2852"/>
                <a:chExt cx="304" cy="447"/>
              </a:xfrm>
            </p:grpSpPr>
            <p:grpSp>
              <p:nvGrpSpPr>
                <p:cNvPr id="11385" name="Group 121"/>
                <p:cNvGrpSpPr>
                  <a:grpSpLocks/>
                </p:cNvGrpSpPr>
                <p:nvPr/>
              </p:nvGrpSpPr>
              <p:grpSpPr bwMode="auto">
                <a:xfrm>
                  <a:off x="2097" y="2852"/>
                  <a:ext cx="304" cy="447"/>
                  <a:chOff x="2097" y="2852"/>
                  <a:chExt cx="304" cy="447"/>
                </a:xfrm>
              </p:grpSpPr>
              <p:grpSp>
                <p:nvGrpSpPr>
                  <p:cNvPr id="11386" name="Group 122"/>
                  <p:cNvGrpSpPr>
                    <a:grpSpLocks/>
                  </p:cNvGrpSpPr>
                  <p:nvPr/>
                </p:nvGrpSpPr>
                <p:grpSpPr bwMode="auto">
                  <a:xfrm>
                    <a:off x="2097" y="2923"/>
                    <a:ext cx="304" cy="376"/>
                    <a:chOff x="2097" y="2923"/>
                    <a:chExt cx="304" cy="376"/>
                  </a:xfrm>
                </p:grpSpPr>
                <p:sp>
                  <p:nvSpPr>
                    <p:cNvPr id="11387" name="Freeform 123"/>
                    <p:cNvSpPr>
                      <a:spLocks noChangeArrowheads="1"/>
                    </p:cNvSpPr>
                    <p:nvPr/>
                  </p:nvSpPr>
                  <p:spPr bwMode="auto">
                    <a:xfrm>
                      <a:off x="2097" y="2923"/>
                      <a:ext cx="305" cy="377"/>
                    </a:xfrm>
                    <a:custGeom>
                      <a:avLst/>
                      <a:gdLst/>
                      <a:ahLst/>
                      <a:cxnLst>
                        <a:cxn ang="0">
                          <a:pos x="0" y="1662"/>
                        </a:cxn>
                        <a:cxn ang="0">
                          <a:pos x="0" y="336"/>
                        </a:cxn>
                        <a:cxn ang="0">
                          <a:pos x="335" y="0"/>
                        </a:cxn>
                        <a:cxn ang="0">
                          <a:pos x="1345" y="0"/>
                        </a:cxn>
                        <a:cxn ang="0">
                          <a:pos x="1345" y="1326"/>
                        </a:cxn>
                        <a:cxn ang="0">
                          <a:pos x="1008" y="1662"/>
                        </a:cxn>
                        <a:cxn ang="0">
                          <a:pos x="0" y="1662"/>
                        </a:cxn>
                      </a:cxnLst>
                      <a:rect l="0" t="0" r="r" b="b"/>
                      <a:pathLst>
                        <a:path w="1346" h="1663">
                          <a:moveTo>
                            <a:pt x="0" y="1662"/>
                          </a:moveTo>
                          <a:lnTo>
                            <a:pt x="0" y="336"/>
                          </a:lnTo>
                          <a:lnTo>
                            <a:pt x="335" y="0"/>
                          </a:lnTo>
                          <a:lnTo>
                            <a:pt x="1345" y="0"/>
                          </a:lnTo>
                          <a:lnTo>
                            <a:pt x="1345" y="1326"/>
                          </a:lnTo>
                          <a:lnTo>
                            <a:pt x="1008" y="1662"/>
                          </a:lnTo>
                          <a:lnTo>
                            <a:pt x="0" y="1662"/>
                          </a:lnTo>
                        </a:path>
                      </a:pathLst>
                    </a:custGeom>
                    <a:solidFill>
                      <a:srgbClr val="F6BF69"/>
                    </a:solidFill>
                    <a:ln w="12600">
                      <a:solidFill>
                        <a:srgbClr val="000000"/>
                      </a:solidFill>
                      <a:round/>
                      <a:headEnd/>
                      <a:tailEnd/>
                    </a:ln>
                  </p:spPr>
                  <p:txBody>
                    <a:bodyPr wrap="none" anchor="ctr"/>
                    <a:lstStyle/>
                    <a:p>
                      <a:endParaRPr lang="en-IN"/>
                    </a:p>
                  </p:txBody>
                </p:sp>
                <p:sp>
                  <p:nvSpPr>
                    <p:cNvPr id="11388" name="Freeform 124"/>
                    <p:cNvSpPr>
                      <a:spLocks noChangeArrowheads="1"/>
                    </p:cNvSpPr>
                    <p:nvPr/>
                  </p:nvSpPr>
                  <p:spPr bwMode="auto">
                    <a:xfrm>
                      <a:off x="2097" y="2923"/>
                      <a:ext cx="305" cy="76"/>
                    </a:xfrm>
                    <a:custGeom>
                      <a:avLst/>
                      <a:gdLst/>
                      <a:ahLst/>
                      <a:cxnLst>
                        <a:cxn ang="0">
                          <a:pos x="0" y="336"/>
                        </a:cxn>
                        <a:cxn ang="0">
                          <a:pos x="335" y="0"/>
                        </a:cxn>
                        <a:cxn ang="0">
                          <a:pos x="1345" y="0"/>
                        </a:cxn>
                        <a:cxn ang="0">
                          <a:pos x="1008" y="336"/>
                        </a:cxn>
                        <a:cxn ang="0">
                          <a:pos x="0" y="336"/>
                        </a:cxn>
                      </a:cxnLst>
                      <a:rect l="0" t="0" r="r" b="b"/>
                      <a:pathLst>
                        <a:path w="1346" h="337">
                          <a:moveTo>
                            <a:pt x="0" y="336"/>
                          </a:moveTo>
                          <a:lnTo>
                            <a:pt x="335" y="0"/>
                          </a:lnTo>
                          <a:lnTo>
                            <a:pt x="1345" y="0"/>
                          </a:lnTo>
                          <a:lnTo>
                            <a:pt x="1008" y="336"/>
                          </a:lnTo>
                          <a:lnTo>
                            <a:pt x="0" y="336"/>
                          </a:lnTo>
                        </a:path>
                      </a:pathLst>
                    </a:custGeom>
                    <a:solidFill>
                      <a:srgbClr val="FFD072"/>
                    </a:solidFill>
                    <a:ln w="12600">
                      <a:solidFill>
                        <a:srgbClr val="000000"/>
                      </a:solidFill>
                      <a:round/>
                      <a:headEnd/>
                      <a:tailEnd/>
                    </a:ln>
                  </p:spPr>
                  <p:txBody>
                    <a:bodyPr wrap="none" anchor="ctr"/>
                    <a:lstStyle/>
                    <a:p>
                      <a:endParaRPr lang="en-IN"/>
                    </a:p>
                  </p:txBody>
                </p:sp>
                <p:sp>
                  <p:nvSpPr>
                    <p:cNvPr id="11389" name="Freeform 125"/>
                    <p:cNvSpPr>
                      <a:spLocks noChangeArrowheads="1"/>
                    </p:cNvSpPr>
                    <p:nvPr/>
                  </p:nvSpPr>
                  <p:spPr bwMode="auto">
                    <a:xfrm>
                      <a:off x="2325" y="2923"/>
                      <a:ext cx="77" cy="377"/>
                    </a:xfrm>
                    <a:custGeom>
                      <a:avLst/>
                      <a:gdLst/>
                      <a:ahLst/>
                      <a:cxnLst>
                        <a:cxn ang="0">
                          <a:pos x="0" y="1662"/>
                        </a:cxn>
                        <a:cxn ang="0">
                          <a:pos x="0" y="336"/>
                        </a:cxn>
                        <a:cxn ang="0">
                          <a:pos x="337" y="0"/>
                        </a:cxn>
                        <a:cxn ang="0">
                          <a:pos x="337" y="1326"/>
                        </a:cxn>
                        <a:cxn ang="0">
                          <a:pos x="0" y="1662"/>
                        </a:cxn>
                      </a:cxnLst>
                      <a:rect l="0" t="0" r="r" b="b"/>
                      <a:pathLst>
                        <a:path w="338" h="1663">
                          <a:moveTo>
                            <a:pt x="0" y="1662"/>
                          </a:moveTo>
                          <a:lnTo>
                            <a:pt x="0" y="336"/>
                          </a:lnTo>
                          <a:lnTo>
                            <a:pt x="337" y="0"/>
                          </a:lnTo>
                          <a:lnTo>
                            <a:pt x="337" y="1326"/>
                          </a:lnTo>
                          <a:lnTo>
                            <a:pt x="0" y="1662"/>
                          </a:lnTo>
                        </a:path>
                      </a:pathLst>
                    </a:custGeom>
                    <a:solidFill>
                      <a:srgbClr val="D3A45A"/>
                    </a:solidFill>
                    <a:ln w="12600">
                      <a:solidFill>
                        <a:srgbClr val="000000"/>
                      </a:solidFill>
                      <a:round/>
                      <a:headEnd/>
                      <a:tailEnd/>
                    </a:ln>
                  </p:spPr>
                  <p:txBody>
                    <a:bodyPr wrap="none" anchor="ctr"/>
                    <a:lstStyle/>
                    <a:p>
                      <a:endParaRPr lang="en-IN"/>
                    </a:p>
                  </p:txBody>
                </p:sp>
              </p:grpSp>
              <p:grpSp>
                <p:nvGrpSpPr>
                  <p:cNvPr id="11390" name="Group 126"/>
                  <p:cNvGrpSpPr>
                    <a:grpSpLocks/>
                  </p:cNvGrpSpPr>
                  <p:nvPr/>
                </p:nvGrpSpPr>
                <p:grpSpPr bwMode="auto">
                  <a:xfrm>
                    <a:off x="2167" y="2852"/>
                    <a:ext cx="234" cy="77"/>
                    <a:chOff x="2167" y="2852"/>
                    <a:chExt cx="234" cy="77"/>
                  </a:xfrm>
                </p:grpSpPr>
                <p:sp>
                  <p:nvSpPr>
                    <p:cNvPr id="11391" name="Freeform 127"/>
                    <p:cNvSpPr>
                      <a:spLocks noChangeArrowheads="1"/>
                    </p:cNvSpPr>
                    <p:nvPr/>
                  </p:nvSpPr>
                  <p:spPr bwMode="auto">
                    <a:xfrm>
                      <a:off x="2167" y="2852"/>
                      <a:ext cx="235" cy="78"/>
                    </a:xfrm>
                    <a:custGeom>
                      <a:avLst/>
                      <a:gdLst/>
                      <a:ahLst/>
                      <a:cxnLst>
                        <a:cxn ang="0">
                          <a:pos x="0" y="344"/>
                        </a:cxn>
                        <a:cxn ang="0">
                          <a:pos x="0" y="85"/>
                        </a:cxn>
                        <a:cxn ang="0">
                          <a:pos x="85" y="0"/>
                        </a:cxn>
                        <a:cxn ang="0">
                          <a:pos x="1036" y="0"/>
                        </a:cxn>
                        <a:cxn ang="0">
                          <a:pos x="1036" y="257"/>
                        </a:cxn>
                        <a:cxn ang="0">
                          <a:pos x="949" y="344"/>
                        </a:cxn>
                        <a:cxn ang="0">
                          <a:pos x="0" y="344"/>
                        </a:cxn>
                      </a:cxnLst>
                      <a:rect l="0" t="0" r="r" b="b"/>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p>
                      <a:endParaRPr lang="en-IN"/>
                    </a:p>
                  </p:txBody>
                </p:sp>
                <p:sp>
                  <p:nvSpPr>
                    <p:cNvPr id="11392" name="Freeform 128"/>
                    <p:cNvSpPr>
                      <a:spLocks noChangeArrowheads="1"/>
                    </p:cNvSpPr>
                    <p:nvPr/>
                  </p:nvSpPr>
                  <p:spPr bwMode="auto">
                    <a:xfrm>
                      <a:off x="2167" y="2852"/>
                      <a:ext cx="235" cy="20"/>
                    </a:xfrm>
                    <a:custGeom>
                      <a:avLst/>
                      <a:gdLst/>
                      <a:ahLst/>
                      <a:cxnLst>
                        <a:cxn ang="0">
                          <a:pos x="0" y="85"/>
                        </a:cxn>
                        <a:cxn ang="0">
                          <a:pos x="85" y="0"/>
                        </a:cxn>
                        <a:cxn ang="0">
                          <a:pos x="1036" y="0"/>
                        </a:cxn>
                        <a:cxn ang="0">
                          <a:pos x="949" y="85"/>
                        </a:cxn>
                        <a:cxn ang="0">
                          <a:pos x="0" y="85"/>
                        </a:cxn>
                      </a:cxnLst>
                      <a:rect l="0" t="0" r="r" b="b"/>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p>
                      <a:endParaRPr lang="en-IN"/>
                    </a:p>
                  </p:txBody>
                </p:sp>
                <p:sp>
                  <p:nvSpPr>
                    <p:cNvPr id="11393" name="Freeform 129"/>
                    <p:cNvSpPr>
                      <a:spLocks noChangeArrowheads="1"/>
                    </p:cNvSpPr>
                    <p:nvPr/>
                  </p:nvSpPr>
                  <p:spPr bwMode="auto">
                    <a:xfrm>
                      <a:off x="2382" y="2852"/>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p>
                      <a:endParaRPr lang="en-IN"/>
                    </a:p>
                  </p:txBody>
                </p:sp>
              </p:grpSp>
            </p:grpSp>
            <p:sp>
              <p:nvSpPr>
                <p:cNvPr id="11394" name="Freeform 130"/>
                <p:cNvSpPr>
                  <a:spLocks noChangeArrowheads="1"/>
                </p:cNvSpPr>
                <p:nvPr/>
              </p:nvSpPr>
              <p:spPr bwMode="auto">
                <a:xfrm>
                  <a:off x="2159" y="2956"/>
                  <a:ext cx="158" cy="27"/>
                </a:xfrm>
                <a:custGeom>
                  <a:avLst/>
                  <a:gdLst/>
                  <a:ahLst/>
                  <a:cxnLst>
                    <a:cxn ang="0">
                      <a:pos x="173" y="0"/>
                    </a:cxn>
                    <a:cxn ang="0">
                      <a:pos x="697" y="0"/>
                    </a:cxn>
                    <a:cxn ang="0">
                      <a:pos x="522" y="119"/>
                    </a:cxn>
                    <a:cxn ang="0">
                      <a:pos x="0" y="119"/>
                    </a:cxn>
                    <a:cxn ang="0">
                      <a:pos x="173" y="0"/>
                    </a:cxn>
                  </a:cxnLst>
                  <a:rect l="0" t="0" r="r" b="b"/>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p>
                  <a:endParaRPr lang="en-IN"/>
                </a:p>
              </p:txBody>
            </p:sp>
          </p:grpSp>
          <p:grpSp>
            <p:nvGrpSpPr>
              <p:cNvPr id="11395" name="Group 131"/>
              <p:cNvGrpSpPr>
                <a:grpSpLocks/>
              </p:cNvGrpSpPr>
              <p:nvPr/>
            </p:nvGrpSpPr>
            <p:grpSpPr bwMode="auto">
              <a:xfrm>
                <a:off x="2398" y="2852"/>
                <a:ext cx="377" cy="447"/>
                <a:chOff x="2398" y="2852"/>
                <a:chExt cx="377" cy="447"/>
              </a:xfrm>
            </p:grpSpPr>
            <p:grpSp>
              <p:nvGrpSpPr>
                <p:cNvPr id="11396" name="Group 132"/>
                <p:cNvGrpSpPr>
                  <a:grpSpLocks/>
                </p:cNvGrpSpPr>
                <p:nvPr/>
              </p:nvGrpSpPr>
              <p:grpSpPr bwMode="auto">
                <a:xfrm>
                  <a:off x="2398" y="2852"/>
                  <a:ext cx="377" cy="447"/>
                  <a:chOff x="2398" y="2852"/>
                  <a:chExt cx="377" cy="447"/>
                </a:xfrm>
              </p:grpSpPr>
              <p:grpSp>
                <p:nvGrpSpPr>
                  <p:cNvPr id="11397" name="Group 133"/>
                  <p:cNvGrpSpPr>
                    <a:grpSpLocks/>
                  </p:cNvGrpSpPr>
                  <p:nvPr/>
                </p:nvGrpSpPr>
                <p:grpSpPr bwMode="auto">
                  <a:xfrm>
                    <a:off x="2398" y="2923"/>
                    <a:ext cx="377" cy="376"/>
                    <a:chOff x="2398" y="2923"/>
                    <a:chExt cx="377" cy="376"/>
                  </a:xfrm>
                </p:grpSpPr>
                <p:sp>
                  <p:nvSpPr>
                    <p:cNvPr id="11398" name="Freeform 134"/>
                    <p:cNvSpPr>
                      <a:spLocks noChangeArrowheads="1"/>
                    </p:cNvSpPr>
                    <p:nvPr/>
                  </p:nvSpPr>
                  <p:spPr bwMode="auto">
                    <a:xfrm>
                      <a:off x="2398" y="2923"/>
                      <a:ext cx="378" cy="377"/>
                    </a:xfrm>
                    <a:custGeom>
                      <a:avLst/>
                      <a:gdLst/>
                      <a:ahLst/>
                      <a:cxnLst>
                        <a:cxn ang="0">
                          <a:pos x="0" y="1662"/>
                        </a:cxn>
                        <a:cxn ang="0">
                          <a:pos x="0" y="415"/>
                        </a:cxn>
                        <a:cxn ang="0">
                          <a:pos x="414" y="0"/>
                        </a:cxn>
                        <a:cxn ang="0">
                          <a:pos x="1667" y="0"/>
                        </a:cxn>
                        <a:cxn ang="0">
                          <a:pos x="1667" y="1247"/>
                        </a:cxn>
                        <a:cxn ang="0">
                          <a:pos x="1251" y="1662"/>
                        </a:cxn>
                        <a:cxn ang="0">
                          <a:pos x="0" y="1662"/>
                        </a:cxn>
                      </a:cxnLst>
                      <a:rect l="0" t="0" r="r" b="b"/>
                      <a:pathLst>
                        <a:path w="1668" h="1663">
                          <a:moveTo>
                            <a:pt x="0" y="1662"/>
                          </a:moveTo>
                          <a:lnTo>
                            <a:pt x="0" y="415"/>
                          </a:lnTo>
                          <a:lnTo>
                            <a:pt x="414" y="0"/>
                          </a:lnTo>
                          <a:lnTo>
                            <a:pt x="1667" y="0"/>
                          </a:lnTo>
                          <a:lnTo>
                            <a:pt x="1667" y="1247"/>
                          </a:lnTo>
                          <a:lnTo>
                            <a:pt x="1251" y="1662"/>
                          </a:lnTo>
                          <a:lnTo>
                            <a:pt x="0" y="1662"/>
                          </a:lnTo>
                        </a:path>
                      </a:pathLst>
                    </a:custGeom>
                    <a:solidFill>
                      <a:srgbClr val="A2C1FE"/>
                    </a:solidFill>
                    <a:ln w="12600">
                      <a:solidFill>
                        <a:srgbClr val="000000"/>
                      </a:solidFill>
                      <a:round/>
                      <a:headEnd/>
                      <a:tailEnd/>
                    </a:ln>
                  </p:spPr>
                  <p:txBody>
                    <a:bodyPr wrap="none" anchor="ctr"/>
                    <a:lstStyle/>
                    <a:p>
                      <a:endParaRPr lang="en-IN"/>
                    </a:p>
                  </p:txBody>
                </p:sp>
                <p:sp>
                  <p:nvSpPr>
                    <p:cNvPr id="11399" name="Freeform 135"/>
                    <p:cNvSpPr>
                      <a:spLocks noChangeArrowheads="1"/>
                    </p:cNvSpPr>
                    <p:nvPr/>
                  </p:nvSpPr>
                  <p:spPr bwMode="auto">
                    <a:xfrm>
                      <a:off x="2398" y="2923"/>
                      <a:ext cx="378" cy="94"/>
                    </a:xfrm>
                    <a:custGeom>
                      <a:avLst/>
                      <a:gdLst/>
                      <a:ahLst/>
                      <a:cxnLst>
                        <a:cxn ang="0">
                          <a:pos x="0" y="415"/>
                        </a:cxn>
                        <a:cxn ang="0">
                          <a:pos x="414" y="0"/>
                        </a:cxn>
                        <a:cxn ang="0">
                          <a:pos x="1667" y="0"/>
                        </a:cxn>
                        <a:cxn ang="0">
                          <a:pos x="1251" y="415"/>
                        </a:cxn>
                        <a:cxn ang="0">
                          <a:pos x="0" y="415"/>
                        </a:cxn>
                      </a:cxnLst>
                      <a:rect l="0" t="0" r="r" b="b"/>
                      <a:pathLst>
                        <a:path w="1668" h="416">
                          <a:moveTo>
                            <a:pt x="0" y="415"/>
                          </a:moveTo>
                          <a:lnTo>
                            <a:pt x="414" y="0"/>
                          </a:lnTo>
                          <a:lnTo>
                            <a:pt x="1667" y="0"/>
                          </a:lnTo>
                          <a:lnTo>
                            <a:pt x="1251" y="415"/>
                          </a:lnTo>
                          <a:lnTo>
                            <a:pt x="0" y="415"/>
                          </a:lnTo>
                        </a:path>
                      </a:pathLst>
                    </a:custGeom>
                    <a:solidFill>
                      <a:srgbClr val="B1D3FF"/>
                    </a:solidFill>
                    <a:ln w="12600">
                      <a:solidFill>
                        <a:srgbClr val="000000"/>
                      </a:solidFill>
                      <a:round/>
                      <a:headEnd/>
                      <a:tailEnd/>
                    </a:ln>
                  </p:spPr>
                  <p:txBody>
                    <a:bodyPr wrap="none" anchor="ctr"/>
                    <a:lstStyle/>
                    <a:p>
                      <a:endParaRPr lang="en-IN"/>
                    </a:p>
                  </p:txBody>
                </p:sp>
                <p:sp>
                  <p:nvSpPr>
                    <p:cNvPr id="11400" name="Freeform 136"/>
                    <p:cNvSpPr>
                      <a:spLocks noChangeArrowheads="1"/>
                    </p:cNvSpPr>
                    <p:nvPr/>
                  </p:nvSpPr>
                  <p:spPr bwMode="auto">
                    <a:xfrm>
                      <a:off x="2682" y="2923"/>
                      <a:ext cx="95" cy="377"/>
                    </a:xfrm>
                    <a:custGeom>
                      <a:avLst/>
                      <a:gdLst/>
                      <a:ahLst/>
                      <a:cxnLst>
                        <a:cxn ang="0">
                          <a:pos x="0" y="1662"/>
                        </a:cxn>
                        <a:cxn ang="0">
                          <a:pos x="0" y="415"/>
                        </a:cxn>
                        <a:cxn ang="0">
                          <a:pos x="416" y="0"/>
                        </a:cxn>
                        <a:cxn ang="0">
                          <a:pos x="416" y="1247"/>
                        </a:cxn>
                        <a:cxn ang="0">
                          <a:pos x="0" y="1662"/>
                        </a:cxn>
                      </a:cxnLst>
                      <a:rect l="0" t="0" r="r" b="b"/>
                      <a:pathLst>
                        <a:path w="417" h="1663">
                          <a:moveTo>
                            <a:pt x="0" y="1662"/>
                          </a:moveTo>
                          <a:lnTo>
                            <a:pt x="0" y="415"/>
                          </a:lnTo>
                          <a:lnTo>
                            <a:pt x="416" y="0"/>
                          </a:lnTo>
                          <a:lnTo>
                            <a:pt x="416" y="1247"/>
                          </a:lnTo>
                          <a:lnTo>
                            <a:pt x="0" y="1662"/>
                          </a:lnTo>
                        </a:path>
                      </a:pathLst>
                    </a:custGeom>
                    <a:solidFill>
                      <a:srgbClr val="8BA5DA"/>
                    </a:solidFill>
                    <a:ln w="12600">
                      <a:solidFill>
                        <a:srgbClr val="000000"/>
                      </a:solidFill>
                      <a:round/>
                      <a:headEnd/>
                      <a:tailEnd/>
                    </a:ln>
                  </p:spPr>
                  <p:txBody>
                    <a:bodyPr wrap="none" anchor="ctr"/>
                    <a:lstStyle/>
                    <a:p>
                      <a:endParaRPr lang="en-IN"/>
                    </a:p>
                  </p:txBody>
                </p:sp>
              </p:grpSp>
              <p:grpSp>
                <p:nvGrpSpPr>
                  <p:cNvPr id="11401" name="Group 137"/>
                  <p:cNvGrpSpPr>
                    <a:grpSpLocks/>
                  </p:cNvGrpSpPr>
                  <p:nvPr/>
                </p:nvGrpSpPr>
                <p:grpSpPr bwMode="auto">
                  <a:xfrm>
                    <a:off x="2484" y="2852"/>
                    <a:ext cx="291" cy="77"/>
                    <a:chOff x="2484" y="2852"/>
                    <a:chExt cx="291" cy="77"/>
                  </a:xfrm>
                </p:grpSpPr>
                <p:sp>
                  <p:nvSpPr>
                    <p:cNvPr id="11402" name="Freeform 138"/>
                    <p:cNvSpPr>
                      <a:spLocks noChangeArrowheads="1"/>
                    </p:cNvSpPr>
                    <p:nvPr/>
                  </p:nvSpPr>
                  <p:spPr bwMode="auto">
                    <a:xfrm>
                      <a:off x="2484" y="2852"/>
                      <a:ext cx="292" cy="78"/>
                    </a:xfrm>
                    <a:custGeom>
                      <a:avLst/>
                      <a:gdLst/>
                      <a:ahLst/>
                      <a:cxnLst>
                        <a:cxn ang="0">
                          <a:pos x="0" y="344"/>
                        </a:cxn>
                        <a:cxn ang="0">
                          <a:pos x="0" y="85"/>
                        </a:cxn>
                        <a:cxn ang="0">
                          <a:pos x="85" y="0"/>
                        </a:cxn>
                        <a:cxn ang="0">
                          <a:pos x="1288" y="0"/>
                        </a:cxn>
                        <a:cxn ang="0">
                          <a:pos x="1288" y="257"/>
                        </a:cxn>
                        <a:cxn ang="0">
                          <a:pos x="1201" y="344"/>
                        </a:cxn>
                        <a:cxn ang="0">
                          <a:pos x="0" y="344"/>
                        </a:cxn>
                      </a:cxnLst>
                      <a:rect l="0" t="0" r="r" b="b"/>
                      <a:pathLst>
                        <a:path w="1289" h="345">
                          <a:moveTo>
                            <a:pt x="0" y="344"/>
                          </a:moveTo>
                          <a:lnTo>
                            <a:pt x="0" y="85"/>
                          </a:lnTo>
                          <a:lnTo>
                            <a:pt x="85" y="0"/>
                          </a:lnTo>
                          <a:lnTo>
                            <a:pt x="1288" y="0"/>
                          </a:lnTo>
                          <a:lnTo>
                            <a:pt x="1288" y="257"/>
                          </a:lnTo>
                          <a:lnTo>
                            <a:pt x="1201" y="344"/>
                          </a:lnTo>
                          <a:lnTo>
                            <a:pt x="0" y="344"/>
                          </a:lnTo>
                        </a:path>
                      </a:pathLst>
                    </a:custGeom>
                    <a:solidFill>
                      <a:srgbClr val="A2C1FE"/>
                    </a:solidFill>
                    <a:ln w="12600">
                      <a:solidFill>
                        <a:srgbClr val="000000"/>
                      </a:solidFill>
                      <a:round/>
                      <a:headEnd/>
                      <a:tailEnd/>
                    </a:ln>
                  </p:spPr>
                  <p:txBody>
                    <a:bodyPr wrap="none" anchor="ctr"/>
                    <a:lstStyle/>
                    <a:p>
                      <a:endParaRPr lang="en-IN"/>
                    </a:p>
                  </p:txBody>
                </p:sp>
                <p:sp>
                  <p:nvSpPr>
                    <p:cNvPr id="11403" name="Freeform 139"/>
                    <p:cNvSpPr>
                      <a:spLocks noChangeArrowheads="1"/>
                    </p:cNvSpPr>
                    <p:nvPr/>
                  </p:nvSpPr>
                  <p:spPr bwMode="auto">
                    <a:xfrm>
                      <a:off x="2484" y="2852"/>
                      <a:ext cx="292" cy="20"/>
                    </a:xfrm>
                    <a:custGeom>
                      <a:avLst/>
                      <a:gdLst/>
                      <a:ahLst/>
                      <a:cxnLst>
                        <a:cxn ang="0">
                          <a:pos x="0" y="85"/>
                        </a:cxn>
                        <a:cxn ang="0">
                          <a:pos x="85" y="0"/>
                        </a:cxn>
                        <a:cxn ang="0">
                          <a:pos x="1288" y="0"/>
                        </a:cxn>
                        <a:cxn ang="0">
                          <a:pos x="1201" y="85"/>
                        </a:cxn>
                        <a:cxn ang="0">
                          <a:pos x="0" y="85"/>
                        </a:cxn>
                      </a:cxnLst>
                      <a:rect l="0" t="0" r="r" b="b"/>
                      <a:pathLst>
                        <a:path w="1289" h="86">
                          <a:moveTo>
                            <a:pt x="0" y="85"/>
                          </a:moveTo>
                          <a:lnTo>
                            <a:pt x="85" y="0"/>
                          </a:lnTo>
                          <a:lnTo>
                            <a:pt x="1288" y="0"/>
                          </a:lnTo>
                          <a:lnTo>
                            <a:pt x="1201" y="85"/>
                          </a:lnTo>
                          <a:lnTo>
                            <a:pt x="0" y="85"/>
                          </a:lnTo>
                        </a:path>
                      </a:pathLst>
                    </a:custGeom>
                    <a:solidFill>
                      <a:srgbClr val="B1D3FF"/>
                    </a:solidFill>
                    <a:ln w="12600">
                      <a:solidFill>
                        <a:srgbClr val="000000"/>
                      </a:solidFill>
                      <a:round/>
                      <a:headEnd/>
                      <a:tailEnd/>
                    </a:ln>
                  </p:spPr>
                  <p:txBody>
                    <a:bodyPr wrap="none" anchor="ctr"/>
                    <a:lstStyle/>
                    <a:p>
                      <a:endParaRPr lang="en-IN"/>
                    </a:p>
                  </p:txBody>
                </p:sp>
                <p:sp>
                  <p:nvSpPr>
                    <p:cNvPr id="11404" name="Freeform 140"/>
                    <p:cNvSpPr>
                      <a:spLocks noChangeArrowheads="1"/>
                    </p:cNvSpPr>
                    <p:nvPr/>
                  </p:nvSpPr>
                  <p:spPr bwMode="auto">
                    <a:xfrm>
                      <a:off x="2756" y="2852"/>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p>
                      <a:endParaRPr lang="en-IN"/>
                    </a:p>
                  </p:txBody>
                </p:sp>
              </p:grpSp>
            </p:grpSp>
            <p:sp>
              <p:nvSpPr>
                <p:cNvPr id="11405" name="Oval 141"/>
                <p:cNvSpPr>
                  <a:spLocks noChangeArrowheads="1"/>
                </p:cNvSpPr>
                <p:nvPr/>
              </p:nvSpPr>
              <p:spPr bwMode="auto">
                <a:xfrm>
                  <a:off x="2513" y="2888"/>
                  <a:ext cx="49" cy="27"/>
                </a:xfrm>
                <a:prstGeom prst="ellipse">
                  <a:avLst/>
                </a:prstGeom>
                <a:solidFill>
                  <a:srgbClr val="FFFFFF"/>
                </a:solidFill>
                <a:ln w="12600">
                  <a:solidFill>
                    <a:srgbClr val="000000"/>
                  </a:solidFill>
                  <a:round/>
                  <a:headEnd/>
                  <a:tailEnd/>
                </a:ln>
              </p:spPr>
              <p:txBody>
                <a:bodyPr wrap="none" anchor="ctr"/>
                <a:lstStyle/>
                <a:p>
                  <a:endParaRPr lang="en-IN"/>
                </a:p>
              </p:txBody>
            </p:sp>
            <p:sp>
              <p:nvSpPr>
                <p:cNvPr id="11406" name="Freeform 142"/>
                <p:cNvSpPr>
                  <a:spLocks noChangeArrowheads="1"/>
                </p:cNvSpPr>
                <p:nvPr/>
              </p:nvSpPr>
              <p:spPr bwMode="auto">
                <a:xfrm>
                  <a:off x="2445" y="3098"/>
                  <a:ext cx="198" cy="84"/>
                </a:xfrm>
                <a:custGeom>
                  <a:avLst/>
                  <a:gdLst/>
                  <a:ahLst/>
                  <a:cxnLst>
                    <a:cxn ang="0">
                      <a:pos x="107" y="0"/>
                    </a:cxn>
                    <a:cxn ang="0">
                      <a:pos x="764" y="0"/>
                    </a:cxn>
                    <a:cxn ang="0">
                      <a:pos x="873" y="107"/>
                    </a:cxn>
                    <a:cxn ang="0">
                      <a:pos x="873" y="262"/>
                    </a:cxn>
                    <a:cxn ang="0">
                      <a:pos x="764" y="371"/>
                    </a:cxn>
                    <a:cxn ang="0">
                      <a:pos x="107" y="371"/>
                    </a:cxn>
                    <a:cxn ang="0">
                      <a:pos x="0" y="262"/>
                    </a:cxn>
                    <a:cxn ang="0">
                      <a:pos x="0" y="107"/>
                    </a:cxn>
                    <a:cxn ang="0">
                      <a:pos x="107" y="0"/>
                    </a:cxn>
                  </a:cxnLst>
                  <a:rect l="0" t="0" r="r" b="b"/>
                  <a:pathLst>
                    <a:path w="874" h="372">
                      <a:moveTo>
                        <a:pt x="107" y="0"/>
                      </a:moveTo>
                      <a:lnTo>
                        <a:pt x="764" y="0"/>
                      </a:lnTo>
                      <a:lnTo>
                        <a:pt x="873" y="107"/>
                      </a:lnTo>
                      <a:lnTo>
                        <a:pt x="873" y="262"/>
                      </a:lnTo>
                      <a:lnTo>
                        <a:pt x="764" y="371"/>
                      </a:lnTo>
                      <a:lnTo>
                        <a:pt x="107" y="371"/>
                      </a:lnTo>
                      <a:lnTo>
                        <a:pt x="0" y="262"/>
                      </a:lnTo>
                      <a:lnTo>
                        <a:pt x="0" y="107"/>
                      </a:lnTo>
                      <a:lnTo>
                        <a:pt x="107" y="0"/>
                      </a:lnTo>
                    </a:path>
                  </a:pathLst>
                </a:custGeom>
                <a:solidFill>
                  <a:srgbClr val="A2C1FE"/>
                </a:solidFill>
                <a:ln w="25560">
                  <a:solidFill>
                    <a:srgbClr val="000000"/>
                  </a:solidFill>
                  <a:round/>
                  <a:headEnd/>
                  <a:tailEnd/>
                </a:ln>
              </p:spPr>
              <p:txBody>
                <a:bodyPr wrap="none" anchor="ctr"/>
                <a:lstStyle/>
                <a:p>
                  <a:endParaRPr lang="en-IN"/>
                </a:p>
              </p:txBody>
            </p:sp>
          </p:grpSp>
          <p:sp>
            <p:nvSpPr>
              <p:cNvPr id="11407" name="Freeform 143"/>
              <p:cNvSpPr>
                <a:spLocks noChangeArrowheads="1"/>
              </p:cNvSpPr>
              <p:nvPr/>
            </p:nvSpPr>
            <p:spPr bwMode="auto">
              <a:xfrm>
                <a:off x="2962" y="3081"/>
                <a:ext cx="85" cy="191"/>
              </a:xfrm>
              <a:custGeom>
                <a:avLst/>
                <a:gdLst/>
                <a:ahLst/>
                <a:cxnLst>
                  <a:cxn ang="0">
                    <a:pos x="273" y="0"/>
                  </a:cxn>
                  <a:cxn ang="0">
                    <a:pos x="375" y="0"/>
                  </a:cxn>
                  <a:cxn ang="0">
                    <a:pos x="101" y="843"/>
                  </a:cxn>
                  <a:cxn ang="0">
                    <a:pos x="0" y="843"/>
                  </a:cxn>
                  <a:cxn ang="0">
                    <a:pos x="273" y="0"/>
                  </a:cxn>
                </a:cxnLst>
                <a:rect l="0" t="0" r="r" b="b"/>
                <a:pathLst>
                  <a:path w="376" h="844">
                    <a:moveTo>
                      <a:pt x="273" y="0"/>
                    </a:moveTo>
                    <a:lnTo>
                      <a:pt x="375" y="0"/>
                    </a:lnTo>
                    <a:lnTo>
                      <a:pt x="101" y="843"/>
                    </a:lnTo>
                    <a:lnTo>
                      <a:pt x="0" y="843"/>
                    </a:lnTo>
                    <a:lnTo>
                      <a:pt x="273" y="0"/>
                    </a:lnTo>
                  </a:path>
                </a:pathLst>
              </a:custGeom>
              <a:solidFill>
                <a:srgbClr val="FC0128"/>
              </a:solidFill>
              <a:ln w="9525">
                <a:noFill/>
                <a:round/>
                <a:headEnd/>
                <a:tailEnd/>
              </a:ln>
            </p:spPr>
            <p:txBody>
              <a:bodyPr wrap="none" anchor="ctr"/>
              <a:lstStyle/>
              <a:p>
                <a:endParaRPr lang="en-IN"/>
              </a:p>
            </p:txBody>
          </p:sp>
          <p:sp>
            <p:nvSpPr>
              <p:cNvPr id="11408" name="AutoShape 144"/>
              <p:cNvSpPr>
                <a:spLocks noChangeArrowheads="1"/>
              </p:cNvSpPr>
              <p:nvPr/>
            </p:nvSpPr>
            <p:spPr bwMode="auto">
              <a:xfrm>
                <a:off x="2958" y="3081"/>
                <a:ext cx="106"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1409" name="AutoShape 145"/>
              <p:cNvSpPr>
                <a:spLocks noChangeArrowheads="1"/>
              </p:cNvSpPr>
              <p:nvPr/>
            </p:nvSpPr>
            <p:spPr bwMode="auto">
              <a:xfrm>
                <a:off x="2965" y="3162"/>
                <a:ext cx="82"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1410" name="AutoShape 146"/>
              <p:cNvSpPr>
                <a:spLocks noChangeArrowheads="1"/>
              </p:cNvSpPr>
              <p:nvPr/>
            </p:nvSpPr>
            <p:spPr bwMode="auto">
              <a:xfrm>
                <a:off x="2782" y="3162"/>
                <a:ext cx="103" cy="11"/>
              </a:xfrm>
              <a:prstGeom prst="roundRect">
                <a:avLst>
                  <a:gd name="adj" fmla="val 10000"/>
                </a:avLst>
              </a:prstGeom>
              <a:solidFill>
                <a:srgbClr val="FC0128"/>
              </a:solidFill>
              <a:ln w="9525">
                <a:noFill/>
                <a:round/>
                <a:headEnd/>
                <a:tailEnd/>
              </a:ln>
            </p:spPr>
            <p:txBody>
              <a:bodyPr wrap="none" anchor="ctr"/>
              <a:lstStyle/>
              <a:p>
                <a:endParaRPr lang="en-IN"/>
              </a:p>
            </p:txBody>
          </p:sp>
          <p:grpSp>
            <p:nvGrpSpPr>
              <p:cNvPr id="11411" name="Group 147"/>
              <p:cNvGrpSpPr>
                <a:grpSpLocks/>
              </p:cNvGrpSpPr>
              <p:nvPr/>
            </p:nvGrpSpPr>
            <p:grpSpPr bwMode="auto">
              <a:xfrm>
                <a:off x="2780" y="2909"/>
                <a:ext cx="193" cy="363"/>
                <a:chOff x="2780" y="2909"/>
                <a:chExt cx="193" cy="363"/>
              </a:xfrm>
            </p:grpSpPr>
            <p:sp>
              <p:nvSpPr>
                <p:cNvPr id="11412" name="Oval 148"/>
                <p:cNvSpPr>
                  <a:spLocks noChangeArrowheads="1"/>
                </p:cNvSpPr>
                <p:nvPr/>
              </p:nvSpPr>
              <p:spPr bwMode="auto">
                <a:xfrm>
                  <a:off x="2856" y="2909"/>
                  <a:ext cx="49" cy="48"/>
                </a:xfrm>
                <a:prstGeom prst="ellipse">
                  <a:avLst/>
                </a:prstGeom>
                <a:solidFill>
                  <a:srgbClr val="FC0128"/>
                </a:solidFill>
                <a:ln w="12600">
                  <a:solidFill>
                    <a:srgbClr val="000000"/>
                  </a:solidFill>
                  <a:round/>
                  <a:headEnd/>
                  <a:tailEnd/>
                </a:ln>
              </p:spPr>
              <p:txBody>
                <a:bodyPr wrap="none" anchor="ctr"/>
                <a:lstStyle/>
                <a:p>
                  <a:endParaRPr lang="en-IN"/>
                </a:p>
              </p:txBody>
            </p:sp>
            <p:sp>
              <p:nvSpPr>
                <p:cNvPr id="11413" name="Freeform 149"/>
                <p:cNvSpPr>
                  <a:spLocks noChangeArrowheads="1"/>
                </p:cNvSpPr>
                <p:nvPr/>
              </p:nvSpPr>
              <p:spPr bwMode="auto">
                <a:xfrm>
                  <a:off x="2780" y="2978"/>
                  <a:ext cx="194" cy="296"/>
                </a:xfrm>
                <a:custGeom>
                  <a:avLst/>
                  <a:gdLst/>
                  <a:ahLst/>
                  <a:cxnLst>
                    <a:cxn ang="0">
                      <a:pos x="8" y="605"/>
                    </a:cxn>
                    <a:cxn ang="0">
                      <a:pos x="4" y="618"/>
                    </a:cxn>
                    <a:cxn ang="0">
                      <a:pos x="0" y="640"/>
                    </a:cxn>
                    <a:cxn ang="0">
                      <a:pos x="0" y="662"/>
                    </a:cxn>
                    <a:cxn ang="0">
                      <a:pos x="8" y="684"/>
                    </a:cxn>
                    <a:cxn ang="0">
                      <a:pos x="17" y="702"/>
                    </a:cxn>
                    <a:cxn ang="0">
                      <a:pos x="35" y="720"/>
                    </a:cxn>
                    <a:cxn ang="0">
                      <a:pos x="53" y="729"/>
                    </a:cxn>
                    <a:cxn ang="0">
                      <a:pos x="70" y="733"/>
                    </a:cxn>
                    <a:cxn ang="0">
                      <a:pos x="92" y="733"/>
                    </a:cxn>
                    <a:cxn ang="0">
                      <a:pos x="559" y="1303"/>
                    </a:cxn>
                    <a:cxn ang="0">
                      <a:pos x="705" y="627"/>
                    </a:cxn>
                    <a:cxn ang="0">
                      <a:pos x="705" y="609"/>
                    </a:cxn>
                    <a:cxn ang="0">
                      <a:pos x="696" y="601"/>
                    </a:cxn>
                    <a:cxn ang="0">
                      <a:pos x="683" y="587"/>
                    </a:cxn>
                    <a:cxn ang="0">
                      <a:pos x="674" y="578"/>
                    </a:cxn>
                    <a:cxn ang="0">
                      <a:pos x="656" y="574"/>
                    </a:cxn>
                    <a:cxn ang="0">
                      <a:pos x="639" y="570"/>
                    </a:cxn>
                    <a:cxn ang="0">
                      <a:pos x="621" y="570"/>
                    </a:cxn>
                    <a:cxn ang="0">
                      <a:pos x="608" y="570"/>
                    </a:cxn>
                    <a:cxn ang="0">
                      <a:pos x="412" y="330"/>
                    </a:cxn>
                    <a:cxn ang="0">
                      <a:pos x="794" y="410"/>
                    </a:cxn>
                    <a:cxn ang="0">
                      <a:pos x="812" y="405"/>
                    </a:cxn>
                    <a:cxn ang="0">
                      <a:pos x="821" y="401"/>
                    </a:cxn>
                    <a:cxn ang="0">
                      <a:pos x="838" y="392"/>
                    </a:cxn>
                    <a:cxn ang="0">
                      <a:pos x="847" y="379"/>
                    </a:cxn>
                    <a:cxn ang="0">
                      <a:pos x="852" y="366"/>
                    </a:cxn>
                    <a:cxn ang="0">
                      <a:pos x="856" y="344"/>
                    </a:cxn>
                    <a:cxn ang="0">
                      <a:pos x="852" y="326"/>
                    </a:cxn>
                    <a:cxn ang="0">
                      <a:pos x="843" y="308"/>
                    </a:cxn>
                    <a:cxn ang="0">
                      <a:pos x="834" y="300"/>
                    </a:cxn>
                    <a:cxn ang="0">
                      <a:pos x="816" y="286"/>
                    </a:cxn>
                    <a:cxn ang="0">
                      <a:pos x="803" y="282"/>
                    </a:cxn>
                    <a:cxn ang="0">
                      <a:pos x="541" y="282"/>
                    </a:cxn>
                    <a:cxn ang="0">
                      <a:pos x="496" y="185"/>
                    </a:cxn>
                    <a:cxn ang="0">
                      <a:pos x="501" y="163"/>
                    </a:cxn>
                    <a:cxn ang="0">
                      <a:pos x="505" y="132"/>
                    </a:cxn>
                    <a:cxn ang="0">
                      <a:pos x="505" y="105"/>
                    </a:cxn>
                    <a:cxn ang="0">
                      <a:pos x="496" y="83"/>
                    </a:cxn>
                    <a:cxn ang="0">
                      <a:pos x="487" y="66"/>
                    </a:cxn>
                    <a:cxn ang="0">
                      <a:pos x="474" y="44"/>
                    </a:cxn>
                    <a:cxn ang="0">
                      <a:pos x="457" y="30"/>
                    </a:cxn>
                    <a:cxn ang="0">
                      <a:pos x="434" y="13"/>
                    </a:cxn>
                    <a:cxn ang="0">
                      <a:pos x="412" y="4"/>
                    </a:cxn>
                    <a:cxn ang="0">
                      <a:pos x="386" y="0"/>
                    </a:cxn>
                    <a:cxn ang="0">
                      <a:pos x="359" y="0"/>
                    </a:cxn>
                    <a:cxn ang="0">
                      <a:pos x="333" y="4"/>
                    </a:cxn>
                    <a:cxn ang="0">
                      <a:pos x="305" y="13"/>
                    </a:cxn>
                    <a:cxn ang="0">
                      <a:pos x="279" y="26"/>
                    </a:cxn>
                    <a:cxn ang="0">
                      <a:pos x="261" y="48"/>
                    </a:cxn>
                    <a:cxn ang="0">
                      <a:pos x="243" y="75"/>
                    </a:cxn>
                    <a:cxn ang="0">
                      <a:pos x="235" y="101"/>
                    </a:cxn>
                  </a:cxnLst>
                  <a:rect l="0" t="0" r="r" b="b"/>
                  <a:pathLst>
                    <a:path w="857" h="1304">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2"/>
                      </a:lnTo>
                      <a:lnTo>
                        <a:pt x="26" y="711"/>
                      </a:lnTo>
                      <a:lnTo>
                        <a:pt x="35" y="720"/>
                      </a:lnTo>
                      <a:lnTo>
                        <a:pt x="44" y="724"/>
                      </a:lnTo>
                      <a:lnTo>
                        <a:pt x="53" y="729"/>
                      </a:lnTo>
                      <a:lnTo>
                        <a:pt x="61" y="729"/>
                      </a:lnTo>
                      <a:lnTo>
                        <a:pt x="70" y="733"/>
                      </a:lnTo>
                      <a:lnTo>
                        <a:pt x="79" y="733"/>
                      </a:lnTo>
                      <a:lnTo>
                        <a:pt x="92" y="733"/>
                      </a:lnTo>
                      <a:lnTo>
                        <a:pt x="559" y="733"/>
                      </a:lnTo>
                      <a:lnTo>
                        <a:pt x="559" y="1303"/>
                      </a:lnTo>
                      <a:lnTo>
                        <a:pt x="705" y="1303"/>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0"/>
                      </a:lnTo>
                      <a:lnTo>
                        <a:pt x="465" y="410"/>
                      </a:lnTo>
                      <a:lnTo>
                        <a:pt x="794" y="410"/>
                      </a:lnTo>
                      <a:lnTo>
                        <a:pt x="803" y="405"/>
                      </a:lnTo>
                      <a:lnTo>
                        <a:pt x="812" y="405"/>
                      </a:lnTo>
                      <a:lnTo>
                        <a:pt x="816" y="401"/>
                      </a:lnTo>
                      <a:lnTo>
                        <a:pt x="821" y="401"/>
                      </a:lnTo>
                      <a:lnTo>
                        <a:pt x="830" y="397"/>
                      </a:lnTo>
                      <a:lnTo>
                        <a:pt x="838" y="392"/>
                      </a:lnTo>
                      <a:lnTo>
                        <a:pt x="843" y="383"/>
                      </a:lnTo>
                      <a:lnTo>
                        <a:pt x="847" y="379"/>
                      </a:lnTo>
                      <a:lnTo>
                        <a:pt x="852" y="370"/>
                      </a:lnTo>
                      <a:lnTo>
                        <a:pt x="852" y="366"/>
                      </a:lnTo>
                      <a:lnTo>
                        <a:pt x="856" y="357"/>
                      </a:lnTo>
                      <a:lnTo>
                        <a:pt x="856" y="344"/>
                      </a:lnTo>
                      <a:lnTo>
                        <a:pt x="856" y="335"/>
                      </a:lnTo>
                      <a:lnTo>
                        <a:pt x="852" y="326"/>
                      </a:lnTo>
                      <a:lnTo>
                        <a:pt x="847" y="317"/>
                      </a:lnTo>
                      <a:lnTo>
                        <a:pt x="843" y="308"/>
                      </a:lnTo>
                      <a:lnTo>
                        <a:pt x="838" y="304"/>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w="9525">
                  <a:noFill/>
                  <a:round/>
                  <a:headEnd/>
                  <a:tailEnd/>
                </a:ln>
              </p:spPr>
              <p:txBody>
                <a:bodyPr wrap="none" anchor="ctr"/>
                <a:lstStyle/>
                <a:p>
                  <a:endParaRPr lang="en-IN"/>
                </a:p>
              </p:txBody>
            </p:sp>
          </p:grpSp>
        </p:grpSp>
      </p:grpSp>
      <p:sp>
        <p:nvSpPr>
          <p:cNvPr id="11414" name="Text Box 150"/>
          <p:cNvSpPr txBox="1">
            <a:spLocks noChangeArrowheads="1"/>
          </p:cNvSpPr>
          <p:nvPr/>
        </p:nvSpPr>
        <p:spPr bwMode="auto">
          <a:xfrm>
            <a:off x="381000" y="2514600"/>
            <a:ext cx="377825" cy="3803650"/>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t>T</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t>a</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t>s</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t>k</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i="1"/>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t>O</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t>r</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t>d</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t>e</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t>r</a:t>
            </a:r>
          </a:p>
        </p:txBody>
      </p:sp>
      <p:sp>
        <p:nvSpPr>
          <p:cNvPr id="11415" name="Line 151"/>
          <p:cNvSpPr>
            <a:spLocks noChangeShapeType="1"/>
          </p:cNvSpPr>
          <p:nvPr/>
        </p:nvSpPr>
        <p:spPr bwMode="auto">
          <a:xfrm>
            <a:off x="874713" y="3163888"/>
            <a:ext cx="1587" cy="3035300"/>
          </a:xfrm>
          <a:prstGeom prst="line">
            <a:avLst/>
          </a:prstGeom>
          <a:noFill/>
          <a:ln w="12600">
            <a:solidFill>
              <a:srgbClr val="000000"/>
            </a:solidFill>
            <a:round/>
            <a:headEnd/>
            <a:tailEnd type="triangle" w="lg" len="lg"/>
          </a:ln>
        </p:spPr>
        <p:txBody>
          <a:bodyPr/>
          <a:lstStyle/>
          <a:p>
            <a:endParaRPr lang="en-IN"/>
          </a:p>
        </p:txBody>
      </p:sp>
      <p:sp>
        <p:nvSpPr>
          <p:cNvPr id="11416" name="Text Box 152"/>
          <p:cNvSpPr txBox="1">
            <a:spLocks noChangeArrowheads="1"/>
          </p:cNvSpPr>
          <p:nvPr/>
        </p:nvSpPr>
        <p:spPr bwMode="auto">
          <a:xfrm>
            <a:off x="4359275" y="2379663"/>
            <a:ext cx="746125" cy="460375"/>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t>Time</a:t>
            </a:r>
          </a:p>
        </p:txBody>
      </p:sp>
      <p:grpSp>
        <p:nvGrpSpPr>
          <p:cNvPr id="11417" name="Group 153"/>
          <p:cNvGrpSpPr>
            <a:grpSpLocks/>
          </p:cNvGrpSpPr>
          <p:nvPr/>
        </p:nvGrpSpPr>
        <p:grpSpPr bwMode="auto">
          <a:xfrm>
            <a:off x="1738313" y="2757488"/>
            <a:ext cx="3519487" cy="636587"/>
            <a:chOff x="853" y="1092"/>
            <a:chExt cx="2217" cy="401"/>
          </a:xfrm>
        </p:grpSpPr>
        <p:sp>
          <p:nvSpPr>
            <p:cNvPr id="11418" name="Text Box 154"/>
            <p:cNvSpPr txBox="1">
              <a:spLocks noChangeArrowheads="1"/>
            </p:cNvSpPr>
            <p:nvPr/>
          </p:nvSpPr>
          <p:spPr bwMode="auto">
            <a:xfrm>
              <a:off x="858" y="1203"/>
              <a:ext cx="292" cy="290"/>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30</a:t>
              </a:r>
            </a:p>
          </p:txBody>
        </p:sp>
        <p:sp>
          <p:nvSpPr>
            <p:cNvPr id="11419" name="Line 155"/>
            <p:cNvSpPr>
              <a:spLocks noChangeShapeType="1"/>
            </p:cNvSpPr>
            <p:nvPr/>
          </p:nvSpPr>
          <p:spPr bwMode="auto">
            <a:xfrm>
              <a:off x="853" y="1168"/>
              <a:ext cx="288" cy="1"/>
            </a:xfrm>
            <a:prstGeom prst="line">
              <a:avLst/>
            </a:prstGeom>
            <a:noFill/>
            <a:ln w="50760">
              <a:solidFill>
                <a:srgbClr val="F6BF69"/>
              </a:solidFill>
              <a:round/>
              <a:headEnd/>
              <a:tailEnd/>
            </a:ln>
          </p:spPr>
          <p:txBody>
            <a:bodyPr/>
            <a:lstStyle/>
            <a:p>
              <a:endParaRPr lang="en-IN"/>
            </a:p>
          </p:txBody>
        </p:sp>
        <p:sp>
          <p:nvSpPr>
            <p:cNvPr id="11420" name="Line 156"/>
            <p:cNvSpPr>
              <a:spLocks noChangeShapeType="1"/>
            </p:cNvSpPr>
            <p:nvPr/>
          </p:nvSpPr>
          <p:spPr bwMode="auto">
            <a:xfrm>
              <a:off x="1173" y="1092"/>
              <a:ext cx="1" cy="192"/>
            </a:xfrm>
            <a:prstGeom prst="line">
              <a:avLst/>
            </a:prstGeom>
            <a:noFill/>
            <a:ln w="12600">
              <a:solidFill>
                <a:srgbClr val="000000"/>
              </a:solidFill>
              <a:round/>
              <a:headEnd/>
              <a:tailEnd/>
            </a:ln>
          </p:spPr>
          <p:txBody>
            <a:bodyPr/>
            <a:lstStyle/>
            <a:p>
              <a:endParaRPr lang="en-IN"/>
            </a:p>
          </p:txBody>
        </p:sp>
        <p:grpSp>
          <p:nvGrpSpPr>
            <p:cNvPr id="11421" name="Group 157"/>
            <p:cNvGrpSpPr>
              <a:grpSpLocks/>
            </p:cNvGrpSpPr>
            <p:nvPr/>
          </p:nvGrpSpPr>
          <p:grpSpPr bwMode="auto">
            <a:xfrm>
              <a:off x="1189" y="1092"/>
              <a:ext cx="385" cy="401"/>
              <a:chOff x="1189" y="1092"/>
              <a:chExt cx="385" cy="401"/>
            </a:xfrm>
          </p:grpSpPr>
          <p:sp>
            <p:nvSpPr>
              <p:cNvPr id="11422" name="Line 158"/>
              <p:cNvSpPr>
                <a:spLocks noChangeShapeType="1"/>
              </p:cNvSpPr>
              <p:nvPr/>
            </p:nvSpPr>
            <p:spPr bwMode="auto">
              <a:xfrm>
                <a:off x="1189" y="1200"/>
                <a:ext cx="360" cy="1"/>
              </a:xfrm>
              <a:prstGeom prst="line">
                <a:avLst/>
              </a:prstGeom>
              <a:noFill/>
              <a:ln w="50760">
                <a:solidFill>
                  <a:srgbClr val="A2C1FE"/>
                </a:solidFill>
                <a:round/>
                <a:headEnd/>
                <a:tailEnd/>
              </a:ln>
            </p:spPr>
            <p:txBody>
              <a:bodyPr/>
              <a:lstStyle/>
              <a:p>
                <a:endParaRPr lang="en-IN"/>
              </a:p>
            </p:txBody>
          </p:sp>
          <p:sp>
            <p:nvSpPr>
              <p:cNvPr id="11423" name="Text Box 159"/>
              <p:cNvSpPr txBox="1">
                <a:spLocks noChangeArrowheads="1"/>
              </p:cNvSpPr>
              <p:nvPr/>
            </p:nvSpPr>
            <p:spPr bwMode="auto">
              <a:xfrm>
                <a:off x="1226" y="1203"/>
                <a:ext cx="292" cy="290"/>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40</a:t>
                </a:r>
              </a:p>
            </p:txBody>
          </p:sp>
          <p:sp>
            <p:nvSpPr>
              <p:cNvPr id="11424" name="Line 160"/>
              <p:cNvSpPr>
                <a:spLocks noChangeShapeType="1"/>
              </p:cNvSpPr>
              <p:nvPr/>
            </p:nvSpPr>
            <p:spPr bwMode="auto">
              <a:xfrm>
                <a:off x="1573" y="1092"/>
                <a:ext cx="1" cy="192"/>
              </a:xfrm>
              <a:prstGeom prst="line">
                <a:avLst/>
              </a:prstGeom>
              <a:noFill/>
              <a:ln w="12600">
                <a:solidFill>
                  <a:srgbClr val="000000"/>
                </a:solidFill>
                <a:round/>
                <a:headEnd/>
                <a:tailEnd/>
              </a:ln>
            </p:spPr>
            <p:txBody>
              <a:bodyPr/>
              <a:lstStyle/>
              <a:p>
                <a:endParaRPr lang="en-IN"/>
              </a:p>
            </p:txBody>
          </p:sp>
        </p:grpSp>
        <p:grpSp>
          <p:nvGrpSpPr>
            <p:cNvPr id="11425" name="Group 161"/>
            <p:cNvGrpSpPr>
              <a:grpSpLocks/>
            </p:cNvGrpSpPr>
            <p:nvPr/>
          </p:nvGrpSpPr>
          <p:grpSpPr bwMode="auto">
            <a:xfrm>
              <a:off x="1597" y="1092"/>
              <a:ext cx="385" cy="401"/>
              <a:chOff x="1597" y="1092"/>
              <a:chExt cx="385" cy="401"/>
            </a:xfrm>
          </p:grpSpPr>
          <p:sp>
            <p:nvSpPr>
              <p:cNvPr id="11426" name="Line 162"/>
              <p:cNvSpPr>
                <a:spLocks noChangeShapeType="1"/>
              </p:cNvSpPr>
              <p:nvPr/>
            </p:nvSpPr>
            <p:spPr bwMode="auto">
              <a:xfrm>
                <a:off x="1597" y="1200"/>
                <a:ext cx="360" cy="1"/>
              </a:xfrm>
              <a:prstGeom prst="line">
                <a:avLst/>
              </a:prstGeom>
              <a:noFill/>
              <a:ln w="50760">
                <a:solidFill>
                  <a:srgbClr val="A2C1FE"/>
                </a:solidFill>
                <a:round/>
                <a:headEnd/>
                <a:tailEnd/>
              </a:ln>
            </p:spPr>
            <p:txBody>
              <a:bodyPr/>
              <a:lstStyle/>
              <a:p>
                <a:endParaRPr lang="en-IN"/>
              </a:p>
            </p:txBody>
          </p:sp>
          <p:sp>
            <p:nvSpPr>
              <p:cNvPr id="11427" name="Text Box 163"/>
              <p:cNvSpPr txBox="1">
                <a:spLocks noChangeArrowheads="1"/>
              </p:cNvSpPr>
              <p:nvPr/>
            </p:nvSpPr>
            <p:spPr bwMode="auto">
              <a:xfrm>
                <a:off x="1634" y="1203"/>
                <a:ext cx="292" cy="290"/>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40</a:t>
                </a:r>
              </a:p>
            </p:txBody>
          </p:sp>
          <p:sp>
            <p:nvSpPr>
              <p:cNvPr id="11428" name="Line 164"/>
              <p:cNvSpPr>
                <a:spLocks noChangeShapeType="1"/>
              </p:cNvSpPr>
              <p:nvPr/>
            </p:nvSpPr>
            <p:spPr bwMode="auto">
              <a:xfrm>
                <a:off x="1981" y="1092"/>
                <a:ext cx="1" cy="192"/>
              </a:xfrm>
              <a:prstGeom prst="line">
                <a:avLst/>
              </a:prstGeom>
              <a:noFill/>
              <a:ln w="12600">
                <a:solidFill>
                  <a:srgbClr val="000000"/>
                </a:solidFill>
                <a:round/>
                <a:headEnd/>
                <a:tailEnd/>
              </a:ln>
            </p:spPr>
            <p:txBody>
              <a:bodyPr/>
              <a:lstStyle/>
              <a:p>
                <a:endParaRPr lang="en-IN"/>
              </a:p>
            </p:txBody>
          </p:sp>
        </p:grpSp>
        <p:grpSp>
          <p:nvGrpSpPr>
            <p:cNvPr id="11429" name="Group 165"/>
            <p:cNvGrpSpPr>
              <a:grpSpLocks/>
            </p:cNvGrpSpPr>
            <p:nvPr/>
          </p:nvGrpSpPr>
          <p:grpSpPr bwMode="auto">
            <a:xfrm>
              <a:off x="2005" y="1092"/>
              <a:ext cx="385" cy="401"/>
              <a:chOff x="2005" y="1092"/>
              <a:chExt cx="385" cy="401"/>
            </a:xfrm>
          </p:grpSpPr>
          <p:sp>
            <p:nvSpPr>
              <p:cNvPr id="11430" name="Line 166"/>
              <p:cNvSpPr>
                <a:spLocks noChangeShapeType="1"/>
              </p:cNvSpPr>
              <p:nvPr/>
            </p:nvSpPr>
            <p:spPr bwMode="auto">
              <a:xfrm>
                <a:off x="2005" y="1200"/>
                <a:ext cx="360" cy="1"/>
              </a:xfrm>
              <a:prstGeom prst="line">
                <a:avLst/>
              </a:prstGeom>
              <a:noFill/>
              <a:ln w="50760">
                <a:solidFill>
                  <a:srgbClr val="A2C1FE"/>
                </a:solidFill>
                <a:round/>
                <a:headEnd/>
                <a:tailEnd/>
              </a:ln>
            </p:spPr>
            <p:txBody>
              <a:bodyPr/>
              <a:lstStyle/>
              <a:p>
                <a:endParaRPr lang="en-IN"/>
              </a:p>
            </p:txBody>
          </p:sp>
          <p:sp>
            <p:nvSpPr>
              <p:cNvPr id="11431" name="Text Box 167"/>
              <p:cNvSpPr txBox="1">
                <a:spLocks noChangeArrowheads="1"/>
              </p:cNvSpPr>
              <p:nvPr/>
            </p:nvSpPr>
            <p:spPr bwMode="auto">
              <a:xfrm>
                <a:off x="2042" y="1203"/>
                <a:ext cx="292" cy="290"/>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40</a:t>
                </a:r>
              </a:p>
            </p:txBody>
          </p:sp>
          <p:sp>
            <p:nvSpPr>
              <p:cNvPr id="11432" name="Line 168"/>
              <p:cNvSpPr>
                <a:spLocks noChangeShapeType="1"/>
              </p:cNvSpPr>
              <p:nvPr/>
            </p:nvSpPr>
            <p:spPr bwMode="auto">
              <a:xfrm>
                <a:off x="2389" y="1092"/>
                <a:ext cx="1" cy="192"/>
              </a:xfrm>
              <a:prstGeom prst="line">
                <a:avLst/>
              </a:prstGeom>
              <a:noFill/>
              <a:ln w="12600">
                <a:solidFill>
                  <a:srgbClr val="000000"/>
                </a:solidFill>
                <a:round/>
                <a:headEnd/>
                <a:tailEnd/>
              </a:ln>
            </p:spPr>
            <p:txBody>
              <a:bodyPr/>
              <a:lstStyle/>
              <a:p>
                <a:endParaRPr lang="en-IN"/>
              </a:p>
            </p:txBody>
          </p:sp>
        </p:grpSp>
        <p:sp>
          <p:nvSpPr>
            <p:cNvPr id="11433" name="Line 169"/>
            <p:cNvSpPr>
              <a:spLocks noChangeShapeType="1"/>
            </p:cNvSpPr>
            <p:nvPr/>
          </p:nvSpPr>
          <p:spPr bwMode="auto">
            <a:xfrm>
              <a:off x="2413" y="1200"/>
              <a:ext cx="360" cy="1"/>
            </a:xfrm>
            <a:prstGeom prst="line">
              <a:avLst/>
            </a:prstGeom>
            <a:noFill/>
            <a:ln w="50760">
              <a:solidFill>
                <a:srgbClr val="A2C1FE"/>
              </a:solidFill>
              <a:round/>
              <a:headEnd/>
              <a:tailEnd/>
            </a:ln>
          </p:spPr>
          <p:txBody>
            <a:bodyPr/>
            <a:lstStyle/>
            <a:p>
              <a:endParaRPr lang="en-IN"/>
            </a:p>
          </p:txBody>
        </p:sp>
        <p:sp>
          <p:nvSpPr>
            <p:cNvPr id="11434" name="Line 170"/>
            <p:cNvSpPr>
              <a:spLocks noChangeShapeType="1"/>
            </p:cNvSpPr>
            <p:nvPr/>
          </p:nvSpPr>
          <p:spPr bwMode="auto">
            <a:xfrm>
              <a:off x="2813" y="1232"/>
              <a:ext cx="216" cy="1"/>
            </a:xfrm>
            <a:prstGeom prst="line">
              <a:avLst/>
            </a:prstGeom>
            <a:noFill/>
            <a:ln w="50760">
              <a:solidFill>
                <a:srgbClr val="00DFCA"/>
              </a:solidFill>
              <a:round/>
              <a:headEnd/>
              <a:tailEnd/>
            </a:ln>
          </p:spPr>
          <p:txBody>
            <a:bodyPr/>
            <a:lstStyle/>
            <a:p>
              <a:endParaRPr lang="en-IN"/>
            </a:p>
          </p:txBody>
        </p:sp>
        <p:sp>
          <p:nvSpPr>
            <p:cNvPr id="11435" name="Text Box 171"/>
            <p:cNvSpPr txBox="1">
              <a:spLocks noChangeArrowheads="1"/>
            </p:cNvSpPr>
            <p:nvPr/>
          </p:nvSpPr>
          <p:spPr bwMode="auto">
            <a:xfrm>
              <a:off x="2450" y="1203"/>
              <a:ext cx="292" cy="290"/>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40</a:t>
              </a:r>
            </a:p>
          </p:txBody>
        </p:sp>
        <p:sp>
          <p:nvSpPr>
            <p:cNvPr id="11436" name="Text Box 172"/>
            <p:cNvSpPr txBox="1">
              <a:spLocks noChangeArrowheads="1"/>
            </p:cNvSpPr>
            <p:nvPr/>
          </p:nvSpPr>
          <p:spPr bwMode="auto">
            <a:xfrm>
              <a:off x="2778" y="1203"/>
              <a:ext cx="292" cy="290"/>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t>20</a:t>
              </a:r>
            </a:p>
          </p:txBody>
        </p:sp>
        <p:sp>
          <p:nvSpPr>
            <p:cNvPr id="11437" name="Line 173"/>
            <p:cNvSpPr>
              <a:spLocks noChangeShapeType="1"/>
            </p:cNvSpPr>
            <p:nvPr/>
          </p:nvSpPr>
          <p:spPr bwMode="auto">
            <a:xfrm>
              <a:off x="2797" y="1092"/>
              <a:ext cx="1" cy="192"/>
            </a:xfrm>
            <a:prstGeom prst="line">
              <a:avLst/>
            </a:prstGeom>
            <a:noFill/>
            <a:ln w="12600">
              <a:solidFill>
                <a:srgbClr val="000000"/>
              </a:solidFill>
              <a:round/>
              <a:headEnd/>
              <a:tailEnd/>
            </a:ln>
          </p:spPr>
          <p:txBody>
            <a:bodyPr/>
            <a:lstStyle/>
            <a:p>
              <a:endParaRPr lang="en-IN"/>
            </a:p>
          </p:txBody>
        </p:sp>
        <p:sp>
          <p:nvSpPr>
            <p:cNvPr id="11438" name="Line 174"/>
            <p:cNvSpPr>
              <a:spLocks noChangeShapeType="1"/>
            </p:cNvSpPr>
            <p:nvPr/>
          </p:nvSpPr>
          <p:spPr bwMode="auto">
            <a:xfrm>
              <a:off x="3053" y="1092"/>
              <a:ext cx="1" cy="192"/>
            </a:xfrm>
            <a:prstGeom prst="line">
              <a:avLst/>
            </a:prstGeom>
            <a:noFill/>
            <a:ln w="12600">
              <a:solidFill>
                <a:srgbClr val="000000"/>
              </a:solidFill>
              <a:round/>
              <a:headEnd/>
              <a:tailEnd/>
            </a:ln>
          </p:spPr>
          <p:txBody>
            <a:bodyPr/>
            <a:lstStyle/>
            <a:p>
              <a:endParaRPr lang="en-IN"/>
            </a:p>
          </p:txBody>
        </p:sp>
        <p:sp>
          <p:nvSpPr>
            <p:cNvPr id="11439" name="Line 175"/>
            <p:cNvSpPr>
              <a:spLocks noChangeShapeType="1"/>
            </p:cNvSpPr>
            <p:nvPr/>
          </p:nvSpPr>
          <p:spPr bwMode="auto">
            <a:xfrm>
              <a:off x="1261" y="1168"/>
              <a:ext cx="288" cy="1"/>
            </a:xfrm>
            <a:prstGeom prst="line">
              <a:avLst/>
            </a:prstGeom>
            <a:noFill/>
            <a:ln w="50760">
              <a:solidFill>
                <a:srgbClr val="F6BF69"/>
              </a:solidFill>
              <a:round/>
              <a:headEnd/>
              <a:tailEnd/>
            </a:ln>
          </p:spPr>
          <p:txBody>
            <a:bodyPr/>
            <a:lstStyle/>
            <a:p>
              <a:endParaRPr lang="en-IN"/>
            </a:p>
          </p:txBody>
        </p:sp>
        <p:sp>
          <p:nvSpPr>
            <p:cNvPr id="11440" name="Line 176"/>
            <p:cNvSpPr>
              <a:spLocks noChangeShapeType="1"/>
            </p:cNvSpPr>
            <p:nvPr/>
          </p:nvSpPr>
          <p:spPr bwMode="auto">
            <a:xfrm>
              <a:off x="1669" y="1168"/>
              <a:ext cx="288" cy="1"/>
            </a:xfrm>
            <a:prstGeom prst="line">
              <a:avLst/>
            </a:prstGeom>
            <a:noFill/>
            <a:ln w="50760">
              <a:solidFill>
                <a:srgbClr val="F6BF69"/>
              </a:solidFill>
              <a:round/>
              <a:headEnd/>
              <a:tailEnd/>
            </a:ln>
          </p:spPr>
          <p:txBody>
            <a:bodyPr/>
            <a:lstStyle/>
            <a:p>
              <a:endParaRPr lang="en-IN"/>
            </a:p>
          </p:txBody>
        </p:sp>
        <p:sp>
          <p:nvSpPr>
            <p:cNvPr id="11441" name="Line 177"/>
            <p:cNvSpPr>
              <a:spLocks noChangeShapeType="1"/>
            </p:cNvSpPr>
            <p:nvPr/>
          </p:nvSpPr>
          <p:spPr bwMode="auto">
            <a:xfrm>
              <a:off x="2077" y="1168"/>
              <a:ext cx="288" cy="1"/>
            </a:xfrm>
            <a:prstGeom prst="line">
              <a:avLst/>
            </a:prstGeom>
            <a:noFill/>
            <a:ln w="50760">
              <a:solidFill>
                <a:srgbClr val="F6BF69"/>
              </a:solidFill>
              <a:round/>
              <a:headEnd/>
              <a:tailEnd/>
            </a:ln>
          </p:spPr>
          <p:txBody>
            <a:bodyPr/>
            <a:lstStyle/>
            <a:p>
              <a:endParaRPr lang="en-IN"/>
            </a:p>
          </p:txBody>
        </p:sp>
        <p:sp>
          <p:nvSpPr>
            <p:cNvPr id="11442" name="Line 178"/>
            <p:cNvSpPr>
              <a:spLocks noChangeShapeType="1"/>
            </p:cNvSpPr>
            <p:nvPr/>
          </p:nvSpPr>
          <p:spPr bwMode="auto">
            <a:xfrm>
              <a:off x="1597" y="1232"/>
              <a:ext cx="216" cy="1"/>
            </a:xfrm>
            <a:prstGeom prst="line">
              <a:avLst/>
            </a:prstGeom>
            <a:noFill/>
            <a:ln w="50760">
              <a:solidFill>
                <a:srgbClr val="00DFCA"/>
              </a:solidFill>
              <a:round/>
              <a:headEnd/>
              <a:tailEnd/>
            </a:ln>
          </p:spPr>
          <p:txBody>
            <a:bodyPr/>
            <a:lstStyle/>
            <a:p>
              <a:endParaRPr lang="en-IN"/>
            </a:p>
          </p:txBody>
        </p:sp>
        <p:sp>
          <p:nvSpPr>
            <p:cNvPr id="11443" name="Line 179"/>
            <p:cNvSpPr>
              <a:spLocks noChangeShapeType="1"/>
            </p:cNvSpPr>
            <p:nvPr/>
          </p:nvSpPr>
          <p:spPr bwMode="auto">
            <a:xfrm>
              <a:off x="2005" y="1232"/>
              <a:ext cx="216" cy="1"/>
            </a:xfrm>
            <a:prstGeom prst="line">
              <a:avLst/>
            </a:prstGeom>
            <a:noFill/>
            <a:ln w="50760">
              <a:solidFill>
                <a:srgbClr val="00DFCA"/>
              </a:solidFill>
              <a:round/>
              <a:headEnd/>
              <a:tailEnd/>
            </a:ln>
          </p:spPr>
          <p:txBody>
            <a:bodyPr/>
            <a:lstStyle/>
            <a:p>
              <a:endParaRPr lang="en-IN"/>
            </a:p>
          </p:txBody>
        </p:sp>
        <p:sp>
          <p:nvSpPr>
            <p:cNvPr id="11444" name="Line 180"/>
            <p:cNvSpPr>
              <a:spLocks noChangeShapeType="1"/>
            </p:cNvSpPr>
            <p:nvPr/>
          </p:nvSpPr>
          <p:spPr bwMode="auto">
            <a:xfrm>
              <a:off x="2413" y="1232"/>
              <a:ext cx="216" cy="1"/>
            </a:xfrm>
            <a:prstGeom prst="line">
              <a:avLst/>
            </a:prstGeom>
            <a:noFill/>
            <a:ln w="50760">
              <a:solidFill>
                <a:srgbClr val="00DFCA"/>
              </a:solidFill>
              <a:round/>
              <a:headEnd/>
              <a:tailEnd/>
            </a:ln>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ea typeface="SimSun" pitchFamily="2" charset="-122"/>
              </a:rPr>
              <a:t>Traditional Pipeline Concept</a:t>
            </a:r>
          </a:p>
        </p:txBody>
      </p:sp>
      <p:sp>
        <p:nvSpPr>
          <p:cNvPr id="12291" name="Rectangle 3"/>
          <p:cNvSpPr>
            <a:spLocks noGrp="1" noChangeArrowheads="1"/>
          </p:cNvSpPr>
          <p:nvPr>
            <p:ph type="body" idx="1"/>
          </p:nvPr>
        </p:nvSpPr>
        <p:spPr>
          <a:xfrm>
            <a:off x="5697827" y="2095717"/>
            <a:ext cx="3411537" cy="4082257"/>
          </a:xfrm>
          <a:ln/>
        </p:spPr>
        <p:txBody>
          <a:bodyPr lIns="63360" tIns="25560" rIns="63360" bIns="25560"/>
          <a:lstStyle/>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dirty="0"/>
              <a:t>Pipelining doesn’t help </a:t>
            </a:r>
            <a:r>
              <a:rPr lang="en-GB" sz="1900" dirty="0">
                <a:solidFill>
                  <a:srgbClr val="C00000"/>
                </a:solidFill>
              </a:rPr>
              <a:t>latency of single task</a:t>
            </a:r>
            <a:r>
              <a:rPr lang="en-GB" sz="1900" dirty="0"/>
              <a:t>, it helps </a:t>
            </a:r>
            <a:r>
              <a:rPr lang="en-GB" sz="1900" dirty="0">
                <a:solidFill>
                  <a:srgbClr val="C00000"/>
                </a:solidFill>
              </a:rPr>
              <a:t>throughput of entire </a:t>
            </a:r>
            <a:r>
              <a:rPr lang="en-GB" sz="1900" dirty="0"/>
              <a:t>workload</a:t>
            </a:r>
          </a:p>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dirty="0"/>
              <a:t>Pipeline rate limited by </a:t>
            </a:r>
            <a:r>
              <a:rPr lang="en-GB" sz="1900" dirty="0">
                <a:solidFill>
                  <a:srgbClr val="C00000"/>
                </a:solidFill>
              </a:rPr>
              <a:t>slowest pipeline stage</a:t>
            </a:r>
          </a:p>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dirty="0"/>
              <a:t>Multiple tasks operating simultaneously using </a:t>
            </a:r>
            <a:r>
              <a:rPr lang="en-GB" sz="1900" dirty="0">
                <a:solidFill>
                  <a:srgbClr val="C00000"/>
                </a:solidFill>
              </a:rPr>
              <a:t>different resources</a:t>
            </a:r>
          </a:p>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dirty="0"/>
              <a:t>Potential speedup = Number </a:t>
            </a:r>
            <a:r>
              <a:rPr lang="en-GB" sz="1900" dirty="0">
                <a:solidFill>
                  <a:srgbClr val="C00000"/>
                </a:solidFill>
              </a:rPr>
              <a:t>pipe stages</a:t>
            </a:r>
          </a:p>
        </p:txBody>
      </p:sp>
      <p:grpSp>
        <p:nvGrpSpPr>
          <p:cNvPr id="12292" name="Group 4"/>
          <p:cNvGrpSpPr>
            <a:grpSpLocks/>
          </p:cNvGrpSpPr>
          <p:nvPr/>
        </p:nvGrpSpPr>
        <p:grpSpPr bwMode="auto">
          <a:xfrm>
            <a:off x="862013" y="3141663"/>
            <a:ext cx="522287" cy="498475"/>
            <a:chOff x="532" y="1716"/>
            <a:chExt cx="329" cy="314"/>
          </a:xfrm>
        </p:grpSpPr>
        <p:sp>
          <p:nvSpPr>
            <p:cNvPr id="12293" name="Freeform 5"/>
            <p:cNvSpPr>
              <a:spLocks noChangeArrowheads="1"/>
            </p:cNvSpPr>
            <p:nvPr/>
          </p:nvSpPr>
          <p:spPr bwMode="auto">
            <a:xfrm>
              <a:off x="532" y="1716"/>
              <a:ext cx="329" cy="294"/>
            </a:xfrm>
            <a:custGeom>
              <a:avLst/>
              <a:gdLst/>
              <a:ahLst/>
              <a:cxnLst>
                <a:cxn ang="0">
                  <a:pos x="411" y="61"/>
                </a:cxn>
                <a:cxn ang="0">
                  <a:pos x="690" y="70"/>
                </a:cxn>
                <a:cxn ang="0">
                  <a:pos x="991" y="0"/>
                </a:cxn>
                <a:cxn ang="0">
                  <a:pos x="1350" y="0"/>
                </a:cxn>
                <a:cxn ang="0">
                  <a:pos x="951" y="370"/>
                </a:cxn>
                <a:cxn ang="0">
                  <a:pos x="1057" y="392"/>
                </a:cxn>
                <a:cxn ang="0">
                  <a:pos x="1163" y="436"/>
                </a:cxn>
                <a:cxn ang="0">
                  <a:pos x="1260" y="489"/>
                </a:cxn>
                <a:cxn ang="0">
                  <a:pos x="1336" y="556"/>
                </a:cxn>
                <a:cxn ang="0">
                  <a:pos x="1398" y="635"/>
                </a:cxn>
                <a:cxn ang="0">
                  <a:pos x="1438" y="728"/>
                </a:cxn>
                <a:cxn ang="0">
                  <a:pos x="1451" y="824"/>
                </a:cxn>
                <a:cxn ang="0">
                  <a:pos x="1433" y="925"/>
                </a:cxn>
                <a:cxn ang="0">
                  <a:pos x="1403" y="1005"/>
                </a:cxn>
                <a:cxn ang="0">
                  <a:pos x="1341" y="1089"/>
                </a:cxn>
                <a:cxn ang="0">
                  <a:pos x="1238" y="1177"/>
                </a:cxn>
                <a:cxn ang="0">
                  <a:pos x="1137" y="1230"/>
                </a:cxn>
                <a:cxn ang="0">
                  <a:pos x="1044" y="1265"/>
                </a:cxn>
                <a:cxn ang="0">
                  <a:pos x="951" y="1287"/>
                </a:cxn>
                <a:cxn ang="0">
                  <a:pos x="836" y="1296"/>
                </a:cxn>
                <a:cxn ang="0">
                  <a:pos x="539" y="1292"/>
                </a:cxn>
                <a:cxn ang="0">
                  <a:pos x="398" y="1265"/>
                </a:cxn>
                <a:cxn ang="0">
                  <a:pos x="248" y="1199"/>
                </a:cxn>
                <a:cxn ang="0">
                  <a:pos x="132" y="1115"/>
                </a:cxn>
                <a:cxn ang="0">
                  <a:pos x="57" y="1022"/>
                </a:cxn>
                <a:cxn ang="0">
                  <a:pos x="17" y="925"/>
                </a:cxn>
                <a:cxn ang="0">
                  <a:pos x="0" y="841"/>
                </a:cxn>
                <a:cxn ang="0">
                  <a:pos x="13" y="745"/>
                </a:cxn>
                <a:cxn ang="0">
                  <a:pos x="61" y="622"/>
                </a:cxn>
                <a:cxn ang="0">
                  <a:pos x="154" y="520"/>
                </a:cxn>
                <a:cxn ang="0">
                  <a:pos x="279" y="436"/>
                </a:cxn>
                <a:cxn ang="0">
                  <a:pos x="451" y="379"/>
                </a:cxn>
                <a:cxn ang="0">
                  <a:pos x="176" y="17"/>
                </a:cxn>
              </a:cxnLst>
              <a:rect l="0" t="0" r="r" b="b"/>
              <a:pathLst>
                <a:path w="1452" h="1297">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12294" name="Text Box 6"/>
            <p:cNvSpPr txBox="1">
              <a:spLocks noChangeArrowheads="1"/>
            </p:cNvSpPr>
            <p:nvPr/>
          </p:nvSpPr>
          <p:spPr bwMode="auto">
            <a:xfrm>
              <a:off x="600" y="1763"/>
              <a:ext cx="218"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A</a:t>
              </a:r>
            </a:p>
          </p:txBody>
        </p:sp>
      </p:grpSp>
      <p:grpSp>
        <p:nvGrpSpPr>
          <p:cNvPr id="12295" name="Group 7"/>
          <p:cNvGrpSpPr>
            <a:grpSpLocks/>
          </p:cNvGrpSpPr>
          <p:nvPr/>
        </p:nvGrpSpPr>
        <p:grpSpPr bwMode="auto">
          <a:xfrm>
            <a:off x="849313" y="3992563"/>
            <a:ext cx="522287" cy="498475"/>
            <a:chOff x="524" y="2252"/>
            <a:chExt cx="329" cy="314"/>
          </a:xfrm>
        </p:grpSpPr>
        <p:sp>
          <p:nvSpPr>
            <p:cNvPr id="12296" name="Freeform 8"/>
            <p:cNvSpPr>
              <a:spLocks noChangeArrowheads="1"/>
            </p:cNvSpPr>
            <p:nvPr/>
          </p:nvSpPr>
          <p:spPr bwMode="auto">
            <a:xfrm>
              <a:off x="524" y="2252"/>
              <a:ext cx="329" cy="294"/>
            </a:xfrm>
            <a:custGeom>
              <a:avLst/>
              <a:gdLst/>
              <a:ahLst/>
              <a:cxnLst>
                <a:cxn ang="0">
                  <a:pos x="411" y="61"/>
                </a:cxn>
                <a:cxn ang="0">
                  <a:pos x="690" y="70"/>
                </a:cxn>
                <a:cxn ang="0">
                  <a:pos x="990" y="0"/>
                </a:cxn>
                <a:cxn ang="0">
                  <a:pos x="1349" y="0"/>
                </a:cxn>
                <a:cxn ang="0">
                  <a:pos x="951" y="370"/>
                </a:cxn>
                <a:cxn ang="0">
                  <a:pos x="1057" y="392"/>
                </a:cxn>
                <a:cxn ang="0">
                  <a:pos x="1162" y="436"/>
                </a:cxn>
                <a:cxn ang="0">
                  <a:pos x="1259" y="489"/>
                </a:cxn>
                <a:cxn ang="0">
                  <a:pos x="1335" y="556"/>
                </a:cxn>
                <a:cxn ang="0">
                  <a:pos x="1397" y="635"/>
                </a:cxn>
                <a:cxn ang="0">
                  <a:pos x="1437" y="728"/>
                </a:cxn>
                <a:cxn ang="0">
                  <a:pos x="1450" y="824"/>
                </a:cxn>
                <a:cxn ang="0">
                  <a:pos x="1432" y="925"/>
                </a:cxn>
                <a:cxn ang="0">
                  <a:pos x="1402" y="1005"/>
                </a:cxn>
                <a:cxn ang="0">
                  <a:pos x="1340" y="1089"/>
                </a:cxn>
                <a:cxn ang="0">
                  <a:pos x="1237" y="1177"/>
                </a:cxn>
                <a:cxn ang="0">
                  <a:pos x="1136" y="1230"/>
                </a:cxn>
                <a:cxn ang="0">
                  <a:pos x="1043" y="1265"/>
                </a:cxn>
                <a:cxn ang="0">
                  <a:pos x="951" y="1287"/>
                </a:cxn>
                <a:cxn ang="0">
                  <a:pos x="835" y="1296"/>
                </a:cxn>
                <a:cxn ang="0">
                  <a:pos x="539" y="1292"/>
                </a:cxn>
                <a:cxn ang="0">
                  <a:pos x="397" y="1265"/>
                </a:cxn>
                <a:cxn ang="0">
                  <a:pos x="247" y="1199"/>
                </a:cxn>
                <a:cxn ang="0">
                  <a:pos x="132" y="1115"/>
                </a:cxn>
                <a:cxn ang="0">
                  <a:pos x="57" y="1022"/>
                </a:cxn>
                <a:cxn ang="0">
                  <a:pos x="17" y="925"/>
                </a:cxn>
                <a:cxn ang="0">
                  <a:pos x="0" y="841"/>
                </a:cxn>
                <a:cxn ang="0">
                  <a:pos x="13" y="745"/>
                </a:cxn>
                <a:cxn ang="0">
                  <a:pos x="61" y="622"/>
                </a:cxn>
                <a:cxn ang="0">
                  <a:pos x="154" y="520"/>
                </a:cxn>
                <a:cxn ang="0">
                  <a:pos x="278" y="436"/>
                </a:cxn>
                <a:cxn ang="0">
                  <a:pos x="450" y="379"/>
                </a:cxn>
                <a:cxn ang="0">
                  <a:pos x="176" y="17"/>
                </a:cxn>
              </a:cxnLst>
              <a:rect l="0" t="0" r="r" b="b"/>
              <a:pathLst>
                <a:path w="1451" h="1297">
                  <a:moveTo>
                    <a:pt x="176" y="17"/>
                  </a:moveTo>
                  <a:lnTo>
                    <a:pt x="411" y="61"/>
                  </a:lnTo>
                  <a:lnTo>
                    <a:pt x="406" y="0"/>
                  </a:lnTo>
                  <a:lnTo>
                    <a:pt x="690" y="70"/>
                  </a:lnTo>
                  <a:lnTo>
                    <a:pt x="690" y="0"/>
                  </a:lnTo>
                  <a:lnTo>
                    <a:pt x="990" y="0"/>
                  </a:lnTo>
                  <a:lnTo>
                    <a:pt x="986" y="66"/>
                  </a:lnTo>
                  <a:lnTo>
                    <a:pt x="1349" y="0"/>
                  </a:lnTo>
                  <a:lnTo>
                    <a:pt x="907" y="366"/>
                  </a:lnTo>
                  <a:lnTo>
                    <a:pt x="951" y="370"/>
                  </a:lnTo>
                  <a:lnTo>
                    <a:pt x="999" y="379"/>
                  </a:lnTo>
                  <a:lnTo>
                    <a:pt x="1057" y="392"/>
                  </a:lnTo>
                  <a:lnTo>
                    <a:pt x="1105" y="410"/>
                  </a:lnTo>
                  <a:lnTo>
                    <a:pt x="1162" y="436"/>
                  </a:lnTo>
                  <a:lnTo>
                    <a:pt x="1211" y="459"/>
                  </a:lnTo>
                  <a:lnTo>
                    <a:pt x="1259" y="489"/>
                  </a:lnTo>
                  <a:lnTo>
                    <a:pt x="1300" y="525"/>
                  </a:lnTo>
                  <a:lnTo>
                    <a:pt x="1335" y="556"/>
                  </a:lnTo>
                  <a:lnTo>
                    <a:pt x="1366" y="595"/>
                  </a:lnTo>
                  <a:lnTo>
                    <a:pt x="1397" y="635"/>
                  </a:lnTo>
                  <a:lnTo>
                    <a:pt x="1419" y="684"/>
                  </a:lnTo>
                  <a:lnTo>
                    <a:pt x="1437" y="728"/>
                  </a:lnTo>
                  <a:lnTo>
                    <a:pt x="1446" y="766"/>
                  </a:lnTo>
                  <a:lnTo>
                    <a:pt x="1450" y="824"/>
                  </a:lnTo>
                  <a:lnTo>
                    <a:pt x="1446" y="881"/>
                  </a:lnTo>
                  <a:lnTo>
                    <a:pt x="1432" y="925"/>
                  </a:lnTo>
                  <a:lnTo>
                    <a:pt x="1419" y="969"/>
                  </a:lnTo>
                  <a:lnTo>
                    <a:pt x="1402" y="1005"/>
                  </a:lnTo>
                  <a:lnTo>
                    <a:pt x="1375" y="1045"/>
                  </a:lnTo>
                  <a:lnTo>
                    <a:pt x="1340" y="1089"/>
                  </a:lnTo>
                  <a:lnTo>
                    <a:pt x="1291" y="1137"/>
                  </a:lnTo>
                  <a:lnTo>
                    <a:pt x="1237" y="1177"/>
                  </a:lnTo>
                  <a:lnTo>
                    <a:pt x="1184" y="1208"/>
                  </a:lnTo>
                  <a:lnTo>
                    <a:pt x="1136" y="1230"/>
                  </a:lnTo>
                  <a:lnTo>
                    <a:pt x="1087" y="1252"/>
                  </a:lnTo>
                  <a:lnTo>
                    <a:pt x="1043" y="1265"/>
                  </a:lnTo>
                  <a:lnTo>
                    <a:pt x="990" y="1278"/>
                  </a:lnTo>
                  <a:lnTo>
                    <a:pt x="951" y="1287"/>
                  </a:lnTo>
                  <a:lnTo>
                    <a:pt x="888" y="1292"/>
                  </a:lnTo>
                  <a:lnTo>
                    <a:pt x="835" y="1296"/>
                  </a:lnTo>
                  <a:lnTo>
                    <a:pt x="588" y="1296"/>
                  </a:lnTo>
                  <a:lnTo>
                    <a:pt x="539" y="1292"/>
                  </a:lnTo>
                  <a:lnTo>
                    <a:pt x="477" y="1283"/>
                  </a:lnTo>
                  <a:lnTo>
                    <a:pt x="397" y="1265"/>
                  </a:lnTo>
                  <a:lnTo>
                    <a:pt x="322" y="1234"/>
                  </a:lnTo>
                  <a:lnTo>
                    <a:pt x="247"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8" y="436"/>
                  </a:lnTo>
                  <a:lnTo>
                    <a:pt x="362" y="401"/>
                  </a:lnTo>
                  <a:lnTo>
                    <a:pt x="450" y="379"/>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12297" name="Text Box 9"/>
            <p:cNvSpPr txBox="1">
              <a:spLocks noChangeArrowheads="1"/>
            </p:cNvSpPr>
            <p:nvPr/>
          </p:nvSpPr>
          <p:spPr bwMode="auto">
            <a:xfrm>
              <a:off x="592" y="2299"/>
              <a:ext cx="218"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B</a:t>
              </a:r>
            </a:p>
          </p:txBody>
        </p:sp>
      </p:grpSp>
      <p:grpSp>
        <p:nvGrpSpPr>
          <p:cNvPr id="12298" name="Group 10"/>
          <p:cNvGrpSpPr>
            <a:grpSpLocks/>
          </p:cNvGrpSpPr>
          <p:nvPr/>
        </p:nvGrpSpPr>
        <p:grpSpPr bwMode="auto">
          <a:xfrm>
            <a:off x="811213" y="4741863"/>
            <a:ext cx="522287" cy="498475"/>
            <a:chOff x="500" y="2724"/>
            <a:chExt cx="329" cy="314"/>
          </a:xfrm>
        </p:grpSpPr>
        <p:sp>
          <p:nvSpPr>
            <p:cNvPr id="12299" name="Freeform 11"/>
            <p:cNvSpPr>
              <a:spLocks noChangeArrowheads="1"/>
            </p:cNvSpPr>
            <p:nvPr/>
          </p:nvSpPr>
          <p:spPr bwMode="auto">
            <a:xfrm>
              <a:off x="500" y="2724"/>
              <a:ext cx="329" cy="294"/>
            </a:xfrm>
            <a:custGeom>
              <a:avLst/>
              <a:gdLst/>
              <a:ahLst/>
              <a:cxnLst>
                <a:cxn ang="0">
                  <a:pos x="411" y="61"/>
                </a:cxn>
                <a:cxn ang="0">
                  <a:pos x="690" y="70"/>
                </a:cxn>
                <a:cxn ang="0">
                  <a:pos x="991" y="0"/>
                </a:cxn>
                <a:cxn ang="0">
                  <a:pos x="1350" y="0"/>
                </a:cxn>
                <a:cxn ang="0">
                  <a:pos x="951" y="370"/>
                </a:cxn>
                <a:cxn ang="0">
                  <a:pos x="1057" y="392"/>
                </a:cxn>
                <a:cxn ang="0">
                  <a:pos x="1163" y="436"/>
                </a:cxn>
                <a:cxn ang="0">
                  <a:pos x="1260" y="489"/>
                </a:cxn>
                <a:cxn ang="0">
                  <a:pos x="1336" y="556"/>
                </a:cxn>
                <a:cxn ang="0">
                  <a:pos x="1398" y="635"/>
                </a:cxn>
                <a:cxn ang="0">
                  <a:pos x="1438" y="728"/>
                </a:cxn>
                <a:cxn ang="0">
                  <a:pos x="1451" y="824"/>
                </a:cxn>
                <a:cxn ang="0">
                  <a:pos x="1433" y="925"/>
                </a:cxn>
                <a:cxn ang="0">
                  <a:pos x="1403" y="1005"/>
                </a:cxn>
                <a:cxn ang="0">
                  <a:pos x="1341" y="1089"/>
                </a:cxn>
                <a:cxn ang="0">
                  <a:pos x="1238" y="1177"/>
                </a:cxn>
                <a:cxn ang="0">
                  <a:pos x="1137" y="1230"/>
                </a:cxn>
                <a:cxn ang="0">
                  <a:pos x="1044" y="1265"/>
                </a:cxn>
                <a:cxn ang="0">
                  <a:pos x="951" y="1287"/>
                </a:cxn>
                <a:cxn ang="0">
                  <a:pos x="836" y="1296"/>
                </a:cxn>
                <a:cxn ang="0">
                  <a:pos x="539" y="1292"/>
                </a:cxn>
                <a:cxn ang="0">
                  <a:pos x="398" y="1265"/>
                </a:cxn>
                <a:cxn ang="0">
                  <a:pos x="248" y="1199"/>
                </a:cxn>
                <a:cxn ang="0">
                  <a:pos x="132" y="1115"/>
                </a:cxn>
                <a:cxn ang="0">
                  <a:pos x="57" y="1022"/>
                </a:cxn>
                <a:cxn ang="0">
                  <a:pos x="17" y="925"/>
                </a:cxn>
                <a:cxn ang="0">
                  <a:pos x="0" y="841"/>
                </a:cxn>
                <a:cxn ang="0">
                  <a:pos x="13" y="745"/>
                </a:cxn>
                <a:cxn ang="0">
                  <a:pos x="61" y="622"/>
                </a:cxn>
                <a:cxn ang="0">
                  <a:pos x="154" y="520"/>
                </a:cxn>
                <a:cxn ang="0">
                  <a:pos x="279" y="436"/>
                </a:cxn>
                <a:cxn ang="0">
                  <a:pos x="451" y="379"/>
                </a:cxn>
                <a:cxn ang="0">
                  <a:pos x="176" y="17"/>
                </a:cxn>
              </a:cxnLst>
              <a:rect l="0" t="0" r="r" b="b"/>
              <a:pathLst>
                <a:path w="1452" h="1297">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12300" name="Text Box 12"/>
            <p:cNvSpPr txBox="1">
              <a:spLocks noChangeArrowheads="1"/>
            </p:cNvSpPr>
            <p:nvPr/>
          </p:nvSpPr>
          <p:spPr bwMode="auto">
            <a:xfrm>
              <a:off x="568" y="2771"/>
              <a:ext cx="218"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C</a:t>
              </a:r>
            </a:p>
          </p:txBody>
        </p:sp>
      </p:grpSp>
      <p:grpSp>
        <p:nvGrpSpPr>
          <p:cNvPr id="12301" name="Group 13"/>
          <p:cNvGrpSpPr>
            <a:grpSpLocks/>
          </p:cNvGrpSpPr>
          <p:nvPr/>
        </p:nvGrpSpPr>
        <p:grpSpPr bwMode="auto">
          <a:xfrm>
            <a:off x="811213" y="5465763"/>
            <a:ext cx="522287" cy="498475"/>
            <a:chOff x="500" y="3180"/>
            <a:chExt cx="329" cy="314"/>
          </a:xfrm>
        </p:grpSpPr>
        <p:sp>
          <p:nvSpPr>
            <p:cNvPr id="12302" name="Freeform 14"/>
            <p:cNvSpPr>
              <a:spLocks noChangeArrowheads="1"/>
            </p:cNvSpPr>
            <p:nvPr/>
          </p:nvSpPr>
          <p:spPr bwMode="auto">
            <a:xfrm>
              <a:off x="500" y="3180"/>
              <a:ext cx="329" cy="294"/>
            </a:xfrm>
            <a:custGeom>
              <a:avLst/>
              <a:gdLst/>
              <a:ahLst/>
              <a:cxnLst>
                <a:cxn ang="0">
                  <a:pos x="411" y="61"/>
                </a:cxn>
                <a:cxn ang="0">
                  <a:pos x="690" y="70"/>
                </a:cxn>
                <a:cxn ang="0">
                  <a:pos x="991" y="0"/>
                </a:cxn>
                <a:cxn ang="0">
                  <a:pos x="1350" y="0"/>
                </a:cxn>
                <a:cxn ang="0">
                  <a:pos x="951" y="370"/>
                </a:cxn>
                <a:cxn ang="0">
                  <a:pos x="1057" y="392"/>
                </a:cxn>
                <a:cxn ang="0">
                  <a:pos x="1163" y="436"/>
                </a:cxn>
                <a:cxn ang="0">
                  <a:pos x="1260" y="489"/>
                </a:cxn>
                <a:cxn ang="0">
                  <a:pos x="1336" y="556"/>
                </a:cxn>
                <a:cxn ang="0">
                  <a:pos x="1398" y="635"/>
                </a:cxn>
                <a:cxn ang="0">
                  <a:pos x="1438" y="728"/>
                </a:cxn>
                <a:cxn ang="0">
                  <a:pos x="1451" y="824"/>
                </a:cxn>
                <a:cxn ang="0">
                  <a:pos x="1433" y="925"/>
                </a:cxn>
                <a:cxn ang="0">
                  <a:pos x="1403" y="1005"/>
                </a:cxn>
                <a:cxn ang="0">
                  <a:pos x="1341" y="1089"/>
                </a:cxn>
                <a:cxn ang="0">
                  <a:pos x="1238" y="1177"/>
                </a:cxn>
                <a:cxn ang="0">
                  <a:pos x="1137" y="1230"/>
                </a:cxn>
                <a:cxn ang="0">
                  <a:pos x="1044" y="1265"/>
                </a:cxn>
                <a:cxn ang="0">
                  <a:pos x="951" y="1287"/>
                </a:cxn>
                <a:cxn ang="0">
                  <a:pos x="836" y="1296"/>
                </a:cxn>
                <a:cxn ang="0">
                  <a:pos x="539" y="1292"/>
                </a:cxn>
                <a:cxn ang="0">
                  <a:pos x="398" y="1265"/>
                </a:cxn>
                <a:cxn ang="0">
                  <a:pos x="248" y="1199"/>
                </a:cxn>
                <a:cxn ang="0">
                  <a:pos x="132" y="1115"/>
                </a:cxn>
                <a:cxn ang="0">
                  <a:pos x="57" y="1022"/>
                </a:cxn>
                <a:cxn ang="0">
                  <a:pos x="17" y="925"/>
                </a:cxn>
                <a:cxn ang="0">
                  <a:pos x="0" y="841"/>
                </a:cxn>
                <a:cxn ang="0">
                  <a:pos x="13" y="745"/>
                </a:cxn>
                <a:cxn ang="0">
                  <a:pos x="61" y="622"/>
                </a:cxn>
                <a:cxn ang="0">
                  <a:pos x="154" y="520"/>
                </a:cxn>
                <a:cxn ang="0">
                  <a:pos x="279" y="436"/>
                </a:cxn>
                <a:cxn ang="0">
                  <a:pos x="451" y="379"/>
                </a:cxn>
                <a:cxn ang="0">
                  <a:pos x="176" y="17"/>
                </a:cxn>
              </a:cxnLst>
              <a:rect l="0" t="0" r="r" b="b"/>
              <a:pathLst>
                <a:path w="1452" h="1297">
                  <a:moveTo>
                    <a:pt x="176" y="17"/>
                  </a:moveTo>
                  <a:lnTo>
                    <a:pt x="411" y="61"/>
                  </a:lnTo>
                  <a:lnTo>
                    <a:pt x="407" y="0"/>
                  </a:lnTo>
                  <a:lnTo>
                    <a:pt x="690" y="70"/>
                  </a:lnTo>
                  <a:lnTo>
                    <a:pt x="690" y="0"/>
                  </a:lnTo>
                  <a:lnTo>
                    <a:pt x="991" y="0"/>
                  </a:lnTo>
                  <a:lnTo>
                    <a:pt x="987" y="66"/>
                  </a:lnTo>
                  <a:lnTo>
                    <a:pt x="1350" y="0"/>
                  </a:lnTo>
                  <a:lnTo>
                    <a:pt x="906" y="366"/>
                  </a:lnTo>
                  <a:lnTo>
                    <a:pt x="951" y="370"/>
                  </a:lnTo>
                  <a:lnTo>
                    <a:pt x="1000" y="379"/>
                  </a:lnTo>
                  <a:lnTo>
                    <a:pt x="1057" y="392"/>
                  </a:lnTo>
                  <a:lnTo>
                    <a:pt x="1106" y="410"/>
                  </a:lnTo>
                  <a:lnTo>
                    <a:pt x="1163" y="436"/>
                  </a:lnTo>
                  <a:lnTo>
                    <a:pt x="1212" y="459"/>
                  </a:lnTo>
                  <a:lnTo>
                    <a:pt x="1260" y="489"/>
                  </a:lnTo>
                  <a:lnTo>
                    <a:pt x="1301" y="525"/>
                  </a:lnTo>
                  <a:lnTo>
                    <a:pt x="1336" y="556"/>
                  </a:lnTo>
                  <a:lnTo>
                    <a:pt x="1367" y="595"/>
                  </a:lnTo>
                  <a:lnTo>
                    <a:pt x="1398" y="635"/>
                  </a:lnTo>
                  <a:lnTo>
                    <a:pt x="1420" y="684"/>
                  </a:lnTo>
                  <a:lnTo>
                    <a:pt x="1438" y="728"/>
                  </a:lnTo>
                  <a:lnTo>
                    <a:pt x="1447" y="766"/>
                  </a:lnTo>
                  <a:lnTo>
                    <a:pt x="1451" y="824"/>
                  </a:lnTo>
                  <a:lnTo>
                    <a:pt x="1447" y="881"/>
                  </a:lnTo>
                  <a:lnTo>
                    <a:pt x="1433" y="925"/>
                  </a:lnTo>
                  <a:lnTo>
                    <a:pt x="1420" y="969"/>
                  </a:lnTo>
                  <a:lnTo>
                    <a:pt x="1403" y="1005"/>
                  </a:lnTo>
                  <a:lnTo>
                    <a:pt x="1376" y="1045"/>
                  </a:lnTo>
                  <a:lnTo>
                    <a:pt x="1341" y="1089"/>
                  </a:lnTo>
                  <a:lnTo>
                    <a:pt x="1292" y="1137"/>
                  </a:lnTo>
                  <a:lnTo>
                    <a:pt x="1238" y="1177"/>
                  </a:lnTo>
                  <a:lnTo>
                    <a:pt x="1185" y="1208"/>
                  </a:lnTo>
                  <a:lnTo>
                    <a:pt x="1137" y="1230"/>
                  </a:lnTo>
                  <a:lnTo>
                    <a:pt x="1088" y="1252"/>
                  </a:lnTo>
                  <a:lnTo>
                    <a:pt x="1044" y="1265"/>
                  </a:lnTo>
                  <a:lnTo>
                    <a:pt x="991" y="1278"/>
                  </a:lnTo>
                  <a:lnTo>
                    <a:pt x="951" y="1287"/>
                  </a:lnTo>
                  <a:lnTo>
                    <a:pt x="889" y="1292"/>
                  </a:lnTo>
                  <a:lnTo>
                    <a:pt x="836" y="1296"/>
                  </a:lnTo>
                  <a:lnTo>
                    <a:pt x="588" y="1296"/>
                  </a:lnTo>
                  <a:lnTo>
                    <a:pt x="539" y="1292"/>
                  </a:lnTo>
                  <a:lnTo>
                    <a:pt x="477" y="1283"/>
                  </a:lnTo>
                  <a:lnTo>
                    <a:pt x="398" y="1265"/>
                  </a:lnTo>
                  <a:lnTo>
                    <a:pt x="323" y="1234"/>
                  </a:lnTo>
                  <a:lnTo>
                    <a:pt x="248" y="1199"/>
                  </a:lnTo>
                  <a:lnTo>
                    <a:pt x="180" y="1155"/>
                  </a:lnTo>
                  <a:lnTo>
                    <a:pt x="132" y="1115"/>
                  </a:lnTo>
                  <a:lnTo>
                    <a:pt x="92" y="1075"/>
                  </a:lnTo>
                  <a:lnTo>
                    <a:pt x="57" y="1022"/>
                  </a:lnTo>
                  <a:lnTo>
                    <a:pt x="30" y="965"/>
                  </a:lnTo>
                  <a:lnTo>
                    <a:pt x="17" y="925"/>
                  </a:lnTo>
                  <a:lnTo>
                    <a:pt x="4" y="886"/>
                  </a:lnTo>
                  <a:lnTo>
                    <a:pt x="0" y="841"/>
                  </a:lnTo>
                  <a:lnTo>
                    <a:pt x="4" y="806"/>
                  </a:lnTo>
                  <a:lnTo>
                    <a:pt x="13" y="745"/>
                  </a:lnTo>
                  <a:lnTo>
                    <a:pt x="30" y="688"/>
                  </a:lnTo>
                  <a:lnTo>
                    <a:pt x="61" y="622"/>
                  </a:lnTo>
                  <a:lnTo>
                    <a:pt x="105" y="569"/>
                  </a:lnTo>
                  <a:lnTo>
                    <a:pt x="154" y="520"/>
                  </a:lnTo>
                  <a:lnTo>
                    <a:pt x="217" y="472"/>
                  </a:lnTo>
                  <a:lnTo>
                    <a:pt x="279" y="436"/>
                  </a:lnTo>
                  <a:lnTo>
                    <a:pt x="362" y="401"/>
                  </a:lnTo>
                  <a:lnTo>
                    <a:pt x="451" y="379"/>
                  </a:lnTo>
                  <a:lnTo>
                    <a:pt x="508" y="366"/>
                  </a:lnTo>
                  <a:lnTo>
                    <a:pt x="176" y="17"/>
                  </a:lnTo>
                </a:path>
              </a:pathLst>
            </a:custGeom>
            <a:solidFill>
              <a:srgbClr val="D49FFF"/>
            </a:solidFill>
            <a:ln w="12600">
              <a:solidFill>
                <a:srgbClr val="000000"/>
              </a:solidFill>
              <a:round/>
              <a:headEnd/>
              <a:tailEnd/>
            </a:ln>
          </p:spPr>
          <p:txBody>
            <a:bodyPr wrap="none" anchor="ctr"/>
            <a:lstStyle/>
            <a:p>
              <a:endParaRPr lang="en-IN"/>
            </a:p>
          </p:txBody>
        </p:sp>
        <p:sp>
          <p:nvSpPr>
            <p:cNvPr id="12303" name="Text Box 15"/>
            <p:cNvSpPr txBox="1">
              <a:spLocks noChangeArrowheads="1"/>
            </p:cNvSpPr>
            <p:nvPr/>
          </p:nvSpPr>
          <p:spPr bwMode="auto">
            <a:xfrm>
              <a:off x="568" y="3227"/>
              <a:ext cx="218"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D</a:t>
              </a:r>
            </a:p>
          </p:txBody>
        </p:sp>
      </p:grpSp>
      <p:sp>
        <p:nvSpPr>
          <p:cNvPr id="12304" name="Text Box 16"/>
          <p:cNvSpPr txBox="1">
            <a:spLocks noChangeArrowheads="1"/>
          </p:cNvSpPr>
          <p:nvPr/>
        </p:nvSpPr>
        <p:spPr bwMode="auto">
          <a:xfrm>
            <a:off x="1127125" y="1539875"/>
            <a:ext cx="714375" cy="423863"/>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t>6 PM</a:t>
            </a:r>
          </a:p>
        </p:txBody>
      </p:sp>
      <p:sp>
        <p:nvSpPr>
          <p:cNvPr id="12305" name="Line 17"/>
          <p:cNvSpPr>
            <a:spLocks noChangeShapeType="1"/>
          </p:cNvSpPr>
          <p:nvPr/>
        </p:nvSpPr>
        <p:spPr bwMode="auto">
          <a:xfrm>
            <a:off x="1497013" y="2132013"/>
            <a:ext cx="3492500" cy="1587"/>
          </a:xfrm>
          <a:prstGeom prst="line">
            <a:avLst/>
          </a:prstGeom>
          <a:noFill/>
          <a:ln w="12600">
            <a:solidFill>
              <a:srgbClr val="000000"/>
            </a:solidFill>
            <a:round/>
            <a:headEnd/>
            <a:tailEnd type="triangle" w="lg" len="lg"/>
          </a:ln>
        </p:spPr>
        <p:txBody>
          <a:bodyPr/>
          <a:lstStyle/>
          <a:p>
            <a:endParaRPr lang="en-IN"/>
          </a:p>
        </p:txBody>
      </p:sp>
      <p:sp>
        <p:nvSpPr>
          <p:cNvPr id="12306" name="Line 18"/>
          <p:cNvSpPr>
            <a:spLocks noChangeShapeType="1"/>
          </p:cNvSpPr>
          <p:nvPr/>
        </p:nvSpPr>
        <p:spPr bwMode="auto">
          <a:xfrm>
            <a:off x="1490663" y="1998663"/>
            <a:ext cx="1587" cy="304800"/>
          </a:xfrm>
          <a:prstGeom prst="line">
            <a:avLst/>
          </a:prstGeom>
          <a:noFill/>
          <a:ln w="12600">
            <a:solidFill>
              <a:srgbClr val="000000"/>
            </a:solidFill>
            <a:round/>
            <a:headEnd/>
            <a:tailEnd/>
          </a:ln>
        </p:spPr>
        <p:txBody>
          <a:bodyPr/>
          <a:lstStyle/>
          <a:p>
            <a:endParaRPr lang="en-IN"/>
          </a:p>
        </p:txBody>
      </p:sp>
      <p:sp>
        <p:nvSpPr>
          <p:cNvPr id="12307" name="Text Box 19"/>
          <p:cNvSpPr txBox="1">
            <a:spLocks noChangeArrowheads="1"/>
          </p:cNvSpPr>
          <p:nvPr/>
        </p:nvSpPr>
        <p:spPr bwMode="auto">
          <a:xfrm>
            <a:off x="2359025" y="1552575"/>
            <a:ext cx="307975" cy="423863"/>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7</a:t>
            </a:r>
          </a:p>
        </p:txBody>
      </p:sp>
      <p:sp>
        <p:nvSpPr>
          <p:cNvPr id="12308" name="Text Box 20"/>
          <p:cNvSpPr txBox="1">
            <a:spLocks noChangeArrowheads="1"/>
          </p:cNvSpPr>
          <p:nvPr/>
        </p:nvSpPr>
        <p:spPr bwMode="auto">
          <a:xfrm>
            <a:off x="3425825" y="1552575"/>
            <a:ext cx="307975" cy="423863"/>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8</a:t>
            </a:r>
          </a:p>
        </p:txBody>
      </p:sp>
      <p:sp>
        <p:nvSpPr>
          <p:cNvPr id="12309" name="Text Box 21"/>
          <p:cNvSpPr txBox="1">
            <a:spLocks noChangeArrowheads="1"/>
          </p:cNvSpPr>
          <p:nvPr/>
        </p:nvSpPr>
        <p:spPr bwMode="auto">
          <a:xfrm>
            <a:off x="4441825" y="1552575"/>
            <a:ext cx="307975" cy="423863"/>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9</a:t>
            </a:r>
          </a:p>
        </p:txBody>
      </p:sp>
      <p:sp>
        <p:nvSpPr>
          <p:cNvPr id="12310" name="Text Box 22"/>
          <p:cNvSpPr txBox="1">
            <a:spLocks noChangeArrowheads="1"/>
          </p:cNvSpPr>
          <p:nvPr/>
        </p:nvSpPr>
        <p:spPr bwMode="auto">
          <a:xfrm>
            <a:off x="168275" y="2408238"/>
            <a:ext cx="358775" cy="3438525"/>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a:t>T</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a:t>a</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a:t>s</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a:t>k</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i="1"/>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a:t>O</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a:t>r</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a:t>d</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a:t>e</a:t>
            </a:r>
          </a:p>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a:t>r</a:t>
            </a:r>
          </a:p>
        </p:txBody>
      </p:sp>
      <p:sp>
        <p:nvSpPr>
          <p:cNvPr id="12311" name="Line 23"/>
          <p:cNvSpPr>
            <a:spLocks noChangeShapeType="1"/>
          </p:cNvSpPr>
          <p:nvPr/>
        </p:nvSpPr>
        <p:spPr bwMode="auto">
          <a:xfrm>
            <a:off x="652463" y="2874963"/>
            <a:ext cx="1587" cy="3035300"/>
          </a:xfrm>
          <a:prstGeom prst="line">
            <a:avLst/>
          </a:prstGeom>
          <a:noFill/>
          <a:ln w="12600">
            <a:solidFill>
              <a:srgbClr val="000000"/>
            </a:solidFill>
            <a:round/>
            <a:headEnd/>
            <a:tailEnd type="triangle" w="lg" len="lg"/>
          </a:ln>
        </p:spPr>
        <p:txBody>
          <a:bodyPr/>
          <a:lstStyle/>
          <a:p>
            <a:endParaRPr lang="en-IN"/>
          </a:p>
        </p:txBody>
      </p:sp>
      <p:sp>
        <p:nvSpPr>
          <p:cNvPr id="12312" name="Text Box 24"/>
          <p:cNvSpPr txBox="1">
            <a:spLocks noChangeArrowheads="1"/>
          </p:cNvSpPr>
          <p:nvPr/>
        </p:nvSpPr>
        <p:spPr bwMode="auto">
          <a:xfrm>
            <a:off x="4137025" y="2090738"/>
            <a:ext cx="688975" cy="423862"/>
          </a:xfrm>
          <a:prstGeom prst="rect">
            <a:avLst/>
          </a:prstGeom>
          <a:noFill/>
          <a:ln w="9525">
            <a:noFill/>
            <a:miter lim="800000"/>
            <a:headEnd/>
            <a:tailEnd/>
          </a:ln>
        </p:spPr>
        <p:txBody>
          <a:bodyPr wrap="none" lIns="90360" tIns="44280" rIns="90360" bIns="44280">
            <a:spAutoFit/>
          </a:bodyPr>
          <a:lstStyle/>
          <a:p>
            <a:pP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a:t>Time</a:t>
            </a:r>
          </a:p>
        </p:txBody>
      </p:sp>
      <p:grpSp>
        <p:nvGrpSpPr>
          <p:cNvPr id="12313" name="Group 25"/>
          <p:cNvGrpSpPr>
            <a:grpSpLocks/>
          </p:cNvGrpSpPr>
          <p:nvPr/>
        </p:nvGrpSpPr>
        <p:grpSpPr bwMode="auto">
          <a:xfrm>
            <a:off x="1509713" y="2468563"/>
            <a:ext cx="3516312" cy="600075"/>
            <a:chOff x="940" y="1292"/>
            <a:chExt cx="2215" cy="378"/>
          </a:xfrm>
        </p:grpSpPr>
        <p:sp>
          <p:nvSpPr>
            <p:cNvPr id="12314" name="Text Box 26"/>
            <p:cNvSpPr txBox="1">
              <a:spLocks noChangeArrowheads="1"/>
            </p:cNvSpPr>
            <p:nvPr/>
          </p:nvSpPr>
          <p:spPr bwMode="auto">
            <a:xfrm>
              <a:off x="954" y="1403"/>
              <a:ext cx="274"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30</a:t>
              </a:r>
            </a:p>
          </p:txBody>
        </p:sp>
        <p:sp>
          <p:nvSpPr>
            <p:cNvPr id="12315" name="Line 27"/>
            <p:cNvSpPr>
              <a:spLocks noChangeShapeType="1"/>
            </p:cNvSpPr>
            <p:nvPr/>
          </p:nvSpPr>
          <p:spPr bwMode="auto">
            <a:xfrm>
              <a:off x="940" y="1368"/>
              <a:ext cx="289" cy="1"/>
            </a:xfrm>
            <a:prstGeom prst="line">
              <a:avLst/>
            </a:prstGeom>
            <a:noFill/>
            <a:ln w="50760">
              <a:solidFill>
                <a:srgbClr val="F6BF69"/>
              </a:solidFill>
              <a:round/>
              <a:headEnd/>
              <a:tailEnd/>
            </a:ln>
          </p:spPr>
          <p:txBody>
            <a:bodyPr/>
            <a:lstStyle/>
            <a:p>
              <a:endParaRPr lang="en-IN"/>
            </a:p>
          </p:txBody>
        </p:sp>
        <p:sp>
          <p:nvSpPr>
            <p:cNvPr id="12316" name="Line 28"/>
            <p:cNvSpPr>
              <a:spLocks noChangeShapeType="1"/>
            </p:cNvSpPr>
            <p:nvPr/>
          </p:nvSpPr>
          <p:spPr bwMode="auto">
            <a:xfrm>
              <a:off x="1261" y="1292"/>
              <a:ext cx="1" cy="192"/>
            </a:xfrm>
            <a:prstGeom prst="line">
              <a:avLst/>
            </a:prstGeom>
            <a:noFill/>
            <a:ln w="12600">
              <a:solidFill>
                <a:srgbClr val="000000"/>
              </a:solidFill>
              <a:round/>
              <a:headEnd/>
              <a:tailEnd/>
            </a:ln>
          </p:spPr>
          <p:txBody>
            <a:bodyPr/>
            <a:lstStyle/>
            <a:p>
              <a:endParaRPr lang="en-IN"/>
            </a:p>
          </p:txBody>
        </p:sp>
        <p:grpSp>
          <p:nvGrpSpPr>
            <p:cNvPr id="12317" name="Group 29"/>
            <p:cNvGrpSpPr>
              <a:grpSpLocks/>
            </p:cNvGrpSpPr>
            <p:nvPr/>
          </p:nvGrpSpPr>
          <p:grpSpPr bwMode="auto">
            <a:xfrm>
              <a:off x="1277" y="1292"/>
              <a:ext cx="387" cy="378"/>
              <a:chOff x="1277" y="1292"/>
              <a:chExt cx="387" cy="378"/>
            </a:xfrm>
          </p:grpSpPr>
          <p:sp>
            <p:nvSpPr>
              <p:cNvPr id="12318" name="Line 30"/>
              <p:cNvSpPr>
                <a:spLocks noChangeShapeType="1"/>
              </p:cNvSpPr>
              <p:nvPr/>
            </p:nvSpPr>
            <p:spPr bwMode="auto">
              <a:xfrm>
                <a:off x="1277" y="1400"/>
                <a:ext cx="361" cy="1"/>
              </a:xfrm>
              <a:prstGeom prst="line">
                <a:avLst/>
              </a:prstGeom>
              <a:noFill/>
              <a:ln w="50760">
                <a:solidFill>
                  <a:srgbClr val="A2C1FE"/>
                </a:solidFill>
                <a:round/>
                <a:headEnd/>
                <a:tailEnd/>
              </a:ln>
            </p:spPr>
            <p:txBody>
              <a:bodyPr/>
              <a:lstStyle/>
              <a:p>
                <a:endParaRPr lang="en-IN"/>
              </a:p>
            </p:txBody>
          </p:sp>
          <p:sp>
            <p:nvSpPr>
              <p:cNvPr id="12319" name="Text Box 31"/>
              <p:cNvSpPr txBox="1">
                <a:spLocks noChangeArrowheads="1"/>
              </p:cNvSpPr>
              <p:nvPr/>
            </p:nvSpPr>
            <p:spPr bwMode="auto">
              <a:xfrm>
                <a:off x="1323" y="1403"/>
                <a:ext cx="274"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40</a:t>
                </a:r>
              </a:p>
            </p:txBody>
          </p:sp>
          <p:sp>
            <p:nvSpPr>
              <p:cNvPr id="12320" name="Line 32"/>
              <p:cNvSpPr>
                <a:spLocks noChangeShapeType="1"/>
              </p:cNvSpPr>
              <p:nvPr/>
            </p:nvSpPr>
            <p:spPr bwMode="auto">
              <a:xfrm>
                <a:off x="1663" y="1292"/>
                <a:ext cx="1" cy="192"/>
              </a:xfrm>
              <a:prstGeom prst="line">
                <a:avLst/>
              </a:prstGeom>
              <a:noFill/>
              <a:ln w="12600">
                <a:solidFill>
                  <a:srgbClr val="000000"/>
                </a:solidFill>
                <a:round/>
                <a:headEnd/>
                <a:tailEnd/>
              </a:ln>
            </p:spPr>
            <p:txBody>
              <a:bodyPr/>
              <a:lstStyle/>
              <a:p>
                <a:endParaRPr lang="en-IN"/>
              </a:p>
            </p:txBody>
          </p:sp>
        </p:grpSp>
        <p:grpSp>
          <p:nvGrpSpPr>
            <p:cNvPr id="12321" name="Group 33"/>
            <p:cNvGrpSpPr>
              <a:grpSpLocks/>
            </p:cNvGrpSpPr>
            <p:nvPr/>
          </p:nvGrpSpPr>
          <p:grpSpPr bwMode="auto">
            <a:xfrm>
              <a:off x="1687" y="1292"/>
              <a:ext cx="386" cy="378"/>
              <a:chOff x="1687" y="1292"/>
              <a:chExt cx="386" cy="378"/>
            </a:xfrm>
          </p:grpSpPr>
          <p:sp>
            <p:nvSpPr>
              <p:cNvPr id="12322" name="Line 34"/>
              <p:cNvSpPr>
                <a:spLocks noChangeShapeType="1"/>
              </p:cNvSpPr>
              <p:nvPr/>
            </p:nvSpPr>
            <p:spPr bwMode="auto">
              <a:xfrm>
                <a:off x="1687" y="1400"/>
                <a:ext cx="361" cy="1"/>
              </a:xfrm>
              <a:prstGeom prst="line">
                <a:avLst/>
              </a:prstGeom>
              <a:noFill/>
              <a:ln w="50760">
                <a:solidFill>
                  <a:srgbClr val="A2C1FE"/>
                </a:solidFill>
                <a:round/>
                <a:headEnd/>
                <a:tailEnd/>
              </a:ln>
            </p:spPr>
            <p:txBody>
              <a:bodyPr/>
              <a:lstStyle/>
              <a:p>
                <a:endParaRPr lang="en-IN"/>
              </a:p>
            </p:txBody>
          </p:sp>
          <p:sp>
            <p:nvSpPr>
              <p:cNvPr id="12323" name="Text Box 35"/>
              <p:cNvSpPr txBox="1">
                <a:spLocks noChangeArrowheads="1"/>
              </p:cNvSpPr>
              <p:nvPr/>
            </p:nvSpPr>
            <p:spPr bwMode="auto">
              <a:xfrm>
                <a:off x="1733" y="1403"/>
                <a:ext cx="274"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40</a:t>
                </a:r>
              </a:p>
            </p:txBody>
          </p:sp>
          <p:sp>
            <p:nvSpPr>
              <p:cNvPr id="12324" name="Line 36"/>
              <p:cNvSpPr>
                <a:spLocks noChangeShapeType="1"/>
              </p:cNvSpPr>
              <p:nvPr/>
            </p:nvSpPr>
            <p:spPr bwMode="auto">
              <a:xfrm>
                <a:off x="2072" y="1292"/>
                <a:ext cx="1" cy="192"/>
              </a:xfrm>
              <a:prstGeom prst="line">
                <a:avLst/>
              </a:prstGeom>
              <a:noFill/>
              <a:ln w="12600">
                <a:solidFill>
                  <a:srgbClr val="000000"/>
                </a:solidFill>
                <a:round/>
                <a:headEnd/>
                <a:tailEnd/>
              </a:ln>
            </p:spPr>
            <p:txBody>
              <a:bodyPr/>
              <a:lstStyle/>
              <a:p>
                <a:endParaRPr lang="en-IN"/>
              </a:p>
            </p:txBody>
          </p:sp>
        </p:grpSp>
        <p:grpSp>
          <p:nvGrpSpPr>
            <p:cNvPr id="12325" name="Group 37"/>
            <p:cNvGrpSpPr>
              <a:grpSpLocks/>
            </p:cNvGrpSpPr>
            <p:nvPr/>
          </p:nvGrpSpPr>
          <p:grpSpPr bwMode="auto">
            <a:xfrm>
              <a:off x="2096" y="1292"/>
              <a:ext cx="387" cy="378"/>
              <a:chOff x="2096" y="1292"/>
              <a:chExt cx="387" cy="378"/>
            </a:xfrm>
          </p:grpSpPr>
          <p:sp>
            <p:nvSpPr>
              <p:cNvPr id="12326" name="Line 38"/>
              <p:cNvSpPr>
                <a:spLocks noChangeShapeType="1"/>
              </p:cNvSpPr>
              <p:nvPr/>
            </p:nvSpPr>
            <p:spPr bwMode="auto">
              <a:xfrm>
                <a:off x="2096" y="1400"/>
                <a:ext cx="361" cy="1"/>
              </a:xfrm>
              <a:prstGeom prst="line">
                <a:avLst/>
              </a:prstGeom>
              <a:noFill/>
              <a:ln w="50760">
                <a:solidFill>
                  <a:srgbClr val="A2C1FE"/>
                </a:solidFill>
                <a:round/>
                <a:headEnd/>
                <a:tailEnd/>
              </a:ln>
            </p:spPr>
            <p:txBody>
              <a:bodyPr/>
              <a:lstStyle/>
              <a:p>
                <a:endParaRPr lang="en-IN"/>
              </a:p>
            </p:txBody>
          </p:sp>
          <p:sp>
            <p:nvSpPr>
              <p:cNvPr id="12327" name="Text Box 39"/>
              <p:cNvSpPr txBox="1">
                <a:spLocks noChangeArrowheads="1"/>
              </p:cNvSpPr>
              <p:nvPr/>
            </p:nvSpPr>
            <p:spPr bwMode="auto">
              <a:xfrm>
                <a:off x="2143" y="1403"/>
                <a:ext cx="274"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40</a:t>
                </a:r>
              </a:p>
            </p:txBody>
          </p:sp>
          <p:sp>
            <p:nvSpPr>
              <p:cNvPr id="12328" name="Line 40"/>
              <p:cNvSpPr>
                <a:spLocks noChangeShapeType="1"/>
              </p:cNvSpPr>
              <p:nvPr/>
            </p:nvSpPr>
            <p:spPr bwMode="auto">
              <a:xfrm>
                <a:off x="2482" y="1292"/>
                <a:ext cx="1" cy="192"/>
              </a:xfrm>
              <a:prstGeom prst="line">
                <a:avLst/>
              </a:prstGeom>
              <a:noFill/>
              <a:ln w="12600">
                <a:solidFill>
                  <a:srgbClr val="000000"/>
                </a:solidFill>
                <a:round/>
                <a:headEnd/>
                <a:tailEnd/>
              </a:ln>
            </p:spPr>
            <p:txBody>
              <a:bodyPr/>
              <a:lstStyle/>
              <a:p>
                <a:endParaRPr lang="en-IN"/>
              </a:p>
            </p:txBody>
          </p:sp>
        </p:grpSp>
        <p:sp>
          <p:nvSpPr>
            <p:cNvPr id="12329" name="Line 41"/>
            <p:cNvSpPr>
              <a:spLocks noChangeShapeType="1"/>
            </p:cNvSpPr>
            <p:nvPr/>
          </p:nvSpPr>
          <p:spPr bwMode="auto">
            <a:xfrm>
              <a:off x="2506" y="1400"/>
              <a:ext cx="361" cy="1"/>
            </a:xfrm>
            <a:prstGeom prst="line">
              <a:avLst/>
            </a:prstGeom>
            <a:noFill/>
            <a:ln w="50760">
              <a:solidFill>
                <a:srgbClr val="A2C1FE"/>
              </a:solidFill>
              <a:round/>
              <a:headEnd/>
              <a:tailEnd/>
            </a:ln>
          </p:spPr>
          <p:txBody>
            <a:bodyPr/>
            <a:lstStyle/>
            <a:p>
              <a:endParaRPr lang="en-IN"/>
            </a:p>
          </p:txBody>
        </p:sp>
        <p:sp>
          <p:nvSpPr>
            <p:cNvPr id="12330" name="Line 42"/>
            <p:cNvSpPr>
              <a:spLocks noChangeShapeType="1"/>
            </p:cNvSpPr>
            <p:nvPr/>
          </p:nvSpPr>
          <p:spPr bwMode="auto">
            <a:xfrm>
              <a:off x="2907" y="1432"/>
              <a:ext cx="217" cy="1"/>
            </a:xfrm>
            <a:prstGeom prst="line">
              <a:avLst/>
            </a:prstGeom>
            <a:noFill/>
            <a:ln w="50760">
              <a:solidFill>
                <a:srgbClr val="00DFCA"/>
              </a:solidFill>
              <a:round/>
              <a:headEnd/>
              <a:tailEnd/>
            </a:ln>
          </p:spPr>
          <p:txBody>
            <a:bodyPr/>
            <a:lstStyle/>
            <a:p>
              <a:endParaRPr lang="en-IN"/>
            </a:p>
          </p:txBody>
        </p:sp>
        <p:sp>
          <p:nvSpPr>
            <p:cNvPr id="12331" name="Text Box 43"/>
            <p:cNvSpPr txBox="1">
              <a:spLocks noChangeArrowheads="1"/>
            </p:cNvSpPr>
            <p:nvPr/>
          </p:nvSpPr>
          <p:spPr bwMode="auto">
            <a:xfrm>
              <a:off x="2552" y="1403"/>
              <a:ext cx="274"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40</a:t>
              </a:r>
            </a:p>
          </p:txBody>
        </p:sp>
        <p:sp>
          <p:nvSpPr>
            <p:cNvPr id="12332" name="Text Box 44"/>
            <p:cNvSpPr txBox="1">
              <a:spLocks noChangeArrowheads="1"/>
            </p:cNvSpPr>
            <p:nvPr/>
          </p:nvSpPr>
          <p:spPr bwMode="auto">
            <a:xfrm>
              <a:off x="2881" y="1403"/>
              <a:ext cx="274" cy="267"/>
            </a:xfrm>
            <a:prstGeom prst="rect">
              <a:avLst/>
            </a:prstGeom>
            <a:noFill/>
            <a:ln w="9525">
              <a:noFill/>
              <a:miter lim="800000"/>
              <a:headEnd/>
              <a:tailEnd/>
            </a:ln>
          </p:spPr>
          <p:txBody>
            <a:bodyPr wrap="none" lIns="90360" tIns="44280" rIns="90360" bIns="44280">
              <a:spAutoFit/>
            </a:bodyPr>
            <a:lstStyle/>
            <a:p>
              <a:pPr algn="ctr" hangingPunct="0">
                <a:lnSpc>
                  <a:spcPct val="122000"/>
                </a:lnSpc>
                <a:buClr>
                  <a:srgbClr val="000000"/>
                </a:buClr>
                <a:buSzPct val="45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20</a:t>
              </a:r>
            </a:p>
          </p:txBody>
        </p:sp>
        <p:sp>
          <p:nvSpPr>
            <p:cNvPr id="12333" name="Line 45"/>
            <p:cNvSpPr>
              <a:spLocks noChangeShapeType="1"/>
            </p:cNvSpPr>
            <p:nvPr/>
          </p:nvSpPr>
          <p:spPr bwMode="auto">
            <a:xfrm>
              <a:off x="2891" y="1292"/>
              <a:ext cx="1" cy="192"/>
            </a:xfrm>
            <a:prstGeom prst="line">
              <a:avLst/>
            </a:prstGeom>
            <a:noFill/>
            <a:ln w="12600">
              <a:solidFill>
                <a:srgbClr val="000000"/>
              </a:solidFill>
              <a:round/>
              <a:headEnd/>
              <a:tailEnd/>
            </a:ln>
          </p:spPr>
          <p:txBody>
            <a:bodyPr/>
            <a:lstStyle/>
            <a:p>
              <a:endParaRPr lang="en-IN"/>
            </a:p>
          </p:txBody>
        </p:sp>
        <p:sp>
          <p:nvSpPr>
            <p:cNvPr id="12334" name="Line 46"/>
            <p:cNvSpPr>
              <a:spLocks noChangeShapeType="1"/>
            </p:cNvSpPr>
            <p:nvPr/>
          </p:nvSpPr>
          <p:spPr bwMode="auto">
            <a:xfrm>
              <a:off x="3148" y="1292"/>
              <a:ext cx="1" cy="192"/>
            </a:xfrm>
            <a:prstGeom prst="line">
              <a:avLst/>
            </a:prstGeom>
            <a:noFill/>
            <a:ln w="12600">
              <a:solidFill>
                <a:srgbClr val="000000"/>
              </a:solidFill>
              <a:round/>
              <a:headEnd/>
              <a:tailEnd/>
            </a:ln>
          </p:spPr>
          <p:txBody>
            <a:bodyPr/>
            <a:lstStyle/>
            <a:p>
              <a:endParaRPr lang="en-IN"/>
            </a:p>
          </p:txBody>
        </p:sp>
        <p:sp>
          <p:nvSpPr>
            <p:cNvPr id="12335" name="Line 47"/>
            <p:cNvSpPr>
              <a:spLocks noChangeShapeType="1"/>
            </p:cNvSpPr>
            <p:nvPr/>
          </p:nvSpPr>
          <p:spPr bwMode="auto">
            <a:xfrm>
              <a:off x="1350" y="1368"/>
              <a:ext cx="289" cy="1"/>
            </a:xfrm>
            <a:prstGeom prst="line">
              <a:avLst/>
            </a:prstGeom>
            <a:noFill/>
            <a:ln w="50760">
              <a:solidFill>
                <a:srgbClr val="F6BF69"/>
              </a:solidFill>
              <a:round/>
              <a:headEnd/>
              <a:tailEnd/>
            </a:ln>
          </p:spPr>
          <p:txBody>
            <a:bodyPr/>
            <a:lstStyle/>
            <a:p>
              <a:endParaRPr lang="en-IN"/>
            </a:p>
          </p:txBody>
        </p:sp>
        <p:sp>
          <p:nvSpPr>
            <p:cNvPr id="12336" name="Line 48"/>
            <p:cNvSpPr>
              <a:spLocks noChangeShapeType="1"/>
            </p:cNvSpPr>
            <p:nvPr/>
          </p:nvSpPr>
          <p:spPr bwMode="auto">
            <a:xfrm>
              <a:off x="1759" y="1368"/>
              <a:ext cx="289" cy="1"/>
            </a:xfrm>
            <a:prstGeom prst="line">
              <a:avLst/>
            </a:prstGeom>
            <a:noFill/>
            <a:ln w="50760">
              <a:solidFill>
                <a:srgbClr val="F6BF69"/>
              </a:solidFill>
              <a:round/>
              <a:headEnd/>
              <a:tailEnd/>
            </a:ln>
          </p:spPr>
          <p:txBody>
            <a:bodyPr/>
            <a:lstStyle/>
            <a:p>
              <a:endParaRPr lang="en-IN"/>
            </a:p>
          </p:txBody>
        </p:sp>
        <p:sp>
          <p:nvSpPr>
            <p:cNvPr id="12337" name="Line 49"/>
            <p:cNvSpPr>
              <a:spLocks noChangeShapeType="1"/>
            </p:cNvSpPr>
            <p:nvPr/>
          </p:nvSpPr>
          <p:spPr bwMode="auto">
            <a:xfrm>
              <a:off x="2168" y="1368"/>
              <a:ext cx="289" cy="1"/>
            </a:xfrm>
            <a:prstGeom prst="line">
              <a:avLst/>
            </a:prstGeom>
            <a:noFill/>
            <a:ln w="50760">
              <a:solidFill>
                <a:srgbClr val="F6BF69"/>
              </a:solidFill>
              <a:round/>
              <a:headEnd/>
              <a:tailEnd/>
            </a:ln>
          </p:spPr>
          <p:txBody>
            <a:bodyPr/>
            <a:lstStyle/>
            <a:p>
              <a:endParaRPr lang="en-IN"/>
            </a:p>
          </p:txBody>
        </p:sp>
        <p:sp>
          <p:nvSpPr>
            <p:cNvPr id="12338" name="Line 50"/>
            <p:cNvSpPr>
              <a:spLocks noChangeShapeType="1"/>
            </p:cNvSpPr>
            <p:nvPr/>
          </p:nvSpPr>
          <p:spPr bwMode="auto">
            <a:xfrm>
              <a:off x="1687" y="1432"/>
              <a:ext cx="217" cy="1"/>
            </a:xfrm>
            <a:prstGeom prst="line">
              <a:avLst/>
            </a:prstGeom>
            <a:noFill/>
            <a:ln w="50760">
              <a:solidFill>
                <a:srgbClr val="00DFCA"/>
              </a:solidFill>
              <a:round/>
              <a:headEnd/>
              <a:tailEnd/>
            </a:ln>
          </p:spPr>
          <p:txBody>
            <a:bodyPr/>
            <a:lstStyle/>
            <a:p>
              <a:endParaRPr lang="en-IN"/>
            </a:p>
          </p:txBody>
        </p:sp>
        <p:sp>
          <p:nvSpPr>
            <p:cNvPr id="12339" name="Line 51"/>
            <p:cNvSpPr>
              <a:spLocks noChangeShapeType="1"/>
            </p:cNvSpPr>
            <p:nvPr/>
          </p:nvSpPr>
          <p:spPr bwMode="auto">
            <a:xfrm>
              <a:off x="2096" y="1432"/>
              <a:ext cx="217" cy="1"/>
            </a:xfrm>
            <a:prstGeom prst="line">
              <a:avLst/>
            </a:prstGeom>
            <a:noFill/>
            <a:ln w="50760">
              <a:solidFill>
                <a:srgbClr val="00DFCA"/>
              </a:solidFill>
              <a:round/>
              <a:headEnd/>
              <a:tailEnd/>
            </a:ln>
          </p:spPr>
          <p:txBody>
            <a:bodyPr/>
            <a:lstStyle/>
            <a:p>
              <a:endParaRPr lang="en-IN"/>
            </a:p>
          </p:txBody>
        </p:sp>
        <p:sp>
          <p:nvSpPr>
            <p:cNvPr id="12340" name="Line 52"/>
            <p:cNvSpPr>
              <a:spLocks noChangeShapeType="1"/>
            </p:cNvSpPr>
            <p:nvPr/>
          </p:nvSpPr>
          <p:spPr bwMode="auto">
            <a:xfrm>
              <a:off x="2506" y="1432"/>
              <a:ext cx="217" cy="1"/>
            </a:xfrm>
            <a:prstGeom prst="line">
              <a:avLst/>
            </a:prstGeom>
            <a:noFill/>
            <a:ln w="50760">
              <a:solidFill>
                <a:srgbClr val="00DFCA"/>
              </a:solidFill>
              <a:round/>
              <a:headEnd/>
              <a:tailEnd/>
            </a:ln>
          </p:spPr>
          <p:txBody>
            <a:bodyPr/>
            <a:lstStyle/>
            <a:p>
              <a:endParaRPr lang="en-IN"/>
            </a:p>
          </p:txBody>
        </p:sp>
      </p:grpSp>
      <p:grpSp>
        <p:nvGrpSpPr>
          <p:cNvPr id="12341" name="Group 53"/>
          <p:cNvGrpSpPr>
            <a:grpSpLocks/>
          </p:cNvGrpSpPr>
          <p:nvPr/>
        </p:nvGrpSpPr>
        <p:grpSpPr bwMode="auto">
          <a:xfrm>
            <a:off x="1535113" y="3040063"/>
            <a:ext cx="3489325" cy="2932112"/>
            <a:chOff x="956" y="1652"/>
            <a:chExt cx="2198" cy="1847"/>
          </a:xfrm>
        </p:grpSpPr>
        <p:grpSp>
          <p:nvGrpSpPr>
            <p:cNvPr id="12342" name="Group 54"/>
            <p:cNvGrpSpPr>
              <a:grpSpLocks/>
            </p:cNvGrpSpPr>
            <p:nvPr/>
          </p:nvGrpSpPr>
          <p:grpSpPr bwMode="auto">
            <a:xfrm>
              <a:off x="956" y="1652"/>
              <a:ext cx="966" cy="447"/>
              <a:chOff x="956" y="1652"/>
              <a:chExt cx="966" cy="447"/>
            </a:xfrm>
          </p:grpSpPr>
          <p:grpSp>
            <p:nvGrpSpPr>
              <p:cNvPr id="12343" name="Group 55"/>
              <p:cNvGrpSpPr>
                <a:grpSpLocks/>
              </p:cNvGrpSpPr>
              <p:nvPr/>
            </p:nvGrpSpPr>
            <p:grpSpPr bwMode="auto">
              <a:xfrm>
                <a:off x="956" y="1652"/>
                <a:ext cx="304" cy="447"/>
                <a:chOff x="956" y="1652"/>
                <a:chExt cx="304" cy="447"/>
              </a:xfrm>
            </p:grpSpPr>
            <p:grpSp>
              <p:nvGrpSpPr>
                <p:cNvPr id="12344" name="Group 56"/>
                <p:cNvGrpSpPr>
                  <a:grpSpLocks/>
                </p:cNvGrpSpPr>
                <p:nvPr/>
              </p:nvGrpSpPr>
              <p:grpSpPr bwMode="auto">
                <a:xfrm>
                  <a:off x="956" y="1652"/>
                  <a:ext cx="304" cy="447"/>
                  <a:chOff x="956" y="1652"/>
                  <a:chExt cx="304" cy="447"/>
                </a:xfrm>
              </p:grpSpPr>
              <p:grpSp>
                <p:nvGrpSpPr>
                  <p:cNvPr id="12345" name="Group 57"/>
                  <p:cNvGrpSpPr>
                    <a:grpSpLocks/>
                  </p:cNvGrpSpPr>
                  <p:nvPr/>
                </p:nvGrpSpPr>
                <p:grpSpPr bwMode="auto">
                  <a:xfrm>
                    <a:off x="956" y="1723"/>
                    <a:ext cx="304" cy="376"/>
                    <a:chOff x="956" y="1723"/>
                    <a:chExt cx="304" cy="376"/>
                  </a:xfrm>
                </p:grpSpPr>
                <p:sp>
                  <p:nvSpPr>
                    <p:cNvPr id="12346" name="Freeform 58"/>
                    <p:cNvSpPr>
                      <a:spLocks noChangeArrowheads="1"/>
                    </p:cNvSpPr>
                    <p:nvPr/>
                  </p:nvSpPr>
                  <p:spPr bwMode="auto">
                    <a:xfrm>
                      <a:off x="956" y="1723"/>
                      <a:ext cx="305" cy="377"/>
                    </a:xfrm>
                    <a:custGeom>
                      <a:avLst/>
                      <a:gdLst/>
                      <a:ahLst/>
                      <a:cxnLst>
                        <a:cxn ang="0">
                          <a:pos x="0" y="1662"/>
                        </a:cxn>
                        <a:cxn ang="0">
                          <a:pos x="0" y="336"/>
                        </a:cxn>
                        <a:cxn ang="0">
                          <a:pos x="335" y="0"/>
                        </a:cxn>
                        <a:cxn ang="0">
                          <a:pos x="1345" y="0"/>
                        </a:cxn>
                        <a:cxn ang="0">
                          <a:pos x="1345" y="1326"/>
                        </a:cxn>
                        <a:cxn ang="0">
                          <a:pos x="1008" y="1662"/>
                        </a:cxn>
                        <a:cxn ang="0">
                          <a:pos x="0" y="1662"/>
                        </a:cxn>
                      </a:cxnLst>
                      <a:rect l="0" t="0" r="r" b="b"/>
                      <a:pathLst>
                        <a:path w="1346" h="1663">
                          <a:moveTo>
                            <a:pt x="0" y="1662"/>
                          </a:moveTo>
                          <a:lnTo>
                            <a:pt x="0" y="336"/>
                          </a:lnTo>
                          <a:lnTo>
                            <a:pt x="335" y="0"/>
                          </a:lnTo>
                          <a:lnTo>
                            <a:pt x="1345" y="0"/>
                          </a:lnTo>
                          <a:lnTo>
                            <a:pt x="1345" y="1326"/>
                          </a:lnTo>
                          <a:lnTo>
                            <a:pt x="1008" y="1662"/>
                          </a:lnTo>
                          <a:lnTo>
                            <a:pt x="0" y="1662"/>
                          </a:lnTo>
                        </a:path>
                      </a:pathLst>
                    </a:custGeom>
                    <a:solidFill>
                      <a:srgbClr val="F6BF69"/>
                    </a:solidFill>
                    <a:ln w="12600">
                      <a:solidFill>
                        <a:srgbClr val="000000"/>
                      </a:solidFill>
                      <a:round/>
                      <a:headEnd/>
                      <a:tailEnd/>
                    </a:ln>
                  </p:spPr>
                  <p:txBody>
                    <a:bodyPr wrap="none" anchor="ctr"/>
                    <a:lstStyle/>
                    <a:p>
                      <a:endParaRPr lang="en-IN"/>
                    </a:p>
                  </p:txBody>
                </p:sp>
                <p:sp>
                  <p:nvSpPr>
                    <p:cNvPr id="12347" name="Freeform 59"/>
                    <p:cNvSpPr>
                      <a:spLocks noChangeArrowheads="1"/>
                    </p:cNvSpPr>
                    <p:nvPr/>
                  </p:nvSpPr>
                  <p:spPr bwMode="auto">
                    <a:xfrm>
                      <a:off x="956" y="1723"/>
                      <a:ext cx="305" cy="76"/>
                    </a:xfrm>
                    <a:custGeom>
                      <a:avLst/>
                      <a:gdLst/>
                      <a:ahLst/>
                      <a:cxnLst>
                        <a:cxn ang="0">
                          <a:pos x="0" y="336"/>
                        </a:cxn>
                        <a:cxn ang="0">
                          <a:pos x="335" y="0"/>
                        </a:cxn>
                        <a:cxn ang="0">
                          <a:pos x="1345" y="0"/>
                        </a:cxn>
                        <a:cxn ang="0">
                          <a:pos x="1008" y="336"/>
                        </a:cxn>
                        <a:cxn ang="0">
                          <a:pos x="0" y="336"/>
                        </a:cxn>
                      </a:cxnLst>
                      <a:rect l="0" t="0" r="r" b="b"/>
                      <a:pathLst>
                        <a:path w="1346" h="337">
                          <a:moveTo>
                            <a:pt x="0" y="336"/>
                          </a:moveTo>
                          <a:lnTo>
                            <a:pt x="335" y="0"/>
                          </a:lnTo>
                          <a:lnTo>
                            <a:pt x="1345" y="0"/>
                          </a:lnTo>
                          <a:lnTo>
                            <a:pt x="1008" y="336"/>
                          </a:lnTo>
                          <a:lnTo>
                            <a:pt x="0" y="336"/>
                          </a:lnTo>
                        </a:path>
                      </a:pathLst>
                    </a:custGeom>
                    <a:solidFill>
                      <a:srgbClr val="FFD072"/>
                    </a:solidFill>
                    <a:ln w="12600">
                      <a:solidFill>
                        <a:srgbClr val="000000"/>
                      </a:solidFill>
                      <a:round/>
                      <a:headEnd/>
                      <a:tailEnd/>
                    </a:ln>
                  </p:spPr>
                  <p:txBody>
                    <a:bodyPr wrap="none" anchor="ctr"/>
                    <a:lstStyle/>
                    <a:p>
                      <a:endParaRPr lang="en-IN"/>
                    </a:p>
                  </p:txBody>
                </p:sp>
                <p:sp>
                  <p:nvSpPr>
                    <p:cNvPr id="12348" name="Freeform 60"/>
                    <p:cNvSpPr>
                      <a:spLocks noChangeArrowheads="1"/>
                    </p:cNvSpPr>
                    <p:nvPr/>
                  </p:nvSpPr>
                  <p:spPr bwMode="auto">
                    <a:xfrm>
                      <a:off x="1185" y="1723"/>
                      <a:ext cx="77" cy="377"/>
                    </a:xfrm>
                    <a:custGeom>
                      <a:avLst/>
                      <a:gdLst/>
                      <a:ahLst/>
                      <a:cxnLst>
                        <a:cxn ang="0">
                          <a:pos x="0" y="1662"/>
                        </a:cxn>
                        <a:cxn ang="0">
                          <a:pos x="0" y="336"/>
                        </a:cxn>
                        <a:cxn ang="0">
                          <a:pos x="337" y="0"/>
                        </a:cxn>
                        <a:cxn ang="0">
                          <a:pos x="337" y="1326"/>
                        </a:cxn>
                        <a:cxn ang="0">
                          <a:pos x="0" y="1662"/>
                        </a:cxn>
                      </a:cxnLst>
                      <a:rect l="0" t="0" r="r" b="b"/>
                      <a:pathLst>
                        <a:path w="338" h="1663">
                          <a:moveTo>
                            <a:pt x="0" y="1662"/>
                          </a:moveTo>
                          <a:lnTo>
                            <a:pt x="0" y="336"/>
                          </a:lnTo>
                          <a:lnTo>
                            <a:pt x="337" y="0"/>
                          </a:lnTo>
                          <a:lnTo>
                            <a:pt x="337" y="1326"/>
                          </a:lnTo>
                          <a:lnTo>
                            <a:pt x="0" y="1662"/>
                          </a:lnTo>
                        </a:path>
                      </a:pathLst>
                    </a:custGeom>
                    <a:solidFill>
                      <a:srgbClr val="D3A45A"/>
                    </a:solidFill>
                    <a:ln w="12600">
                      <a:solidFill>
                        <a:srgbClr val="000000"/>
                      </a:solidFill>
                      <a:round/>
                      <a:headEnd/>
                      <a:tailEnd/>
                    </a:ln>
                  </p:spPr>
                  <p:txBody>
                    <a:bodyPr wrap="none" anchor="ctr"/>
                    <a:lstStyle/>
                    <a:p>
                      <a:endParaRPr lang="en-IN"/>
                    </a:p>
                  </p:txBody>
                </p:sp>
              </p:grpSp>
              <p:grpSp>
                <p:nvGrpSpPr>
                  <p:cNvPr id="12349" name="Group 61"/>
                  <p:cNvGrpSpPr>
                    <a:grpSpLocks/>
                  </p:cNvGrpSpPr>
                  <p:nvPr/>
                </p:nvGrpSpPr>
                <p:grpSpPr bwMode="auto">
                  <a:xfrm>
                    <a:off x="1026" y="1652"/>
                    <a:ext cx="234" cy="77"/>
                    <a:chOff x="1026" y="1652"/>
                    <a:chExt cx="234" cy="77"/>
                  </a:xfrm>
                </p:grpSpPr>
                <p:sp>
                  <p:nvSpPr>
                    <p:cNvPr id="12350" name="Freeform 62"/>
                    <p:cNvSpPr>
                      <a:spLocks noChangeArrowheads="1"/>
                    </p:cNvSpPr>
                    <p:nvPr/>
                  </p:nvSpPr>
                  <p:spPr bwMode="auto">
                    <a:xfrm>
                      <a:off x="1026" y="1652"/>
                      <a:ext cx="235" cy="78"/>
                    </a:xfrm>
                    <a:custGeom>
                      <a:avLst/>
                      <a:gdLst/>
                      <a:ahLst/>
                      <a:cxnLst>
                        <a:cxn ang="0">
                          <a:pos x="0" y="344"/>
                        </a:cxn>
                        <a:cxn ang="0">
                          <a:pos x="0" y="85"/>
                        </a:cxn>
                        <a:cxn ang="0">
                          <a:pos x="85" y="0"/>
                        </a:cxn>
                        <a:cxn ang="0">
                          <a:pos x="1037" y="0"/>
                        </a:cxn>
                        <a:cxn ang="0">
                          <a:pos x="1037" y="257"/>
                        </a:cxn>
                        <a:cxn ang="0">
                          <a:pos x="950" y="344"/>
                        </a:cxn>
                        <a:cxn ang="0">
                          <a:pos x="0" y="344"/>
                        </a:cxn>
                      </a:cxnLst>
                      <a:rect l="0" t="0" r="r" b="b"/>
                      <a:pathLst>
                        <a:path w="1038" h="345">
                          <a:moveTo>
                            <a:pt x="0" y="344"/>
                          </a:moveTo>
                          <a:lnTo>
                            <a:pt x="0" y="85"/>
                          </a:lnTo>
                          <a:lnTo>
                            <a:pt x="85" y="0"/>
                          </a:lnTo>
                          <a:lnTo>
                            <a:pt x="1037" y="0"/>
                          </a:lnTo>
                          <a:lnTo>
                            <a:pt x="1037" y="257"/>
                          </a:lnTo>
                          <a:lnTo>
                            <a:pt x="950" y="344"/>
                          </a:lnTo>
                          <a:lnTo>
                            <a:pt x="0" y="344"/>
                          </a:lnTo>
                        </a:path>
                      </a:pathLst>
                    </a:custGeom>
                    <a:solidFill>
                      <a:srgbClr val="F6BF69"/>
                    </a:solidFill>
                    <a:ln w="12600">
                      <a:solidFill>
                        <a:srgbClr val="000000"/>
                      </a:solidFill>
                      <a:round/>
                      <a:headEnd/>
                      <a:tailEnd/>
                    </a:ln>
                  </p:spPr>
                  <p:txBody>
                    <a:bodyPr wrap="none" anchor="ctr"/>
                    <a:lstStyle/>
                    <a:p>
                      <a:endParaRPr lang="en-IN"/>
                    </a:p>
                  </p:txBody>
                </p:sp>
                <p:sp>
                  <p:nvSpPr>
                    <p:cNvPr id="12351" name="Freeform 63"/>
                    <p:cNvSpPr>
                      <a:spLocks noChangeArrowheads="1"/>
                    </p:cNvSpPr>
                    <p:nvPr/>
                  </p:nvSpPr>
                  <p:spPr bwMode="auto">
                    <a:xfrm>
                      <a:off x="1026" y="1652"/>
                      <a:ext cx="235" cy="20"/>
                    </a:xfrm>
                    <a:custGeom>
                      <a:avLst/>
                      <a:gdLst/>
                      <a:ahLst/>
                      <a:cxnLst>
                        <a:cxn ang="0">
                          <a:pos x="0" y="85"/>
                        </a:cxn>
                        <a:cxn ang="0">
                          <a:pos x="85" y="0"/>
                        </a:cxn>
                        <a:cxn ang="0">
                          <a:pos x="1037" y="0"/>
                        </a:cxn>
                        <a:cxn ang="0">
                          <a:pos x="950" y="85"/>
                        </a:cxn>
                        <a:cxn ang="0">
                          <a:pos x="0" y="85"/>
                        </a:cxn>
                      </a:cxnLst>
                      <a:rect l="0" t="0" r="r" b="b"/>
                      <a:pathLst>
                        <a:path w="1038" h="86">
                          <a:moveTo>
                            <a:pt x="0" y="85"/>
                          </a:moveTo>
                          <a:lnTo>
                            <a:pt x="85" y="0"/>
                          </a:lnTo>
                          <a:lnTo>
                            <a:pt x="1037" y="0"/>
                          </a:lnTo>
                          <a:lnTo>
                            <a:pt x="950" y="85"/>
                          </a:lnTo>
                          <a:lnTo>
                            <a:pt x="0" y="85"/>
                          </a:lnTo>
                        </a:path>
                      </a:pathLst>
                    </a:custGeom>
                    <a:solidFill>
                      <a:srgbClr val="FFD072"/>
                    </a:solidFill>
                    <a:ln w="12600">
                      <a:solidFill>
                        <a:srgbClr val="000000"/>
                      </a:solidFill>
                      <a:round/>
                      <a:headEnd/>
                      <a:tailEnd/>
                    </a:ln>
                  </p:spPr>
                  <p:txBody>
                    <a:bodyPr wrap="none" anchor="ctr"/>
                    <a:lstStyle/>
                    <a:p>
                      <a:endParaRPr lang="en-IN"/>
                    </a:p>
                  </p:txBody>
                </p:sp>
                <p:sp>
                  <p:nvSpPr>
                    <p:cNvPr id="12352" name="Freeform 64"/>
                    <p:cNvSpPr>
                      <a:spLocks noChangeArrowheads="1"/>
                    </p:cNvSpPr>
                    <p:nvPr/>
                  </p:nvSpPr>
                  <p:spPr bwMode="auto">
                    <a:xfrm>
                      <a:off x="1241" y="1652"/>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p>
                      <a:endParaRPr lang="en-IN"/>
                    </a:p>
                  </p:txBody>
                </p:sp>
              </p:grpSp>
            </p:grpSp>
            <p:sp>
              <p:nvSpPr>
                <p:cNvPr id="12353" name="Freeform 65"/>
                <p:cNvSpPr>
                  <a:spLocks noChangeArrowheads="1"/>
                </p:cNvSpPr>
                <p:nvPr/>
              </p:nvSpPr>
              <p:spPr bwMode="auto">
                <a:xfrm>
                  <a:off x="1018" y="1756"/>
                  <a:ext cx="158" cy="27"/>
                </a:xfrm>
                <a:custGeom>
                  <a:avLst/>
                  <a:gdLst/>
                  <a:ahLst/>
                  <a:cxnLst>
                    <a:cxn ang="0">
                      <a:pos x="173" y="0"/>
                    </a:cxn>
                    <a:cxn ang="0">
                      <a:pos x="697" y="0"/>
                    </a:cxn>
                    <a:cxn ang="0">
                      <a:pos x="522" y="120"/>
                    </a:cxn>
                    <a:cxn ang="0">
                      <a:pos x="0" y="120"/>
                    </a:cxn>
                    <a:cxn ang="0">
                      <a:pos x="173" y="0"/>
                    </a:cxn>
                  </a:cxnLst>
                  <a:rect l="0" t="0" r="r" b="b"/>
                  <a:pathLst>
                    <a:path w="698" h="121">
                      <a:moveTo>
                        <a:pt x="173" y="0"/>
                      </a:moveTo>
                      <a:lnTo>
                        <a:pt x="697" y="0"/>
                      </a:lnTo>
                      <a:lnTo>
                        <a:pt x="522" y="120"/>
                      </a:lnTo>
                      <a:lnTo>
                        <a:pt x="0" y="120"/>
                      </a:lnTo>
                      <a:lnTo>
                        <a:pt x="173" y="0"/>
                      </a:lnTo>
                    </a:path>
                  </a:pathLst>
                </a:custGeom>
                <a:solidFill>
                  <a:srgbClr val="F6BF69"/>
                </a:solidFill>
                <a:ln w="25560">
                  <a:solidFill>
                    <a:srgbClr val="000000"/>
                  </a:solidFill>
                  <a:round/>
                  <a:headEnd/>
                  <a:tailEnd/>
                </a:ln>
              </p:spPr>
              <p:txBody>
                <a:bodyPr wrap="none" anchor="ctr"/>
                <a:lstStyle/>
                <a:p>
                  <a:endParaRPr lang="en-IN"/>
                </a:p>
              </p:txBody>
            </p:sp>
          </p:grpSp>
          <p:grpSp>
            <p:nvGrpSpPr>
              <p:cNvPr id="12354" name="Group 66"/>
              <p:cNvGrpSpPr>
                <a:grpSpLocks/>
              </p:cNvGrpSpPr>
              <p:nvPr/>
            </p:nvGrpSpPr>
            <p:grpSpPr bwMode="auto">
              <a:xfrm>
                <a:off x="1257" y="1652"/>
                <a:ext cx="377" cy="447"/>
                <a:chOff x="1257" y="1652"/>
                <a:chExt cx="377" cy="447"/>
              </a:xfrm>
            </p:grpSpPr>
            <p:grpSp>
              <p:nvGrpSpPr>
                <p:cNvPr id="12355" name="Group 67"/>
                <p:cNvGrpSpPr>
                  <a:grpSpLocks/>
                </p:cNvGrpSpPr>
                <p:nvPr/>
              </p:nvGrpSpPr>
              <p:grpSpPr bwMode="auto">
                <a:xfrm>
                  <a:off x="1257" y="1652"/>
                  <a:ext cx="377" cy="447"/>
                  <a:chOff x="1257" y="1652"/>
                  <a:chExt cx="377" cy="447"/>
                </a:xfrm>
              </p:grpSpPr>
              <p:grpSp>
                <p:nvGrpSpPr>
                  <p:cNvPr id="12356" name="Group 68"/>
                  <p:cNvGrpSpPr>
                    <a:grpSpLocks/>
                  </p:cNvGrpSpPr>
                  <p:nvPr/>
                </p:nvGrpSpPr>
                <p:grpSpPr bwMode="auto">
                  <a:xfrm>
                    <a:off x="1257" y="1723"/>
                    <a:ext cx="377" cy="376"/>
                    <a:chOff x="1257" y="1723"/>
                    <a:chExt cx="377" cy="376"/>
                  </a:xfrm>
                </p:grpSpPr>
                <p:sp>
                  <p:nvSpPr>
                    <p:cNvPr id="12357" name="Freeform 69"/>
                    <p:cNvSpPr>
                      <a:spLocks noChangeArrowheads="1"/>
                    </p:cNvSpPr>
                    <p:nvPr/>
                  </p:nvSpPr>
                  <p:spPr bwMode="auto">
                    <a:xfrm>
                      <a:off x="1257" y="1723"/>
                      <a:ext cx="378" cy="377"/>
                    </a:xfrm>
                    <a:custGeom>
                      <a:avLst/>
                      <a:gdLst/>
                      <a:ahLst/>
                      <a:cxnLst>
                        <a:cxn ang="0">
                          <a:pos x="0" y="1662"/>
                        </a:cxn>
                        <a:cxn ang="0">
                          <a:pos x="0" y="415"/>
                        </a:cxn>
                        <a:cxn ang="0">
                          <a:pos x="414" y="0"/>
                        </a:cxn>
                        <a:cxn ang="0">
                          <a:pos x="1667" y="0"/>
                        </a:cxn>
                        <a:cxn ang="0">
                          <a:pos x="1667" y="1247"/>
                        </a:cxn>
                        <a:cxn ang="0">
                          <a:pos x="1251" y="1662"/>
                        </a:cxn>
                        <a:cxn ang="0">
                          <a:pos x="0" y="1662"/>
                        </a:cxn>
                      </a:cxnLst>
                      <a:rect l="0" t="0" r="r" b="b"/>
                      <a:pathLst>
                        <a:path w="1668" h="1663">
                          <a:moveTo>
                            <a:pt x="0" y="1662"/>
                          </a:moveTo>
                          <a:lnTo>
                            <a:pt x="0" y="415"/>
                          </a:lnTo>
                          <a:lnTo>
                            <a:pt x="414" y="0"/>
                          </a:lnTo>
                          <a:lnTo>
                            <a:pt x="1667" y="0"/>
                          </a:lnTo>
                          <a:lnTo>
                            <a:pt x="1667" y="1247"/>
                          </a:lnTo>
                          <a:lnTo>
                            <a:pt x="1251" y="1662"/>
                          </a:lnTo>
                          <a:lnTo>
                            <a:pt x="0" y="1662"/>
                          </a:lnTo>
                        </a:path>
                      </a:pathLst>
                    </a:custGeom>
                    <a:solidFill>
                      <a:srgbClr val="A2C1FE"/>
                    </a:solidFill>
                    <a:ln w="12600">
                      <a:solidFill>
                        <a:srgbClr val="000000"/>
                      </a:solidFill>
                      <a:round/>
                      <a:headEnd/>
                      <a:tailEnd/>
                    </a:ln>
                  </p:spPr>
                  <p:txBody>
                    <a:bodyPr wrap="none" anchor="ctr"/>
                    <a:lstStyle/>
                    <a:p>
                      <a:endParaRPr lang="en-IN"/>
                    </a:p>
                  </p:txBody>
                </p:sp>
                <p:sp>
                  <p:nvSpPr>
                    <p:cNvPr id="12358" name="Freeform 70"/>
                    <p:cNvSpPr>
                      <a:spLocks noChangeArrowheads="1"/>
                    </p:cNvSpPr>
                    <p:nvPr/>
                  </p:nvSpPr>
                  <p:spPr bwMode="auto">
                    <a:xfrm>
                      <a:off x="1257" y="1723"/>
                      <a:ext cx="378" cy="94"/>
                    </a:xfrm>
                    <a:custGeom>
                      <a:avLst/>
                      <a:gdLst/>
                      <a:ahLst/>
                      <a:cxnLst>
                        <a:cxn ang="0">
                          <a:pos x="0" y="415"/>
                        </a:cxn>
                        <a:cxn ang="0">
                          <a:pos x="414" y="0"/>
                        </a:cxn>
                        <a:cxn ang="0">
                          <a:pos x="1667" y="0"/>
                        </a:cxn>
                        <a:cxn ang="0">
                          <a:pos x="1251" y="415"/>
                        </a:cxn>
                        <a:cxn ang="0">
                          <a:pos x="0" y="415"/>
                        </a:cxn>
                      </a:cxnLst>
                      <a:rect l="0" t="0" r="r" b="b"/>
                      <a:pathLst>
                        <a:path w="1668" h="416">
                          <a:moveTo>
                            <a:pt x="0" y="415"/>
                          </a:moveTo>
                          <a:lnTo>
                            <a:pt x="414" y="0"/>
                          </a:lnTo>
                          <a:lnTo>
                            <a:pt x="1667" y="0"/>
                          </a:lnTo>
                          <a:lnTo>
                            <a:pt x="1251" y="415"/>
                          </a:lnTo>
                          <a:lnTo>
                            <a:pt x="0" y="415"/>
                          </a:lnTo>
                        </a:path>
                      </a:pathLst>
                    </a:custGeom>
                    <a:solidFill>
                      <a:srgbClr val="B1D3FF"/>
                    </a:solidFill>
                    <a:ln w="12600">
                      <a:solidFill>
                        <a:srgbClr val="000000"/>
                      </a:solidFill>
                      <a:round/>
                      <a:headEnd/>
                      <a:tailEnd/>
                    </a:ln>
                  </p:spPr>
                  <p:txBody>
                    <a:bodyPr wrap="none" anchor="ctr"/>
                    <a:lstStyle/>
                    <a:p>
                      <a:endParaRPr lang="en-IN"/>
                    </a:p>
                  </p:txBody>
                </p:sp>
                <p:sp>
                  <p:nvSpPr>
                    <p:cNvPr id="12359" name="Freeform 71"/>
                    <p:cNvSpPr>
                      <a:spLocks noChangeArrowheads="1"/>
                    </p:cNvSpPr>
                    <p:nvPr/>
                  </p:nvSpPr>
                  <p:spPr bwMode="auto">
                    <a:xfrm>
                      <a:off x="1541" y="1723"/>
                      <a:ext cx="95" cy="377"/>
                    </a:xfrm>
                    <a:custGeom>
                      <a:avLst/>
                      <a:gdLst/>
                      <a:ahLst/>
                      <a:cxnLst>
                        <a:cxn ang="0">
                          <a:pos x="0" y="1662"/>
                        </a:cxn>
                        <a:cxn ang="0">
                          <a:pos x="0" y="415"/>
                        </a:cxn>
                        <a:cxn ang="0">
                          <a:pos x="416" y="0"/>
                        </a:cxn>
                        <a:cxn ang="0">
                          <a:pos x="416" y="1247"/>
                        </a:cxn>
                        <a:cxn ang="0">
                          <a:pos x="0" y="1662"/>
                        </a:cxn>
                      </a:cxnLst>
                      <a:rect l="0" t="0" r="r" b="b"/>
                      <a:pathLst>
                        <a:path w="417" h="1663">
                          <a:moveTo>
                            <a:pt x="0" y="1662"/>
                          </a:moveTo>
                          <a:lnTo>
                            <a:pt x="0" y="415"/>
                          </a:lnTo>
                          <a:lnTo>
                            <a:pt x="416" y="0"/>
                          </a:lnTo>
                          <a:lnTo>
                            <a:pt x="416" y="1247"/>
                          </a:lnTo>
                          <a:lnTo>
                            <a:pt x="0" y="1662"/>
                          </a:lnTo>
                        </a:path>
                      </a:pathLst>
                    </a:custGeom>
                    <a:solidFill>
                      <a:srgbClr val="8BA5DA"/>
                    </a:solidFill>
                    <a:ln w="12600">
                      <a:solidFill>
                        <a:srgbClr val="000000"/>
                      </a:solidFill>
                      <a:round/>
                      <a:headEnd/>
                      <a:tailEnd/>
                    </a:ln>
                  </p:spPr>
                  <p:txBody>
                    <a:bodyPr wrap="none" anchor="ctr"/>
                    <a:lstStyle/>
                    <a:p>
                      <a:endParaRPr lang="en-IN"/>
                    </a:p>
                  </p:txBody>
                </p:sp>
              </p:grpSp>
              <p:grpSp>
                <p:nvGrpSpPr>
                  <p:cNvPr id="12360" name="Group 72"/>
                  <p:cNvGrpSpPr>
                    <a:grpSpLocks/>
                  </p:cNvGrpSpPr>
                  <p:nvPr/>
                </p:nvGrpSpPr>
                <p:grpSpPr bwMode="auto">
                  <a:xfrm>
                    <a:off x="1343" y="1652"/>
                    <a:ext cx="291" cy="77"/>
                    <a:chOff x="1343" y="1652"/>
                    <a:chExt cx="291" cy="77"/>
                  </a:xfrm>
                </p:grpSpPr>
                <p:sp>
                  <p:nvSpPr>
                    <p:cNvPr id="12361" name="Freeform 73"/>
                    <p:cNvSpPr>
                      <a:spLocks noChangeArrowheads="1"/>
                    </p:cNvSpPr>
                    <p:nvPr/>
                  </p:nvSpPr>
                  <p:spPr bwMode="auto">
                    <a:xfrm>
                      <a:off x="1343" y="1652"/>
                      <a:ext cx="292" cy="78"/>
                    </a:xfrm>
                    <a:custGeom>
                      <a:avLst/>
                      <a:gdLst/>
                      <a:ahLst/>
                      <a:cxnLst>
                        <a:cxn ang="0">
                          <a:pos x="0" y="344"/>
                        </a:cxn>
                        <a:cxn ang="0">
                          <a:pos x="0" y="85"/>
                        </a:cxn>
                        <a:cxn ang="0">
                          <a:pos x="85" y="0"/>
                        </a:cxn>
                        <a:cxn ang="0">
                          <a:pos x="1288" y="0"/>
                        </a:cxn>
                        <a:cxn ang="0">
                          <a:pos x="1288" y="257"/>
                        </a:cxn>
                        <a:cxn ang="0">
                          <a:pos x="1201" y="344"/>
                        </a:cxn>
                        <a:cxn ang="0">
                          <a:pos x="0" y="344"/>
                        </a:cxn>
                      </a:cxnLst>
                      <a:rect l="0" t="0" r="r" b="b"/>
                      <a:pathLst>
                        <a:path w="1289" h="345">
                          <a:moveTo>
                            <a:pt x="0" y="344"/>
                          </a:moveTo>
                          <a:lnTo>
                            <a:pt x="0" y="85"/>
                          </a:lnTo>
                          <a:lnTo>
                            <a:pt x="85" y="0"/>
                          </a:lnTo>
                          <a:lnTo>
                            <a:pt x="1288" y="0"/>
                          </a:lnTo>
                          <a:lnTo>
                            <a:pt x="1288" y="257"/>
                          </a:lnTo>
                          <a:lnTo>
                            <a:pt x="1201" y="344"/>
                          </a:lnTo>
                          <a:lnTo>
                            <a:pt x="0" y="344"/>
                          </a:lnTo>
                        </a:path>
                      </a:pathLst>
                    </a:custGeom>
                    <a:solidFill>
                      <a:srgbClr val="A2C1FE"/>
                    </a:solidFill>
                    <a:ln w="12600">
                      <a:solidFill>
                        <a:srgbClr val="000000"/>
                      </a:solidFill>
                      <a:round/>
                      <a:headEnd/>
                      <a:tailEnd/>
                    </a:ln>
                  </p:spPr>
                  <p:txBody>
                    <a:bodyPr wrap="none" anchor="ctr"/>
                    <a:lstStyle/>
                    <a:p>
                      <a:endParaRPr lang="en-IN"/>
                    </a:p>
                  </p:txBody>
                </p:sp>
                <p:sp>
                  <p:nvSpPr>
                    <p:cNvPr id="12362" name="Freeform 74"/>
                    <p:cNvSpPr>
                      <a:spLocks noChangeArrowheads="1"/>
                    </p:cNvSpPr>
                    <p:nvPr/>
                  </p:nvSpPr>
                  <p:spPr bwMode="auto">
                    <a:xfrm>
                      <a:off x="1343" y="1652"/>
                      <a:ext cx="292" cy="20"/>
                    </a:xfrm>
                    <a:custGeom>
                      <a:avLst/>
                      <a:gdLst/>
                      <a:ahLst/>
                      <a:cxnLst>
                        <a:cxn ang="0">
                          <a:pos x="0" y="85"/>
                        </a:cxn>
                        <a:cxn ang="0">
                          <a:pos x="85" y="0"/>
                        </a:cxn>
                        <a:cxn ang="0">
                          <a:pos x="1288" y="0"/>
                        </a:cxn>
                        <a:cxn ang="0">
                          <a:pos x="1201" y="85"/>
                        </a:cxn>
                        <a:cxn ang="0">
                          <a:pos x="0" y="85"/>
                        </a:cxn>
                      </a:cxnLst>
                      <a:rect l="0" t="0" r="r" b="b"/>
                      <a:pathLst>
                        <a:path w="1289" h="86">
                          <a:moveTo>
                            <a:pt x="0" y="85"/>
                          </a:moveTo>
                          <a:lnTo>
                            <a:pt x="85" y="0"/>
                          </a:lnTo>
                          <a:lnTo>
                            <a:pt x="1288" y="0"/>
                          </a:lnTo>
                          <a:lnTo>
                            <a:pt x="1201" y="85"/>
                          </a:lnTo>
                          <a:lnTo>
                            <a:pt x="0" y="85"/>
                          </a:lnTo>
                        </a:path>
                      </a:pathLst>
                    </a:custGeom>
                    <a:solidFill>
                      <a:srgbClr val="B1D3FF"/>
                    </a:solidFill>
                    <a:ln w="12600">
                      <a:solidFill>
                        <a:srgbClr val="000000"/>
                      </a:solidFill>
                      <a:round/>
                      <a:headEnd/>
                      <a:tailEnd/>
                    </a:ln>
                  </p:spPr>
                  <p:txBody>
                    <a:bodyPr wrap="none" anchor="ctr"/>
                    <a:lstStyle/>
                    <a:p>
                      <a:endParaRPr lang="en-IN"/>
                    </a:p>
                  </p:txBody>
                </p:sp>
                <p:sp>
                  <p:nvSpPr>
                    <p:cNvPr id="12363" name="Freeform 75"/>
                    <p:cNvSpPr>
                      <a:spLocks noChangeArrowheads="1"/>
                    </p:cNvSpPr>
                    <p:nvPr/>
                  </p:nvSpPr>
                  <p:spPr bwMode="auto">
                    <a:xfrm>
                      <a:off x="1615" y="1652"/>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p>
                      <a:endParaRPr lang="en-IN"/>
                    </a:p>
                  </p:txBody>
                </p:sp>
              </p:grpSp>
            </p:grpSp>
            <p:sp>
              <p:nvSpPr>
                <p:cNvPr id="12364" name="Oval 76"/>
                <p:cNvSpPr>
                  <a:spLocks noChangeArrowheads="1"/>
                </p:cNvSpPr>
                <p:nvPr/>
              </p:nvSpPr>
              <p:spPr bwMode="auto">
                <a:xfrm>
                  <a:off x="1372" y="1688"/>
                  <a:ext cx="49" cy="27"/>
                </a:xfrm>
                <a:prstGeom prst="ellipse">
                  <a:avLst/>
                </a:prstGeom>
                <a:solidFill>
                  <a:srgbClr val="FFFFFF"/>
                </a:solidFill>
                <a:ln w="12600">
                  <a:solidFill>
                    <a:srgbClr val="000000"/>
                  </a:solidFill>
                  <a:round/>
                  <a:headEnd/>
                  <a:tailEnd/>
                </a:ln>
              </p:spPr>
              <p:txBody>
                <a:bodyPr wrap="none" anchor="ctr"/>
                <a:lstStyle/>
                <a:p>
                  <a:endParaRPr lang="en-IN"/>
                </a:p>
              </p:txBody>
            </p:sp>
            <p:sp>
              <p:nvSpPr>
                <p:cNvPr id="12365" name="Freeform 77"/>
                <p:cNvSpPr>
                  <a:spLocks noChangeArrowheads="1"/>
                </p:cNvSpPr>
                <p:nvPr/>
              </p:nvSpPr>
              <p:spPr bwMode="auto">
                <a:xfrm>
                  <a:off x="1304" y="1898"/>
                  <a:ext cx="198" cy="84"/>
                </a:xfrm>
                <a:custGeom>
                  <a:avLst/>
                  <a:gdLst/>
                  <a:ahLst/>
                  <a:cxnLst>
                    <a:cxn ang="0">
                      <a:pos x="107" y="0"/>
                    </a:cxn>
                    <a:cxn ang="0">
                      <a:pos x="764" y="0"/>
                    </a:cxn>
                    <a:cxn ang="0">
                      <a:pos x="873" y="108"/>
                    </a:cxn>
                    <a:cxn ang="0">
                      <a:pos x="873" y="262"/>
                    </a:cxn>
                    <a:cxn ang="0">
                      <a:pos x="764" y="370"/>
                    </a:cxn>
                    <a:cxn ang="0">
                      <a:pos x="107" y="370"/>
                    </a:cxn>
                    <a:cxn ang="0">
                      <a:pos x="0" y="262"/>
                    </a:cxn>
                    <a:cxn ang="0">
                      <a:pos x="0" y="108"/>
                    </a:cxn>
                    <a:cxn ang="0">
                      <a:pos x="107" y="0"/>
                    </a:cxn>
                  </a:cxnLst>
                  <a:rect l="0" t="0" r="r" b="b"/>
                  <a:pathLst>
                    <a:path w="874" h="371">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p>
                  <a:endParaRPr lang="en-IN"/>
                </a:p>
              </p:txBody>
            </p:sp>
          </p:grpSp>
          <p:sp>
            <p:nvSpPr>
              <p:cNvPr id="12366" name="Freeform 78"/>
              <p:cNvSpPr>
                <a:spLocks noChangeArrowheads="1"/>
              </p:cNvSpPr>
              <p:nvPr/>
            </p:nvSpPr>
            <p:spPr bwMode="auto">
              <a:xfrm>
                <a:off x="1821" y="1881"/>
                <a:ext cx="85" cy="191"/>
              </a:xfrm>
              <a:custGeom>
                <a:avLst/>
                <a:gdLst/>
                <a:ahLst/>
                <a:cxnLst>
                  <a:cxn ang="0">
                    <a:pos x="273" y="0"/>
                  </a:cxn>
                  <a:cxn ang="0">
                    <a:pos x="375" y="0"/>
                  </a:cxn>
                  <a:cxn ang="0">
                    <a:pos x="101" y="842"/>
                  </a:cxn>
                  <a:cxn ang="0">
                    <a:pos x="0" y="842"/>
                  </a:cxn>
                  <a:cxn ang="0">
                    <a:pos x="273" y="0"/>
                  </a:cxn>
                </a:cxnLst>
                <a:rect l="0" t="0" r="r" b="b"/>
                <a:pathLst>
                  <a:path w="376" h="843">
                    <a:moveTo>
                      <a:pt x="273" y="0"/>
                    </a:moveTo>
                    <a:lnTo>
                      <a:pt x="375" y="0"/>
                    </a:lnTo>
                    <a:lnTo>
                      <a:pt x="101" y="842"/>
                    </a:lnTo>
                    <a:lnTo>
                      <a:pt x="0" y="842"/>
                    </a:lnTo>
                    <a:lnTo>
                      <a:pt x="273" y="0"/>
                    </a:lnTo>
                  </a:path>
                </a:pathLst>
              </a:custGeom>
              <a:solidFill>
                <a:srgbClr val="FC0128"/>
              </a:solidFill>
              <a:ln w="9525">
                <a:noFill/>
                <a:round/>
                <a:headEnd/>
                <a:tailEnd/>
              </a:ln>
            </p:spPr>
            <p:txBody>
              <a:bodyPr wrap="none" anchor="ctr"/>
              <a:lstStyle/>
              <a:p>
                <a:endParaRPr lang="en-IN"/>
              </a:p>
            </p:txBody>
          </p:sp>
          <p:sp>
            <p:nvSpPr>
              <p:cNvPr id="12367" name="AutoShape 79"/>
              <p:cNvSpPr>
                <a:spLocks noChangeArrowheads="1"/>
              </p:cNvSpPr>
              <p:nvPr/>
            </p:nvSpPr>
            <p:spPr bwMode="auto">
              <a:xfrm>
                <a:off x="1817" y="1881"/>
                <a:ext cx="106"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2368" name="AutoShape 80"/>
              <p:cNvSpPr>
                <a:spLocks noChangeArrowheads="1"/>
              </p:cNvSpPr>
              <p:nvPr/>
            </p:nvSpPr>
            <p:spPr bwMode="auto">
              <a:xfrm>
                <a:off x="1824" y="1962"/>
                <a:ext cx="82"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2369" name="AutoShape 81"/>
              <p:cNvSpPr>
                <a:spLocks noChangeArrowheads="1"/>
              </p:cNvSpPr>
              <p:nvPr/>
            </p:nvSpPr>
            <p:spPr bwMode="auto">
              <a:xfrm>
                <a:off x="1641" y="1962"/>
                <a:ext cx="103" cy="11"/>
              </a:xfrm>
              <a:prstGeom prst="roundRect">
                <a:avLst>
                  <a:gd name="adj" fmla="val 10000"/>
                </a:avLst>
              </a:prstGeom>
              <a:solidFill>
                <a:srgbClr val="FC0128"/>
              </a:solidFill>
              <a:ln w="9525">
                <a:noFill/>
                <a:round/>
                <a:headEnd/>
                <a:tailEnd/>
              </a:ln>
            </p:spPr>
            <p:txBody>
              <a:bodyPr wrap="none" anchor="ctr"/>
              <a:lstStyle/>
              <a:p>
                <a:endParaRPr lang="en-IN"/>
              </a:p>
            </p:txBody>
          </p:sp>
          <p:grpSp>
            <p:nvGrpSpPr>
              <p:cNvPr id="12370" name="Group 82"/>
              <p:cNvGrpSpPr>
                <a:grpSpLocks/>
              </p:cNvGrpSpPr>
              <p:nvPr/>
            </p:nvGrpSpPr>
            <p:grpSpPr bwMode="auto">
              <a:xfrm>
                <a:off x="1639" y="1709"/>
                <a:ext cx="193" cy="363"/>
                <a:chOff x="1639" y="1709"/>
                <a:chExt cx="193" cy="363"/>
              </a:xfrm>
            </p:grpSpPr>
            <p:sp>
              <p:nvSpPr>
                <p:cNvPr id="12371" name="Oval 83"/>
                <p:cNvSpPr>
                  <a:spLocks noChangeArrowheads="1"/>
                </p:cNvSpPr>
                <p:nvPr/>
              </p:nvSpPr>
              <p:spPr bwMode="auto">
                <a:xfrm>
                  <a:off x="1716" y="1709"/>
                  <a:ext cx="48" cy="49"/>
                </a:xfrm>
                <a:prstGeom prst="ellipse">
                  <a:avLst/>
                </a:prstGeom>
                <a:solidFill>
                  <a:srgbClr val="FC0128"/>
                </a:solidFill>
                <a:ln w="12600">
                  <a:solidFill>
                    <a:srgbClr val="000000"/>
                  </a:solidFill>
                  <a:round/>
                  <a:headEnd/>
                  <a:tailEnd/>
                </a:ln>
              </p:spPr>
              <p:txBody>
                <a:bodyPr wrap="none" anchor="ctr"/>
                <a:lstStyle/>
                <a:p>
                  <a:endParaRPr lang="en-IN"/>
                </a:p>
              </p:txBody>
            </p:sp>
            <p:sp>
              <p:nvSpPr>
                <p:cNvPr id="12372" name="Freeform 84"/>
                <p:cNvSpPr>
                  <a:spLocks noChangeArrowheads="1"/>
                </p:cNvSpPr>
                <p:nvPr/>
              </p:nvSpPr>
              <p:spPr bwMode="auto">
                <a:xfrm>
                  <a:off x="1639" y="1777"/>
                  <a:ext cx="194" cy="296"/>
                </a:xfrm>
                <a:custGeom>
                  <a:avLst/>
                  <a:gdLst/>
                  <a:ahLst/>
                  <a:cxnLst>
                    <a:cxn ang="0">
                      <a:pos x="8" y="605"/>
                    </a:cxn>
                    <a:cxn ang="0">
                      <a:pos x="4" y="618"/>
                    </a:cxn>
                    <a:cxn ang="0">
                      <a:pos x="0" y="640"/>
                    </a:cxn>
                    <a:cxn ang="0">
                      <a:pos x="0" y="662"/>
                    </a:cxn>
                    <a:cxn ang="0">
                      <a:pos x="8" y="684"/>
                    </a:cxn>
                    <a:cxn ang="0">
                      <a:pos x="17" y="703"/>
                    </a:cxn>
                    <a:cxn ang="0">
                      <a:pos x="35" y="721"/>
                    </a:cxn>
                    <a:cxn ang="0">
                      <a:pos x="52" y="730"/>
                    </a:cxn>
                    <a:cxn ang="0">
                      <a:pos x="70" y="734"/>
                    </a:cxn>
                    <a:cxn ang="0">
                      <a:pos x="92" y="734"/>
                    </a:cxn>
                    <a:cxn ang="0">
                      <a:pos x="558" y="1304"/>
                    </a:cxn>
                    <a:cxn ang="0">
                      <a:pos x="704" y="627"/>
                    </a:cxn>
                    <a:cxn ang="0">
                      <a:pos x="704" y="609"/>
                    </a:cxn>
                    <a:cxn ang="0">
                      <a:pos x="695" y="601"/>
                    </a:cxn>
                    <a:cxn ang="0">
                      <a:pos x="682" y="587"/>
                    </a:cxn>
                    <a:cxn ang="0">
                      <a:pos x="673" y="578"/>
                    </a:cxn>
                    <a:cxn ang="0">
                      <a:pos x="656" y="574"/>
                    </a:cxn>
                    <a:cxn ang="0">
                      <a:pos x="638" y="570"/>
                    </a:cxn>
                    <a:cxn ang="0">
                      <a:pos x="620" y="570"/>
                    </a:cxn>
                    <a:cxn ang="0">
                      <a:pos x="607" y="570"/>
                    </a:cxn>
                    <a:cxn ang="0">
                      <a:pos x="412" y="331"/>
                    </a:cxn>
                    <a:cxn ang="0">
                      <a:pos x="793" y="411"/>
                    </a:cxn>
                    <a:cxn ang="0">
                      <a:pos x="811" y="406"/>
                    </a:cxn>
                    <a:cxn ang="0">
                      <a:pos x="820" y="402"/>
                    </a:cxn>
                    <a:cxn ang="0">
                      <a:pos x="837" y="393"/>
                    </a:cxn>
                    <a:cxn ang="0">
                      <a:pos x="846" y="380"/>
                    </a:cxn>
                    <a:cxn ang="0">
                      <a:pos x="851" y="367"/>
                    </a:cxn>
                    <a:cxn ang="0">
                      <a:pos x="855" y="345"/>
                    </a:cxn>
                    <a:cxn ang="0">
                      <a:pos x="851" y="327"/>
                    </a:cxn>
                    <a:cxn ang="0">
                      <a:pos x="842" y="309"/>
                    </a:cxn>
                    <a:cxn ang="0">
                      <a:pos x="833" y="300"/>
                    </a:cxn>
                    <a:cxn ang="0">
                      <a:pos x="815" y="286"/>
                    </a:cxn>
                    <a:cxn ang="0">
                      <a:pos x="802" y="282"/>
                    </a:cxn>
                    <a:cxn ang="0">
                      <a:pos x="541" y="282"/>
                    </a:cxn>
                    <a:cxn ang="0">
                      <a:pos x="496" y="185"/>
                    </a:cxn>
                    <a:cxn ang="0">
                      <a:pos x="500" y="163"/>
                    </a:cxn>
                    <a:cxn ang="0">
                      <a:pos x="505" y="132"/>
                    </a:cxn>
                    <a:cxn ang="0">
                      <a:pos x="505" y="105"/>
                    </a:cxn>
                    <a:cxn ang="0">
                      <a:pos x="496" y="83"/>
                    </a:cxn>
                    <a:cxn ang="0">
                      <a:pos x="487" y="66"/>
                    </a:cxn>
                    <a:cxn ang="0">
                      <a:pos x="474" y="44"/>
                    </a:cxn>
                    <a:cxn ang="0">
                      <a:pos x="456" y="30"/>
                    </a:cxn>
                    <a:cxn ang="0">
                      <a:pos x="434" y="13"/>
                    </a:cxn>
                    <a:cxn ang="0">
                      <a:pos x="412" y="4"/>
                    </a:cxn>
                    <a:cxn ang="0">
                      <a:pos x="385" y="0"/>
                    </a:cxn>
                    <a:cxn ang="0">
                      <a:pos x="359" y="0"/>
                    </a:cxn>
                    <a:cxn ang="0">
                      <a:pos x="332" y="4"/>
                    </a:cxn>
                    <a:cxn ang="0">
                      <a:pos x="305" y="13"/>
                    </a:cxn>
                    <a:cxn ang="0">
                      <a:pos x="278" y="26"/>
                    </a:cxn>
                    <a:cxn ang="0">
                      <a:pos x="261" y="48"/>
                    </a:cxn>
                    <a:cxn ang="0">
                      <a:pos x="243" y="75"/>
                    </a:cxn>
                    <a:cxn ang="0">
                      <a:pos x="234" y="101"/>
                    </a:cxn>
                  </a:cxnLst>
                  <a:rect l="0" t="0" r="r" b="b"/>
                  <a:pathLst>
                    <a:path w="856" h="1305">
                      <a:moveTo>
                        <a:pt x="234"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2" y="730"/>
                      </a:lnTo>
                      <a:lnTo>
                        <a:pt x="61" y="730"/>
                      </a:lnTo>
                      <a:lnTo>
                        <a:pt x="70" y="734"/>
                      </a:lnTo>
                      <a:lnTo>
                        <a:pt x="79" y="734"/>
                      </a:lnTo>
                      <a:lnTo>
                        <a:pt x="92" y="734"/>
                      </a:lnTo>
                      <a:lnTo>
                        <a:pt x="558" y="734"/>
                      </a:lnTo>
                      <a:lnTo>
                        <a:pt x="558" y="1304"/>
                      </a:lnTo>
                      <a:lnTo>
                        <a:pt x="704" y="1304"/>
                      </a:lnTo>
                      <a:lnTo>
                        <a:pt x="704" y="627"/>
                      </a:lnTo>
                      <a:lnTo>
                        <a:pt x="704" y="618"/>
                      </a:lnTo>
                      <a:lnTo>
                        <a:pt x="704" y="609"/>
                      </a:lnTo>
                      <a:lnTo>
                        <a:pt x="700" y="605"/>
                      </a:lnTo>
                      <a:lnTo>
                        <a:pt x="695" y="601"/>
                      </a:lnTo>
                      <a:lnTo>
                        <a:pt x="691" y="596"/>
                      </a:lnTo>
                      <a:lnTo>
                        <a:pt x="682" y="587"/>
                      </a:lnTo>
                      <a:lnTo>
                        <a:pt x="678" y="583"/>
                      </a:lnTo>
                      <a:lnTo>
                        <a:pt x="673" y="578"/>
                      </a:lnTo>
                      <a:lnTo>
                        <a:pt x="664" y="578"/>
                      </a:lnTo>
                      <a:lnTo>
                        <a:pt x="656" y="574"/>
                      </a:lnTo>
                      <a:lnTo>
                        <a:pt x="647" y="574"/>
                      </a:lnTo>
                      <a:lnTo>
                        <a:pt x="638" y="570"/>
                      </a:lnTo>
                      <a:lnTo>
                        <a:pt x="629" y="570"/>
                      </a:lnTo>
                      <a:lnTo>
                        <a:pt x="620" y="570"/>
                      </a:lnTo>
                      <a:lnTo>
                        <a:pt x="616" y="570"/>
                      </a:lnTo>
                      <a:lnTo>
                        <a:pt x="607" y="570"/>
                      </a:lnTo>
                      <a:lnTo>
                        <a:pt x="337" y="552"/>
                      </a:lnTo>
                      <a:lnTo>
                        <a:pt x="412" y="331"/>
                      </a:lnTo>
                      <a:lnTo>
                        <a:pt x="465" y="411"/>
                      </a:lnTo>
                      <a:lnTo>
                        <a:pt x="793" y="411"/>
                      </a:lnTo>
                      <a:lnTo>
                        <a:pt x="802" y="406"/>
                      </a:lnTo>
                      <a:lnTo>
                        <a:pt x="811" y="406"/>
                      </a:lnTo>
                      <a:lnTo>
                        <a:pt x="815" y="402"/>
                      </a:lnTo>
                      <a:lnTo>
                        <a:pt x="820" y="402"/>
                      </a:lnTo>
                      <a:lnTo>
                        <a:pt x="829" y="398"/>
                      </a:lnTo>
                      <a:lnTo>
                        <a:pt x="837" y="393"/>
                      </a:lnTo>
                      <a:lnTo>
                        <a:pt x="842" y="384"/>
                      </a:lnTo>
                      <a:lnTo>
                        <a:pt x="846" y="380"/>
                      </a:lnTo>
                      <a:lnTo>
                        <a:pt x="851" y="371"/>
                      </a:lnTo>
                      <a:lnTo>
                        <a:pt x="851" y="367"/>
                      </a:lnTo>
                      <a:lnTo>
                        <a:pt x="855" y="358"/>
                      </a:lnTo>
                      <a:lnTo>
                        <a:pt x="855" y="345"/>
                      </a:lnTo>
                      <a:lnTo>
                        <a:pt x="855" y="336"/>
                      </a:lnTo>
                      <a:lnTo>
                        <a:pt x="851" y="327"/>
                      </a:lnTo>
                      <a:lnTo>
                        <a:pt x="846" y="318"/>
                      </a:lnTo>
                      <a:lnTo>
                        <a:pt x="842" y="309"/>
                      </a:lnTo>
                      <a:lnTo>
                        <a:pt x="837" y="305"/>
                      </a:lnTo>
                      <a:lnTo>
                        <a:pt x="833" y="300"/>
                      </a:lnTo>
                      <a:lnTo>
                        <a:pt x="824" y="291"/>
                      </a:lnTo>
                      <a:lnTo>
                        <a:pt x="815" y="286"/>
                      </a:lnTo>
                      <a:lnTo>
                        <a:pt x="815" y="282"/>
                      </a:lnTo>
                      <a:lnTo>
                        <a:pt x="802" y="282"/>
                      </a:lnTo>
                      <a:lnTo>
                        <a:pt x="793" y="282"/>
                      </a:lnTo>
                      <a:lnTo>
                        <a:pt x="541" y="282"/>
                      </a:lnTo>
                      <a:lnTo>
                        <a:pt x="487" y="194"/>
                      </a:lnTo>
                      <a:lnTo>
                        <a:pt x="496" y="185"/>
                      </a:lnTo>
                      <a:lnTo>
                        <a:pt x="500" y="172"/>
                      </a:lnTo>
                      <a:lnTo>
                        <a:pt x="500" y="163"/>
                      </a:lnTo>
                      <a:lnTo>
                        <a:pt x="505" y="150"/>
                      </a:lnTo>
                      <a:lnTo>
                        <a:pt x="505" y="132"/>
                      </a:lnTo>
                      <a:lnTo>
                        <a:pt x="505" y="123"/>
                      </a:lnTo>
                      <a:lnTo>
                        <a:pt x="505" y="105"/>
                      </a:lnTo>
                      <a:lnTo>
                        <a:pt x="500" y="97"/>
                      </a:lnTo>
                      <a:lnTo>
                        <a:pt x="496" y="83"/>
                      </a:lnTo>
                      <a:lnTo>
                        <a:pt x="491" y="75"/>
                      </a:lnTo>
                      <a:lnTo>
                        <a:pt x="487" y="66"/>
                      </a:lnTo>
                      <a:lnTo>
                        <a:pt x="482" y="57"/>
                      </a:lnTo>
                      <a:lnTo>
                        <a:pt x="474" y="44"/>
                      </a:lnTo>
                      <a:lnTo>
                        <a:pt x="465" y="39"/>
                      </a:lnTo>
                      <a:lnTo>
                        <a:pt x="456" y="30"/>
                      </a:lnTo>
                      <a:lnTo>
                        <a:pt x="447" y="22"/>
                      </a:lnTo>
                      <a:lnTo>
                        <a:pt x="434" y="13"/>
                      </a:lnTo>
                      <a:lnTo>
                        <a:pt x="425" y="13"/>
                      </a:lnTo>
                      <a:lnTo>
                        <a:pt x="412" y="4"/>
                      </a:lnTo>
                      <a:lnTo>
                        <a:pt x="399" y="4"/>
                      </a:lnTo>
                      <a:lnTo>
                        <a:pt x="385" y="0"/>
                      </a:lnTo>
                      <a:lnTo>
                        <a:pt x="372" y="0"/>
                      </a:lnTo>
                      <a:lnTo>
                        <a:pt x="359" y="0"/>
                      </a:lnTo>
                      <a:lnTo>
                        <a:pt x="346" y="0"/>
                      </a:lnTo>
                      <a:lnTo>
                        <a:pt x="332" y="4"/>
                      </a:lnTo>
                      <a:lnTo>
                        <a:pt x="318" y="8"/>
                      </a:lnTo>
                      <a:lnTo>
                        <a:pt x="305" y="13"/>
                      </a:lnTo>
                      <a:lnTo>
                        <a:pt x="292" y="17"/>
                      </a:lnTo>
                      <a:lnTo>
                        <a:pt x="278" y="26"/>
                      </a:lnTo>
                      <a:lnTo>
                        <a:pt x="270" y="39"/>
                      </a:lnTo>
                      <a:lnTo>
                        <a:pt x="261" y="48"/>
                      </a:lnTo>
                      <a:lnTo>
                        <a:pt x="252" y="57"/>
                      </a:lnTo>
                      <a:lnTo>
                        <a:pt x="243" y="75"/>
                      </a:lnTo>
                      <a:lnTo>
                        <a:pt x="234" y="83"/>
                      </a:lnTo>
                      <a:lnTo>
                        <a:pt x="234" y="101"/>
                      </a:lnTo>
                    </a:path>
                  </a:pathLst>
                </a:custGeom>
                <a:solidFill>
                  <a:srgbClr val="FC0128"/>
                </a:solidFill>
                <a:ln w="9525">
                  <a:noFill/>
                  <a:round/>
                  <a:headEnd/>
                  <a:tailEnd/>
                </a:ln>
              </p:spPr>
              <p:txBody>
                <a:bodyPr wrap="none" anchor="ctr"/>
                <a:lstStyle/>
                <a:p>
                  <a:endParaRPr lang="en-IN"/>
                </a:p>
              </p:txBody>
            </p:sp>
          </p:grpSp>
        </p:grpSp>
        <p:grpSp>
          <p:nvGrpSpPr>
            <p:cNvPr id="12373" name="Group 85"/>
            <p:cNvGrpSpPr>
              <a:grpSpLocks/>
            </p:cNvGrpSpPr>
            <p:nvPr/>
          </p:nvGrpSpPr>
          <p:grpSpPr bwMode="auto">
            <a:xfrm>
              <a:off x="1356" y="2116"/>
              <a:ext cx="966" cy="447"/>
              <a:chOff x="1356" y="2116"/>
              <a:chExt cx="966" cy="447"/>
            </a:xfrm>
          </p:grpSpPr>
          <p:grpSp>
            <p:nvGrpSpPr>
              <p:cNvPr id="12374" name="Group 86"/>
              <p:cNvGrpSpPr>
                <a:grpSpLocks/>
              </p:cNvGrpSpPr>
              <p:nvPr/>
            </p:nvGrpSpPr>
            <p:grpSpPr bwMode="auto">
              <a:xfrm>
                <a:off x="1356" y="2116"/>
                <a:ext cx="304" cy="447"/>
                <a:chOff x="1356" y="2116"/>
                <a:chExt cx="304" cy="447"/>
              </a:xfrm>
            </p:grpSpPr>
            <p:grpSp>
              <p:nvGrpSpPr>
                <p:cNvPr id="12375" name="Group 87"/>
                <p:cNvGrpSpPr>
                  <a:grpSpLocks/>
                </p:cNvGrpSpPr>
                <p:nvPr/>
              </p:nvGrpSpPr>
              <p:grpSpPr bwMode="auto">
                <a:xfrm>
                  <a:off x="1356" y="2116"/>
                  <a:ext cx="304" cy="447"/>
                  <a:chOff x="1356" y="2116"/>
                  <a:chExt cx="304" cy="447"/>
                </a:xfrm>
              </p:grpSpPr>
              <p:grpSp>
                <p:nvGrpSpPr>
                  <p:cNvPr id="12376" name="Group 88"/>
                  <p:cNvGrpSpPr>
                    <a:grpSpLocks/>
                  </p:cNvGrpSpPr>
                  <p:nvPr/>
                </p:nvGrpSpPr>
                <p:grpSpPr bwMode="auto">
                  <a:xfrm>
                    <a:off x="1356" y="2187"/>
                    <a:ext cx="304" cy="376"/>
                    <a:chOff x="1356" y="2187"/>
                    <a:chExt cx="304" cy="376"/>
                  </a:xfrm>
                </p:grpSpPr>
                <p:sp>
                  <p:nvSpPr>
                    <p:cNvPr id="12377" name="Freeform 89"/>
                    <p:cNvSpPr>
                      <a:spLocks noChangeArrowheads="1"/>
                    </p:cNvSpPr>
                    <p:nvPr/>
                  </p:nvSpPr>
                  <p:spPr bwMode="auto">
                    <a:xfrm>
                      <a:off x="1356" y="2187"/>
                      <a:ext cx="305" cy="377"/>
                    </a:xfrm>
                    <a:custGeom>
                      <a:avLst/>
                      <a:gdLst/>
                      <a:ahLst/>
                      <a:cxnLst>
                        <a:cxn ang="0">
                          <a:pos x="0" y="1663"/>
                        </a:cxn>
                        <a:cxn ang="0">
                          <a:pos x="0" y="335"/>
                        </a:cxn>
                        <a:cxn ang="0">
                          <a:pos x="335" y="0"/>
                        </a:cxn>
                        <a:cxn ang="0">
                          <a:pos x="1345" y="0"/>
                        </a:cxn>
                        <a:cxn ang="0">
                          <a:pos x="1345" y="1326"/>
                        </a:cxn>
                        <a:cxn ang="0">
                          <a:pos x="1008" y="1663"/>
                        </a:cxn>
                        <a:cxn ang="0">
                          <a:pos x="0" y="1663"/>
                        </a:cxn>
                      </a:cxnLst>
                      <a:rect l="0" t="0" r="r" b="b"/>
                      <a:pathLst>
                        <a:path w="1346" h="1664">
                          <a:moveTo>
                            <a:pt x="0" y="1663"/>
                          </a:moveTo>
                          <a:lnTo>
                            <a:pt x="0" y="335"/>
                          </a:lnTo>
                          <a:lnTo>
                            <a:pt x="335" y="0"/>
                          </a:lnTo>
                          <a:lnTo>
                            <a:pt x="1345" y="0"/>
                          </a:lnTo>
                          <a:lnTo>
                            <a:pt x="1345" y="1326"/>
                          </a:lnTo>
                          <a:lnTo>
                            <a:pt x="1008" y="1663"/>
                          </a:lnTo>
                          <a:lnTo>
                            <a:pt x="0" y="1663"/>
                          </a:lnTo>
                        </a:path>
                      </a:pathLst>
                    </a:custGeom>
                    <a:solidFill>
                      <a:srgbClr val="F6BF69"/>
                    </a:solidFill>
                    <a:ln w="12600">
                      <a:solidFill>
                        <a:srgbClr val="000000"/>
                      </a:solidFill>
                      <a:round/>
                      <a:headEnd/>
                      <a:tailEnd/>
                    </a:ln>
                  </p:spPr>
                  <p:txBody>
                    <a:bodyPr wrap="none" anchor="ctr"/>
                    <a:lstStyle/>
                    <a:p>
                      <a:endParaRPr lang="en-IN"/>
                    </a:p>
                  </p:txBody>
                </p:sp>
                <p:sp>
                  <p:nvSpPr>
                    <p:cNvPr id="12378" name="Freeform 90"/>
                    <p:cNvSpPr>
                      <a:spLocks noChangeArrowheads="1"/>
                    </p:cNvSpPr>
                    <p:nvPr/>
                  </p:nvSpPr>
                  <p:spPr bwMode="auto">
                    <a:xfrm>
                      <a:off x="1356" y="2187"/>
                      <a:ext cx="305" cy="76"/>
                    </a:xfrm>
                    <a:custGeom>
                      <a:avLst/>
                      <a:gdLst/>
                      <a:ahLst/>
                      <a:cxnLst>
                        <a:cxn ang="0">
                          <a:pos x="0" y="335"/>
                        </a:cxn>
                        <a:cxn ang="0">
                          <a:pos x="335" y="0"/>
                        </a:cxn>
                        <a:cxn ang="0">
                          <a:pos x="1345" y="0"/>
                        </a:cxn>
                        <a:cxn ang="0">
                          <a:pos x="1008" y="335"/>
                        </a:cxn>
                        <a:cxn ang="0">
                          <a:pos x="0" y="335"/>
                        </a:cxn>
                      </a:cxnLst>
                      <a:rect l="0" t="0" r="r" b="b"/>
                      <a:pathLst>
                        <a:path w="1346" h="336">
                          <a:moveTo>
                            <a:pt x="0" y="335"/>
                          </a:moveTo>
                          <a:lnTo>
                            <a:pt x="335" y="0"/>
                          </a:lnTo>
                          <a:lnTo>
                            <a:pt x="1345" y="0"/>
                          </a:lnTo>
                          <a:lnTo>
                            <a:pt x="1008" y="335"/>
                          </a:lnTo>
                          <a:lnTo>
                            <a:pt x="0" y="335"/>
                          </a:lnTo>
                        </a:path>
                      </a:pathLst>
                    </a:custGeom>
                    <a:solidFill>
                      <a:srgbClr val="FFD072"/>
                    </a:solidFill>
                    <a:ln w="12600">
                      <a:solidFill>
                        <a:srgbClr val="000000"/>
                      </a:solidFill>
                      <a:round/>
                      <a:headEnd/>
                      <a:tailEnd/>
                    </a:ln>
                  </p:spPr>
                  <p:txBody>
                    <a:bodyPr wrap="none" anchor="ctr"/>
                    <a:lstStyle/>
                    <a:p>
                      <a:endParaRPr lang="en-IN"/>
                    </a:p>
                  </p:txBody>
                </p:sp>
                <p:sp>
                  <p:nvSpPr>
                    <p:cNvPr id="12379" name="Freeform 91"/>
                    <p:cNvSpPr>
                      <a:spLocks noChangeArrowheads="1"/>
                    </p:cNvSpPr>
                    <p:nvPr/>
                  </p:nvSpPr>
                  <p:spPr bwMode="auto">
                    <a:xfrm>
                      <a:off x="1585" y="2187"/>
                      <a:ext cx="77" cy="377"/>
                    </a:xfrm>
                    <a:custGeom>
                      <a:avLst/>
                      <a:gdLst/>
                      <a:ahLst/>
                      <a:cxnLst>
                        <a:cxn ang="0">
                          <a:pos x="0" y="1663"/>
                        </a:cxn>
                        <a:cxn ang="0">
                          <a:pos x="0" y="335"/>
                        </a:cxn>
                        <a:cxn ang="0">
                          <a:pos x="337" y="0"/>
                        </a:cxn>
                        <a:cxn ang="0">
                          <a:pos x="337" y="1326"/>
                        </a:cxn>
                        <a:cxn ang="0">
                          <a:pos x="0" y="1663"/>
                        </a:cxn>
                      </a:cxnLst>
                      <a:rect l="0" t="0" r="r" b="b"/>
                      <a:pathLst>
                        <a:path w="338" h="1664">
                          <a:moveTo>
                            <a:pt x="0" y="1663"/>
                          </a:moveTo>
                          <a:lnTo>
                            <a:pt x="0" y="335"/>
                          </a:lnTo>
                          <a:lnTo>
                            <a:pt x="337" y="0"/>
                          </a:lnTo>
                          <a:lnTo>
                            <a:pt x="337" y="1326"/>
                          </a:lnTo>
                          <a:lnTo>
                            <a:pt x="0" y="1663"/>
                          </a:lnTo>
                        </a:path>
                      </a:pathLst>
                    </a:custGeom>
                    <a:solidFill>
                      <a:srgbClr val="D3A45A"/>
                    </a:solidFill>
                    <a:ln w="12600">
                      <a:solidFill>
                        <a:srgbClr val="000000"/>
                      </a:solidFill>
                      <a:round/>
                      <a:headEnd/>
                      <a:tailEnd/>
                    </a:ln>
                  </p:spPr>
                  <p:txBody>
                    <a:bodyPr wrap="none" anchor="ctr"/>
                    <a:lstStyle/>
                    <a:p>
                      <a:endParaRPr lang="en-IN"/>
                    </a:p>
                  </p:txBody>
                </p:sp>
              </p:grpSp>
              <p:grpSp>
                <p:nvGrpSpPr>
                  <p:cNvPr id="12380" name="Group 92"/>
                  <p:cNvGrpSpPr>
                    <a:grpSpLocks/>
                  </p:cNvGrpSpPr>
                  <p:nvPr/>
                </p:nvGrpSpPr>
                <p:grpSpPr bwMode="auto">
                  <a:xfrm>
                    <a:off x="1426" y="2116"/>
                    <a:ext cx="234" cy="77"/>
                    <a:chOff x="1426" y="2116"/>
                    <a:chExt cx="234" cy="77"/>
                  </a:xfrm>
                </p:grpSpPr>
                <p:sp>
                  <p:nvSpPr>
                    <p:cNvPr id="12381" name="Freeform 93"/>
                    <p:cNvSpPr>
                      <a:spLocks noChangeArrowheads="1"/>
                    </p:cNvSpPr>
                    <p:nvPr/>
                  </p:nvSpPr>
                  <p:spPr bwMode="auto">
                    <a:xfrm>
                      <a:off x="1426" y="2116"/>
                      <a:ext cx="235" cy="78"/>
                    </a:xfrm>
                    <a:custGeom>
                      <a:avLst/>
                      <a:gdLst/>
                      <a:ahLst/>
                      <a:cxnLst>
                        <a:cxn ang="0">
                          <a:pos x="0" y="344"/>
                        </a:cxn>
                        <a:cxn ang="0">
                          <a:pos x="0" y="85"/>
                        </a:cxn>
                        <a:cxn ang="0">
                          <a:pos x="85" y="0"/>
                        </a:cxn>
                        <a:cxn ang="0">
                          <a:pos x="1037" y="0"/>
                        </a:cxn>
                        <a:cxn ang="0">
                          <a:pos x="1037" y="257"/>
                        </a:cxn>
                        <a:cxn ang="0">
                          <a:pos x="950" y="344"/>
                        </a:cxn>
                        <a:cxn ang="0">
                          <a:pos x="0" y="344"/>
                        </a:cxn>
                      </a:cxnLst>
                      <a:rect l="0" t="0" r="r" b="b"/>
                      <a:pathLst>
                        <a:path w="1038" h="345">
                          <a:moveTo>
                            <a:pt x="0" y="344"/>
                          </a:moveTo>
                          <a:lnTo>
                            <a:pt x="0" y="85"/>
                          </a:lnTo>
                          <a:lnTo>
                            <a:pt x="85" y="0"/>
                          </a:lnTo>
                          <a:lnTo>
                            <a:pt x="1037" y="0"/>
                          </a:lnTo>
                          <a:lnTo>
                            <a:pt x="1037" y="257"/>
                          </a:lnTo>
                          <a:lnTo>
                            <a:pt x="950" y="344"/>
                          </a:lnTo>
                          <a:lnTo>
                            <a:pt x="0" y="344"/>
                          </a:lnTo>
                        </a:path>
                      </a:pathLst>
                    </a:custGeom>
                    <a:solidFill>
                      <a:srgbClr val="F6BF69"/>
                    </a:solidFill>
                    <a:ln w="12600">
                      <a:solidFill>
                        <a:srgbClr val="000000"/>
                      </a:solidFill>
                      <a:round/>
                      <a:headEnd/>
                      <a:tailEnd/>
                    </a:ln>
                  </p:spPr>
                  <p:txBody>
                    <a:bodyPr wrap="none" anchor="ctr"/>
                    <a:lstStyle/>
                    <a:p>
                      <a:endParaRPr lang="en-IN"/>
                    </a:p>
                  </p:txBody>
                </p:sp>
                <p:sp>
                  <p:nvSpPr>
                    <p:cNvPr id="12382" name="Freeform 94"/>
                    <p:cNvSpPr>
                      <a:spLocks noChangeArrowheads="1"/>
                    </p:cNvSpPr>
                    <p:nvPr/>
                  </p:nvSpPr>
                  <p:spPr bwMode="auto">
                    <a:xfrm>
                      <a:off x="1426" y="2116"/>
                      <a:ext cx="235" cy="20"/>
                    </a:xfrm>
                    <a:custGeom>
                      <a:avLst/>
                      <a:gdLst/>
                      <a:ahLst/>
                      <a:cxnLst>
                        <a:cxn ang="0">
                          <a:pos x="0" y="85"/>
                        </a:cxn>
                        <a:cxn ang="0">
                          <a:pos x="85" y="0"/>
                        </a:cxn>
                        <a:cxn ang="0">
                          <a:pos x="1037" y="0"/>
                        </a:cxn>
                        <a:cxn ang="0">
                          <a:pos x="950" y="85"/>
                        </a:cxn>
                        <a:cxn ang="0">
                          <a:pos x="0" y="85"/>
                        </a:cxn>
                      </a:cxnLst>
                      <a:rect l="0" t="0" r="r" b="b"/>
                      <a:pathLst>
                        <a:path w="1038" h="86">
                          <a:moveTo>
                            <a:pt x="0" y="85"/>
                          </a:moveTo>
                          <a:lnTo>
                            <a:pt x="85" y="0"/>
                          </a:lnTo>
                          <a:lnTo>
                            <a:pt x="1037" y="0"/>
                          </a:lnTo>
                          <a:lnTo>
                            <a:pt x="950" y="85"/>
                          </a:lnTo>
                          <a:lnTo>
                            <a:pt x="0" y="85"/>
                          </a:lnTo>
                        </a:path>
                      </a:pathLst>
                    </a:custGeom>
                    <a:solidFill>
                      <a:srgbClr val="FFD072"/>
                    </a:solidFill>
                    <a:ln w="12600">
                      <a:solidFill>
                        <a:srgbClr val="000000"/>
                      </a:solidFill>
                      <a:round/>
                      <a:headEnd/>
                      <a:tailEnd/>
                    </a:ln>
                  </p:spPr>
                  <p:txBody>
                    <a:bodyPr wrap="none" anchor="ctr"/>
                    <a:lstStyle/>
                    <a:p>
                      <a:endParaRPr lang="en-IN"/>
                    </a:p>
                  </p:txBody>
                </p:sp>
                <p:sp>
                  <p:nvSpPr>
                    <p:cNvPr id="12383" name="Freeform 95"/>
                    <p:cNvSpPr>
                      <a:spLocks noChangeArrowheads="1"/>
                    </p:cNvSpPr>
                    <p:nvPr/>
                  </p:nvSpPr>
                  <p:spPr bwMode="auto">
                    <a:xfrm>
                      <a:off x="1641" y="2116"/>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p>
                      <a:endParaRPr lang="en-IN"/>
                    </a:p>
                  </p:txBody>
                </p:sp>
              </p:grpSp>
            </p:grpSp>
            <p:sp>
              <p:nvSpPr>
                <p:cNvPr id="12384" name="Freeform 96"/>
                <p:cNvSpPr>
                  <a:spLocks noChangeArrowheads="1"/>
                </p:cNvSpPr>
                <p:nvPr/>
              </p:nvSpPr>
              <p:spPr bwMode="auto">
                <a:xfrm>
                  <a:off x="1418" y="2220"/>
                  <a:ext cx="158" cy="27"/>
                </a:xfrm>
                <a:custGeom>
                  <a:avLst/>
                  <a:gdLst/>
                  <a:ahLst/>
                  <a:cxnLst>
                    <a:cxn ang="0">
                      <a:pos x="173" y="0"/>
                    </a:cxn>
                    <a:cxn ang="0">
                      <a:pos x="697" y="0"/>
                    </a:cxn>
                    <a:cxn ang="0">
                      <a:pos x="522" y="119"/>
                    </a:cxn>
                    <a:cxn ang="0">
                      <a:pos x="0" y="119"/>
                    </a:cxn>
                    <a:cxn ang="0">
                      <a:pos x="173" y="0"/>
                    </a:cxn>
                  </a:cxnLst>
                  <a:rect l="0" t="0" r="r" b="b"/>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p>
                  <a:endParaRPr lang="en-IN"/>
                </a:p>
              </p:txBody>
            </p:sp>
          </p:grpSp>
          <p:grpSp>
            <p:nvGrpSpPr>
              <p:cNvPr id="12385" name="Group 97"/>
              <p:cNvGrpSpPr>
                <a:grpSpLocks/>
              </p:cNvGrpSpPr>
              <p:nvPr/>
            </p:nvGrpSpPr>
            <p:grpSpPr bwMode="auto">
              <a:xfrm>
                <a:off x="1657" y="2116"/>
                <a:ext cx="377" cy="447"/>
                <a:chOff x="1657" y="2116"/>
                <a:chExt cx="377" cy="447"/>
              </a:xfrm>
            </p:grpSpPr>
            <p:grpSp>
              <p:nvGrpSpPr>
                <p:cNvPr id="12386" name="Group 98"/>
                <p:cNvGrpSpPr>
                  <a:grpSpLocks/>
                </p:cNvGrpSpPr>
                <p:nvPr/>
              </p:nvGrpSpPr>
              <p:grpSpPr bwMode="auto">
                <a:xfrm>
                  <a:off x="1657" y="2116"/>
                  <a:ext cx="377" cy="447"/>
                  <a:chOff x="1657" y="2116"/>
                  <a:chExt cx="377" cy="447"/>
                </a:xfrm>
              </p:grpSpPr>
              <p:grpSp>
                <p:nvGrpSpPr>
                  <p:cNvPr id="12387" name="Group 99"/>
                  <p:cNvGrpSpPr>
                    <a:grpSpLocks/>
                  </p:cNvGrpSpPr>
                  <p:nvPr/>
                </p:nvGrpSpPr>
                <p:grpSpPr bwMode="auto">
                  <a:xfrm>
                    <a:off x="1657" y="2187"/>
                    <a:ext cx="377" cy="376"/>
                    <a:chOff x="1657" y="2187"/>
                    <a:chExt cx="377" cy="376"/>
                  </a:xfrm>
                </p:grpSpPr>
                <p:sp>
                  <p:nvSpPr>
                    <p:cNvPr id="12388" name="Freeform 100"/>
                    <p:cNvSpPr>
                      <a:spLocks noChangeArrowheads="1"/>
                    </p:cNvSpPr>
                    <p:nvPr/>
                  </p:nvSpPr>
                  <p:spPr bwMode="auto">
                    <a:xfrm>
                      <a:off x="1657" y="2187"/>
                      <a:ext cx="378" cy="377"/>
                    </a:xfrm>
                    <a:custGeom>
                      <a:avLst/>
                      <a:gdLst/>
                      <a:ahLst/>
                      <a:cxnLst>
                        <a:cxn ang="0">
                          <a:pos x="0" y="1663"/>
                        </a:cxn>
                        <a:cxn ang="0">
                          <a:pos x="0" y="414"/>
                        </a:cxn>
                        <a:cxn ang="0">
                          <a:pos x="414" y="0"/>
                        </a:cxn>
                        <a:cxn ang="0">
                          <a:pos x="1667" y="0"/>
                        </a:cxn>
                        <a:cxn ang="0">
                          <a:pos x="1667" y="1247"/>
                        </a:cxn>
                        <a:cxn ang="0">
                          <a:pos x="1251" y="1663"/>
                        </a:cxn>
                        <a:cxn ang="0">
                          <a:pos x="0" y="1663"/>
                        </a:cxn>
                      </a:cxnLst>
                      <a:rect l="0" t="0" r="r" b="b"/>
                      <a:pathLst>
                        <a:path w="1668" h="1664">
                          <a:moveTo>
                            <a:pt x="0" y="1663"/>
                          </a:moveTo>
                          <a:lnTo>
                            <a:pt x="0" y="414"/>
                          </a:lnTo>
                          <a:lnTo>
                            <a:pt x="414" y="0"/>
                          </a:lnTo>
                          <a:lnTo>
                            <a:pt x="1667" y="0"/>
                          </a:lnTo>
                          <a:lnTo>
                            <a:pt x="1667" y="1247"/>
                          </a:lnTo>
                          <a:lnTo>
                            <a:pt x="1251" y="1663"/>
                          </a:lnTo>
                          <a:lnTo>
                            <a:pt x="0" y="1663"/>
                          </a:lnTo>
                        </a:path>
                      </a:pathLst>
                    </a:custGeom>
                    <a:solidFill>
                      <a:srgbClr val="A2C1FE"/>
                    </a:solidFill>
                    <a:ln w="12600">
                      <a:solidFill>
                        <a:srgbClr val="000000"/>
                      </a:solidFill>
                      <a:round/>
                      <a:headEnd/>
                      <a:tailEnd/>
                    </a:ln>
                  </p:spPr>
                  <p:txBody>
                    <a:bodyPr wrap="none" anchor="ctr"/>
                    <a:lstStyle/>
                    <a:p>
                      <a:endParaRPr lang="en-IN"/>
                    </a:p>
                  </p:txBody>
                </p:sp>
                <p:sp>
                  <p:nvSpPr>
                    <p:cNvPr id="12389" name="Freeform 101"/>
                    <p:cNvSpPr>
                      <a:spLocks noChangeArrowheads="1"/>
                    </p:cNvSpPr>
                    <p:nvPr/>
                  </p:nvSpPr>
                  <p:spPr bwMode="auto">
                    <a:xfrm>
                      <a:off x="1657" y="2187"/>
                      <a:ext cx="378" cy="94"/>
                    </a:xfrm>
                    <a:custGeom>
                      <a:avLst/>
                      <a:gdLst/>
                      <a:ahLst/>
                      <a:cxnLst>
                        <a:cxn ang="0">
                          <a:pos x="0" y="414"/>
                        </a:cxn>
                        <a:cxn ang="0">
                          <a:pos x="414" y="0"/>
                        </a:cxn>
                        <a:cxn ang="0">
                          <a:pos x="1667" y="0"/>
                        </a:cxn>
                        <a:cxn ang="0">
                          <a:pos x="1251" y="414"/>
                        </a:cxn>
                        <a:cxn ang="0">
                          <a:pos x="0" y="414"/>
                        </a:cxn>
                      </a:cxnLst>
                      <a:rect l="0" t="0" r="r" b="b"/>
                      <a:pathLst>
                        <a:path w="1668" h="415">
                          <a:moveTo>
                            <a:pt x="0" y="414"/>
                          </a:moveTo>
                          <a:lnTo>
                            <a:pt x="414" y="0"/>
                          </a:lnTo>
                          <a:lnTo>
                            <a:pt x="1667" y="0"/>
                          </a:lnTo>
                          <a:lnTo>
                            <a:pt x="1251" y="414"/>
                          </a:lnTo>
                          <a:lnTo>
                            <a:pt x="0" y="414"/>
                          </a:lnTo>
                        </a:path>
                      </a:pathLst>
                    </a:custGeom>
                    <a:solidFill>
                      <a:srgbClr val="B1D3FF"/>
                    </a:solidFill>
                    <a:ln w="12600">
                      <a:solidFill>
                        <a:srgbClr val="000000"/>
                      </a:solidFill>
                      <a:round/>
                      <a:headEnd/>
                      <a:tailEnd/>
                    </a:ln>
                  </p:spPr>
                  <p:txBody>
                    <a:bodyPr wrap="none" anchor="ctr"/>
                    <a:lstStyle/>
                    <a:p>
                      <a:endParaRPr lang="en-IN"/>
                    </a:p>
                  </p:txBody>
                </p:sp>
                <p:sp>
                  <p:nvSpPr>
                    <p:cNvPr id="12390" name="Freeform 102"/>
                    <p:cNvSpPr>
                      <a:spLocks noChangeArrowheads="1"/>
                    </p:cNvSpPr>
                    <p:nvPr/>
                  </p:nvSpPr>
                  <p:spPr bwMode="auto">
                    <a:xfrm>
                      <a:off x="1941" y="2187"/>
                      <a:ext cx="95" cy="377"/>
                    </a:xfrm>
                    <a:custGeom>
                      <a:avLst/>
                      <a:gdLst/>
                      <a:ahLst/>
                      <a:cxnLst>
                        <a:cxn ang="0">
                          <a:pos x="0" y="1663"/>
                        </a:cxn>
                        <a:cxn ang="0">
                          <a:pos x="0" y="414"/>
                        </a:cxn>
                        <a:cxn ang="0">
                          <a:pos x="416" y="0"/>
                        </a:cxn>
                        <a:cxn ang="0">
                          <a:pos x="416" y="1247"/>
                        </a:cxn>
                        <a:cxn ang="0">
                          <a:pos x="0" y="1663"/>
                        </a:cxn>
                      </a:cxnLst>
                      <a:rect l="0" t="0" r="r" b="b"/>
                      <a:pathLst>
                        <a:path w="417" h="1664">
                          <a:moveTo>
                            <a:pt x="0" y="1663"/>
                          </a:moveTo>
                          <a:lnTo>
                            <a:pt x="0" y="414"/>
                          </a:lnTo>
                          <a:lnTo>
                            <a:pt x="416" y="0"/>
                          </a:lnTo>
                          <a:lnTo>
                            <a:pt x="416" y="1247"/>
                          </a:lnTo>
                          <a:lnTo>
                            <a:pt x="0" y="1663"/>
                          </a:lnTo>
                        </a:path>
                      </a:pathLst>
                    </a:custGeom>
                    <a:solidFill>
                      <a:srgbClr val="8BA5DA"/>
                    </a:solidFill>
                    <a:ln w="12600">
                      <a:solidFill>
                        <a:srgbClr val="000000"/>
                      </a:solidFill>
                      <a:round/>
                      <a:headEnd/>
                      <a:tailEnd/>
                    </a:ln>
                  </p:spPr>
                  <p:txBody>
                    <a:bodyPr wrap="none" anchor="ctr"/>
                    <a:lstStyle/>
                    <a:p>
                      <a:endParaRPr lang="en-IN"/>
                    </a:p>
                  </p:txBody>
                </p:sp>
              </p:grpSp>
              <p:grpSp>
                <p:nvGrpSpPr>
                  <p:cNvPr id="12391" name="Group 103"/>
                  <p:cNvGrpSpPr>
                    <a:grpSpLocks/>
                  </p:cNvGrpSpPr>
                  <p:nvPr/>
                </p:nvGrpSpPr>
                <p:grpSpPr bwMode="auto">
                  <a:xfrm>
                    <a:off x="1743" y="2116"/>
                    <a:ext cx="291" cy="77"/>
                    <a:chOff x="1743" y="2116"/>
                    <a:chExt cx="291" cy="77"/>
                  </a:xfrm>
                </p:grpSpPr>
                <p:sp>
                  <p:nvSpPr>
                    <p:cNvPr id="12392" name="Freeform 104"/>
                    <p:cNvSpPr>
                      <a:spLocks noChangeArrowheads="1"/>
                    </p:cNvSpPr>
                    <p:nvPr/>
                  </p:nvSpPr>
                  <p:spPr bwMode="auto">
                    <a:xfrm>
                      <a:off x="1743" y="2116"/>
                      <a:ext cx="292" cy="78"/>
                    </a:xfrm>
                    <a:custGeom>
                      <a:avLst/>
                      <a:gdLst/>
                      <a:ahLst/>
                      <a:cxnLst>
                        <a:cxn ang="0">
                          <a:pos x="0" y="344"/>
                        </a:cxn>
                        <a:cxn ang="0">
                          <a:pos x="0" y="85"/>
                        </a:cxn>
                        <a:cxn ang="0">
                          <a:pos x="85" y="0"/>
                        </a:cxn>
                        <a:cxn ang="0">
                          <a:pos x="1288" y="0"/>
                        </a:cxn>
                        <a:cxn ang="0">
                          <a:pos x="1288" y="257"/>
                        </a:cxn>
                        <a:cxn ang="0">
                          <a:pos x="1201" y="344"/>
                        </a:cxn>
                        <a:cxn ang="0">
                          <a:pos x="0" y="344"/>
                        </a:cxn>
                      </a:cxnLst>
                      <a:rect l="0" t="0" r="r" b="b"/>
                      <a:pathLst>
                        <a:path w="1289" h="345">
                          <a:moveTo>
                            <a:pt x="0" y="344"/>
                          </a:moveTo>
                          <a:lnTo>
                            <a:pt x="0" y="85"/>
                          </a:lnTo>
                          <a:lnTo>
                            <a:pt x="85" y="0"/>
                          </a:lnTo>
                          <a:lnTo>
                            <a:pt x="1288" y="0"/>
                          </a:lnTo>
                          <a:lnTo>
                            <a:pt x="1288" y="257"/>
                          </a:lnTo>
                          <a:lnTo>
                            <a:pt x="1201" y="344"/>
                          </a:lnTo>
                          <a:lnTo>
                            <a:pt x="0" y="344"/>
                          </a:lnTo>
                        </a:path>
                      </a:pathLst>
                    </a:custGeom>
                    <a:solidFill>
                      <a:srgbClr val="A2C1FE"/>
                    </a:solidFill>
                    <a:ln w="12600">
                      <a:solidFill>
                        <a:srgbClr val="000000"/>
                      </a:solidFill>
                      <a:round/>
                      <a:headEnd/>
                      <a:tailEnd/>
                    </a:ln>
                  </p:spPr>
                  <p:txBody>
                    <a:bodyPr wrap="none" anchor="ctr"/>
                    <a:lstStyle/>
                    <a:p>
                      <a:endParaRPr lang="en-IN"/>
                    </a:p>
                  </p:txBody>
                </p:sp>
                <p:sp>
                  <p:nvSpPr>
                    <p:cNvPr id="12393" name="Freeform 105"/>
                    <p:cNvSpPr>
                      <a:spLocks noChangeArrowheads="1"/>
                    </p:cNvSpPr>
                    <p:nvPr/>
                  </p:nvSpPr>
                  <p:spPr bwMode="auto">
                    <a:xfrm>
                      <a:off x="1743" y="2116"/>
                      <a:ext cx="292" cy="20"/>
                    </a:xfrm>
                    <a:custGeom>
                      <a:avLst/>
                      <a:gdLst/>
                      <a:ahLst/>
                      <a:cxnLst>
                        <a:cxn ang="0">
                          <a:pos x="0" y="85"/>
                        </a:cxn>
                        <a:cxn ang="0">
                          <a:pos x="85" y="0"/>
                        </a:cxn>
                        <a:cxn ang="0">
                          <a:pos x="1288" y="0"/>
                        </a:cxn>
                        <a:cxn ang="0">
                          <a:pos x="1201" y="85"/>
                        </a:cxn>
                        <a:cxn ang="0">
                          <a:pos x="0" y="85"/>
                        </a:cxn>
                      </a:cxnLst>
                      <a:rect l="0" t="0" r="r" b="b"/>
                      <a:pathLst>
                        <a:path w="1289" h="86">
                          <a:moveTo>
                            <a:pt x="0" y="85"/>
                          </a:moveTo>
                          <a:lnTo>
                            <a:pt x="85" y="0"/>
                          </a:lnTo>
                          <a:lnTo>
                            <a:pt x="1288" y="0"/>
                          </a:lnTo>
                          <a:lnTo>
                            <a:pt x="1201" y="85"/>
                          </a:lnTo>
                          <a:lnTo>
                            <a:pt x="0" y="85"/>
                          </a:lnTo>
                        </a:path>
                      </a:pathLst>
                    </a:custGeom>
                    <a:solidFill>
                      <a:srgbClr val="B1D3FF"/>
                    </a:solidFill>
                    <a:ln w="12600">
                      <a:solidFill>
                        <a:srgbClr val="000000"/>
                      </a:solidFill>
                      <a:round/>
                      <a:headEnd/>
                      <a:tailEnd/>
                    </a:ln>
                  </p:spPr>
                  <p:txBody>
                    <a:bodyPr wrap="none" anchor="ctr"/>
                    <a:lstStyle/>
                    <a:p>
                      <a:endParaRPr lang="en-IN"/>
                    </a:p>
                  </p:txBody>
                </p:sp>
                <p:sp>
                  <p:nvSpPr>
                    <p:cNvPr id="12394" name="Freeform 106"/>
                    <p:cNvSpPr>
                      <a:spLocks noChangeArrowheads="1"/>
                    </p:cNvSpPr>
                    <p:nvPr/>
                  </p:nvSpPr>
                  <p:spPr bwMode="auto">
                    <a:xfrm>
                      <a:off x="2015" y="2116"/>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p>
                      <a:endParaRPr lang="en-IN"/>
                    </a:p>
                  </p:txBody>
                </p:sp>
              </p:grpSp>
            </p:grpSp>
            <p:sp>
              <p:nvSpPr>
                <p:cNvPr id="12395" name="Oval 107"/>
                <p:cNvSpPr>
                  <a:spLocks noChangeArrowheads="1"/>
                </p:cNvSpPr>
                <p:nvPr/>
              </p:nvSpPr>
              <p:spPr bwMode="auto">
                <a:xfrm>
                  <a:off x="1772" y="2152"/>
                  <a:ext cx="49" cy="27"/>
                </a:xfrm>
                <a:prstGeom prst="ellipse">
                  <a:avLst/>
                </a:prstGeom>
                <a:solidFill>
                  <a:srgbClr val="FFFFFF"/>
                </a:solidFill>
                <a:ln w="12600">
                  <a:solidFill>
                    <a:srgbClr val="000000"/>
                  </a:solidFill>
                  <a:round/>
                  <a:headEnd/>
                  <a:tailEnd/>
                </a:ln>
              </p:spPr>
              <p:txBody>
                <a:bodyPr wrap="none" anchor="ctr"/>
                <a:lstStyle/>
                <a:p>
                  <a:endParaRPr lang="en-IN"/>
                </a:p>
              </p:txBody>
            </p:sp>
            <p:sp>
              <p:nvSpPr>
                <p:cNvPr id="12396" name="Freeform 108"/>
                <p:cNvSpPr>
                  <a:spLocks noChangeArrowheads="1"/>
                </p:cNvSpPr>
                <p:nvPr/>
              </p:nvSpPr>
              <p:spPr bwMode="auto">
                <a:xfrm>
                  <a:off x="1704" y="2362"/>
                  <a:ext cx="198" cy="84"/>
                </a:xfrm>
                <a:custGeom>
                  <a:avLst/>
                  <a:gdLst/>
                  <a:ahLst/>
                  <a:cxnLst>
                    <a:cxn ang="0">
                      <a:pos x="107" y="0"/>
                    </a:cxn>
                    <a:cxn ang="0">
                      <a:pos x="764" y="0"/>
                    </a:cxn>
                    <a:cxn ang="0">
                      <a:pos x="873" y="108"/>
                    </a:cxn>
                    <a:cxn ang="0">
                      <a:pos x="873" y="262"/>
                    </a:cxn>
                    <a:cxn ang="0">
                      <a:pos x="764" y="370"/>
                    </a:cxn>
                    <a:cxn ang="0">
                      <a:pos x="107" y="370"/>
                    </a:cxn>
                    <a:cxn ang="0">
                      <a:pos x="0" y="262"/>
                    </a:cxn>
                    <a:cxn ang="0">
                      <a:pos x="0" y="108"/>
                    </a:cxn>
                    <a:cxn ang="0">
                      <a:pos x="107" y="0"/>
                    </a:cxn>
                  </a:cxnLst>
                  <a:rect l="0" t="0" r="r" b="b"/>
                  <a:pathLst>
                    <a:path w="874" h="371">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p>
                  <a:endParaRPr lang="en-IN"/>
                </a:p>
              </p:txBody>
            </p:sp>
          </p:grpSp>
          <p:sp>
            <p:nvSpPr>
              <p:cNvPr id="12397" name="Freeform 109"/>
              <p:cNvSpPr>
                <a:spLocks noChangeArrowheads="1"/>
              </p:cNvSpPr>
              <p:nvPr/>
            </p:nvSpPr>
            <p:spPr bwMode="auto">
              <a:xfrm>
                <a:off x="2221" y="2345"/>
                <a:ext cx="85" cy="191"/>
              </a:xfrm>
              <a:custGeom>
                <a:avLst/>
                <a:gdLst/>
                <a:ahLst/>
                <a:cxnLst>
                  <a:cxn ang="0">
                    <a:pos x="273" y="0"/>
                  </a:cxn>
                  <a:cxn ang="0">
                    <a:pos x="375" y="0"/>
                  </a:cxn>
                  <a:cxn ang="0">
                    <a:pos x="101" y="842"/>
                  </a:cxn>
                  <a:cxn ang="0">
                    <a:pos x="0" y="842"/>
                  </a:cxn>
                  <a:cxn ang="0">
                    <a:pos x="273" y="0"/>
                  </a:cxn>
                </a:cxnLst>
                <a:rect l="0" t="0" r="r" b="b"/>
                <a:pathLst>
                  <a:path w="376" h="843">
                    <a:moveTo>
                      <a:pt x="273" y="0"/>
                    </a:moveTo>
                    <a:lnTo>
                      <a:pt x="375" y="0"/>
                    </a:lnTo>
                    <a:lnTo>
                      <a:pt x="101" y="842"/>
                    </a:lnTo>
                    <a:lnTo>
                      <a:pt x="0" y="842"/>
                    </a:lnTo>
                    <a:lnTo>
                      <a:pt x="273" y="0"/>
                    </a:lnTo>
                  </a:path>
                </a:pathLst>
              </a:custGeom>
              <a:solidFill>
                <a:srgbClr val="FC0128"/>
              </a:solidFill>
              <a:ln w="9525">
                <a:noFill/>
                <a:round/>
                <a:headEnd/>
                <a:tailEnd/>
              </a:ln>
            </p:spPr>
            <p:txBody>
              <a:bodyPr wrap="none" anchor="ctr"/>
              <a:lstStyle/>
              <a:p>
                <a:endParaRPr lang="en-IN"/>
              </a:p>
            </p:txBody>
          </p:sp>
          <p:sp>
            <p:nvSpPr>
              <p:cNvPr id="12398" name="AutoShape 110"/>
              <p:cNvSpPr>
                <a:spLocks noChangeArrowheads="1"/>
              </p:cNvSpPr>
              <p:nvPr/>
            </p:nvSpPr>
            <p:spPr bwMode="auto">
              <a:xfrm>
                <a:off x="2217" y="2345"/>
                <a:ext cx="106"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2399" name="AutoShape 111"/>
              <p:cNvSpPr>
                <a:spLocks noChangeArrowheads="1"/>
              </p:cNvSpPr>
              <p:nvPr/>
            </p:nvSpPr>
            <p:spPr bwMode="auto">
              <a:xfrm>
                <a:off x="2224" y="2426"/>
                <a:ext cx="82"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2400" name="AutoShape 112"/>
              <p:cNvSpPr>
                <a:spLocks noChangeArrowheads="1"/>
              </p:cNvSpPr>
              <p:nvPr/>
            </p:nvSpPr>
            <p:spPr bwMode="auto">
              <a:xfrm>
                <a:off x="2041" y="2426"/>
                <a:ext cx="103" cy="11"/>
              </a:xfrm>
              <a:prstGeom prst="roundRect">
                <a:avLst>
                  <a:gd name="adj" fmla="val 10000"/>
                </a:avLst>
              </a:prstGeom>
              <a:solidFill>
                <a:srgbClr val="FC0128"/>
              </a:solidFill>
              <a:ln w="9525">
                <a:noFill/>
                <a:round/>
                <a:headEnd/>
                <a:tailEnd/>
              </a:ln>
            </p:spPr>
            <p:txBody>
              <a:bodyPr wrap="none" anchor="ctr"/>
              <a:lstStyle/>
              <a:p>
                <a:endParaRPr lang="en-IN"/>
              </a:p>
            </p:txBody>
          </p:sp>
          <p:grpSp>
            <p:nvGrpSpPr>
              <p:cNvPr id="12401" name="Group 113"/>
              <p:cNvGrpSpPr>
                <a:grpSpLocks/>
              </p:cNvGrpSpPr>
              <p:nvPr/>
            </p:nvGrpSpPr>
            <p:grpSpPr bwMode="auto">
              <a:xfrm>
                <a:off x="2039" y="2173"/>
                <a:ext cx="193" cy="363"/>
                <a:chOff x="2039" y="2173"/>
                <a:chExt cx="193" cy="363"/>
              </a:xfrm>
            </p:grpSpPr>
            <p:sp>
              <p:nvSpPr>
                <p:cNvPr id="12402" name="Oval 114"/>
                <p:cNvSpPr>
                  <a:spLocks noChangeArrowheads="1"/>
                </p:cNvSpPr>
                <p:nvPr/>
              </p:nvSpPr>
              <p:spPr bwMode="auto">
                <a:xfrm>
                  <a:off x="2116" y="2173"/>
                  <a:ext cx="48" cy="49"/>
                </a:xfrm>
                <a:prstGeom prst="ellipse">
                  <a:avLst/>
                </a:prstGeom>
                <a:solidFill>
                  <a:srgbClr val="FC0128"/>
                </a:solidFill>
                <a:ln w="12600">
                  <a:solidFill>
                    <a:srgbClr val="000000"/>
                  </a:solidFill>
                  <a:round/>
                  <a:headEnd/>
                  <a:tailEnd/>
                </a:ln>
              </p:spPr>
              <p:txBody>
                <a:bodyPr wrap="none" anchor="ctr"/>
                <a:lstStyle/>
                <a:p>
                  <a:endParaRPr lang="en-IN"/>
                </a:p>
              </p:txBody>
            </p:sp>
            <p:sp>
              <p:nvSpPr>
                <p:cNvPr id="12403" name="Freeform 115"/>
                <p:cNvSpPr>
                  <a:spLocks noChangeArrowheads="1"/>
                </p:cNvSpPr>
                <p:nvPr/>
              </p:nvSpPr>
              <p:spPr bwMode="auto">
                <a:xfrm>
                  <a:off x="2039" y="2241"/>
                  <a:ext cx="194" cy="296"/>
                </a:xfrm>
                <a:custGeom>
                  <a:avLst/>
                  <a:gdLst/>
                  <a:ahLst/>
                  <a:cxnLst>
                    <a:cxn ang="0">
                      <a:pos x="8" y="605"/>
                    </a:cxn>
                    <a:cxn ang="0">
                      <a:pos x="4" y="618"/>
                    </a:cxn>
                    <a:cxn ang="0">
                      <a:pos x="0" y="640"/>
                    </a:cxn>
                    <a:cxn ang="0">
                      <a:pos x="0" y="662"/>
                    </a:cxn>
                    <a:cxn ang="0">
                      <a:pos x="8" y="684"/>
                    </a:cxn>
                    <a:cxn ang="0">
                      <a:pos x="17" y="703"/>
                    </a:cxn>
                    <a:cxn ang="0">
                      <a:pos x="35" y="721"/>
                    </a:cxn>
                    <a:cxn ang="0">
                      <a:pos x="53" y="730"/>
                    </a:cxn>
                    <a:cxn ang="0">
                      <a:pos x="70" y="734"/>
                    </a:cxn>
                    <a:cxn ang="0">
                      <a:pos x="92" y="734"/>
                    </a:cxn>
                    <a:cxn ang="0">
                      <a:pos x="559" y="1304"/>
                    </a:cxn>
                    <a:cxn ang="0">
                      <a:pos x="705" y="627"/>
                    </a:cxn>
                    <a:cxn ang="0">
                      <a:pos x="705" y="609"/>
                    </a:cxn>
                    <a:cxn ang="0">
                      <a:pos x="696" y="601"/>
                    </a:cxn>
                    <a:cxn ang="0">
                      <a:pos x="683" y="587"/>
                    </a:cxn>
                    <a:cxn ang="0">
                      <a:pos x="674" y="578"/>
                    </a:cxn>
                    <a:cxn ang="0">
                      <a:pos x="656" y="574"/>
                    </a:cxn>
                    <a:cxn ang="0">
                      <a:pos x="639" y="570"/>
                    </a:cxn>
                    <a:cxn ang="0">
                      <a:pos x="621" y="570"/>
                    </a:cxn>
                    <a:cxn ang="0">
                      <a:pos x="608" y="570"/>
                    </a:cxn>
                    <a:cxn ang="0">
                      <a:pos x="412" y="331"/>
                    </a:cxn>
                    <a:cxn ang="0">
                      <a:pos x="794" y="411"/>
                    </a:cxn>
                    <a:cxn ang="0">
                      <a:pos x="812" y="406"/>
                    </a:cxn>
                    <a:cxn ang="0">
                      <a:pos x="821" y="402"/>
                    </a:cxn>
                    <a:cxn ang="0">
                      <a:pos x="838" y="393"/>
                    </a:cxn>
                    <a:cxn ang="0">
                      <a:pos x="847" y="380"/>
                    </a:cxn>
                    <a:cxn ang="0">
                      <a:pos x="852" y="367"/>
                    </a:cxn>
                    <a:cxn ang="0">
                      <a:pos x="856" y="345"/>
                    </a:cxn>
                    <a:cxn ang="0">
                      <a:pos x="852" y="327"/>
                    </a:cxn>
                    <a:cxn ang="0">
                      <a:pos x="843" y="309"/>
                    </a:cxn>
                    <a:cxn ang="0">
                      <a:pos x="834" y="300"/>
                    </a:cxn>
                    <a:cxn ang="0">
                      <a:pos x="816" y="286"/>
                    </a:cxn>
                    <a:cxn ang="0">
                      <a:pos x="803" y="282"/>
                    </a:cxn>
                    <a:cxn ang="0">
                      <a:pos x="541" y="282"/>
                    </a:cxn>
                    <a:cxn ang="0">
                      <a:pos x="496" y="185"/>
                    </a:cxn>
                    <a:cxn ang="0">
                      <a:pos x="501" y="163"/>
                    </a:cxn>
                    <a:cxn ang="0">
                      <a:pos x="505" y="132"/>
                    </a:cxn>
                    <a:cxn ang="0">
                      <a:pos x="505" y="105"/>
                    </a:cxn>
                    <a:cxn ang="0">
                      <a:pos x="496" y="83"/>
                    </a:cxn>
                    <a:cxn ang="0">
                      <a:pos x="487" y="66"/>
                    </a:cxn>
                    <a:cxn ang="0">
                      <a:pos x="474" y="44"/>
                    </a:cxn>
                    <a:cxn ang="0">
                      <a:pos x="457" y="30"/>
                    </a:cxn>
                    <a:cxn ang="0">
                      <a:pos x="434" y="13"/>
                    </a:cxn>
                    <a:cxn ang="0">
                      <a:pos x="412" y="4"/>
                    </a:cxn>
                    <a:cxn ang="0">
                      <a:pos x="386" y="0"/>
                    </a:cxn>
                    <a:cxn ang="0">
                      <a:pos x="359" y="0"/>
                    </a:cxn>
                    <a:cxn ang="0">
                      <a:pos x="333" y="4"/>
                    </a:cxn>
                    <a:cxn ang="0">
                      <a:pos x="305" y="13"/>
                    </a:cxn>
                    <a:cxn ang="0">
                      <a:pos x="279" y="26"/>
                    </a:cxn>
                    <a:cxn ang="0">
                      <a:pos x="261" y="48"/>
                    </a:cxn>
                    <a:cxn ang="0">
                      <a:pos x="243" y="75"/>
                    </a:cxn>
                    <a:cxn ang="0">
                      <a:pos x="235" y="101"/>
                    </a:cxn>
                  </a:cxnLst>
                  <a:rect l="0" t="0" r="r" b="b"/>
                  <a:pathLst>
                    <a:path w="857" h="1305">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w="9525">
                  <a:noFill/>
                  <a:round/>
                  <a:headEnd/>
                  <a:tailEnd/>
                </a:ln>
              </p:spPr>
              <p:txBody>
                <a:bodyPr wrap="none" anchor="ctr"/>
                <a:lstStyle/>
                <a:p>
                  <a:endParaRPr lang="en-IN"/>
                </a:p>
              </p:txBody>
            </p:sp>
          </p:grpSp>
        </p:grpSp>
        <p:grpSp>
          <p:nvGrpSpPr>
            <p:cNvPr id="12404" name="Group 116"/>
            <p:cNvGrpSpPr>
              <a:grpSpLocks/>
            </p:cNvGrpSpPr>
            <p:nvPr/>
          </p:nvGrpSpPr>
          <p:grpSpPr bwMode="auto">
            <a:xfrm>
              <a:off x="1772" y="2604"/>
              <a:ext cx="966" cy="447"/>
              <a:chOff x="1772" y="2604"/>
              <a:chExt cx="966" cy="447"/>
            </a:xfrm>
          </p:grpSpPr>
          <p:grpSp>
            <p:nvGrpSpPr>
              <p:cNvPr id="12405" name="Group 117"/>
              <p:cNvGrpSpPr>
                <a:grpSpLocks/>
              </p:cNvGrpSpPr>
              <p:nvPr/>
            </p:nvGrpSpPr>
            <p:grpSpPr bwMode="auto">
              <a:xfrm>
                <a:off x="1772" y="2604"/>
                <a:ext cx="304" cy="447"/>
                <a:chOff x="1772" y="2604"/>
                <a:chExt cx="304" cy="447"/>
              </a:xfrm>
            </p:grpSpPr>
            <p:grpSp>
              <p:nvGrpSpPr>
                <p:cNvPr id="12406" name="Group 118"/>
                <p:cNvGrpSpPr>
                  <a:grpSpLocks/>
                </p:cNvGrpSpPr>
                <p:nvPr/>
              </p:nvGrpSpPr>
              <p:grpSpPr bwMode="auto">
                <a:xfrm>
                  <a:off x="1772" y="2604"/>
                  <a:ext cx="304" cy="447"/>
                  <a:chOff x="1772" y="2604"/>
                  <a:chExt cx="304" cy="447"/>
                </a:xfrm>
              </p:grpSpPr>
              <p:grpSp>
                <p:nvGrpSpPr>
                  <p:cNvPr id="12407" name="Group 119"/>
                  <p:cNvGrpSpPr>
                    <a:grpSpLocks/>
                  </p:cNvGrpSpPr>
                  <p:nvPr/>
                </p:nvGrpSpPr>
                <p:grpSpPr bwMode="auto">
                  <a:xfrm>
                    <a:off x="1772" y="2675"/>
                    <a:ext cx="304" cy="376"/>
                    <a:chOff x="1772" y="2675"/>
                    <a:chExt cx="304" cy="376"/>
                  </a:xfrm>
                </p:grpSpPr>
                <p:sp>
                  <p:nvSpPr>
                    <p:cNvPr id="12408" name="Freeform 120"/>
                    <p:cNvSpPr>
                      <a:spLocks noChangeArrowheads="1"/>
                    </p:cNvSpPr>
                    <p:nvPr/>
                  </p:nvSpPr>
                  <p:spPr bwMode="auto">
                    <a:xfrm>
                      <a:off x="1772" y="2675"/>
                      <a:ext cx="305" cy="377"/>
                    </a:xfrm>
                    <a:custGeom>
                      <a:avLst/>
                      <a:gdLst/>
                      <a:ahLst/>
                      <a:cxnLst>
                        <a:cxn ang="0">
                          <a:pos x="0" y="1662"/>
                        </a:cxn>
                        <a:cxn ang="0">
                          <a:pos x="0" y="336"/>
                        </a:cxn>
                        <a:cxn ang="0">
                          <a:pos x="335" y="0"/>
                        </a:cxn>
                        <a:cxn ang="0">
                          <a:pos x="1345" y="0"/>
                        </a:cxn>
                        <a:cxn ang="0">
                          <a:pos x="1345" y="1326"/>
                        </a:cxn>
                        <a:cxn ang="0">
                          <a:pos x="1008" y="1662"/>
                        </a:cxn>
                        <a:cxn ang="0">
                          <a:pos x="0" y="1662"/>
                        </a:cxn>
                      </a:cxnLst>
                      <a:rect l="0" t="0" r="r" b="b"/>
                      <a:pathLst>
                        <a:path w="1346" h="1663">
                          <a:moveTo>
                            <a:pt x="0" y="1662"/>
                          </a:moveTo>
                          <a:lnTo>
                            <a:pt x="0" y="336"/>
                          </a:lnTo>
                          <a:lnTo>
                            <a:pt x="335" y="0"/>
                          </a:lnTo>
                          <a:lnTo>
                            <a:pt x="1345" y="0"/>
                          </a:lnTo>
                          <a:lnTo>
                            <a:pt x="1345" y="1326"/>
                          </a:lnTo>
                          <a:lnTo>
                            <a:pt x="1008" y="1662"/>
                          </a:lnTo>
                          <a:lnTo>
                            <a:pt x="0" y="1662"/>
                          </a:lnTo>
                        </a:path>
                      </a:pathLst>
                    </a:custGeom>
                    <a:solidFill>
                      <a:srgbClr val="F6BF69"/>
                    </a:solidFill>
                    <a:ln w="12600">
                      <a:solidFill>
                        <a:srgbClr val="000000"/>
                      </a:solidFill>
                      <a:round/>
                      <a:headEnd/>
                      <a:tailEnd/>
                    </a:ln>
                  </p:spPr>
                  <p:txBody>
                    <a:bodyPr wrap="none" anchor="ctr"/>
                    <a:lstStyle/>
                    <a:p>
                      <a:endParaRPr lang="en-IN"/>
                    </a:p>
                  </p:txBody>
                </p:sp>
                <p:sp>
                  <p:nvSpPr>
                    <p:cNvPr id="12409" name="Freeform 121"/>
                    <p:cNvSpPr>
                      <a:spLocks noChangeArrowheads="1"/>
                    </p:cNvSpPr>
                    <p:nvPr/>
                  </p:nvSpPr>
                  <p:spPr bwMode="auto">
                    <a:xfrm>
                      <a:off x="1772" y="2675"/>
                      <a:ext cx="305" cy="76"/>
                    </a:xfrm>
                    <a:custGeom>
                      <a:avLst/>
                      <a:gdLst/>
                      <a:ahLst/>
                      <a:cxnLst>
                        <a:cxn ang="0">
                          <a:pos x="0" y="336"/>
                        </a:cxn>
                        <a:cxn ang="0">
                          <a:pos x="335" y="0"/>
                        </a:cxn>
                        <a:cxn ang="0">
                          <a:pos x="1345" y="0"/>
                        </a:cxn>
                        <a:cxn ang="0">
                          <a:pos x="1008" y="336"/>
                        </a:cxn>
                        <a:cxn ang="0">
                          <a:pos x="0" y="336"/>
                        </a:cxn>
                      </a:cxnLst>
                      <a:rect l="0" t="0" r="r" b="b"/>
                      <a:pathLst>
                        <a:path w="1346" h="337">
                          <a:moveTo>
                            <a:pt x="0" y="336"/>
                          </a:moveTo>
                          <a:lnTo>
                            <a:pt x="335" y="0"/>
                          </a:lnTo>
                          <a:lnTo>
                            <a:pt x="1345" y="0"/>
                          </a:lnTo>
                          <a:lnTo>
                            <a:pt x="1008" y="336"/>
                          </a:lnTo>
                          <a:lnTo>
                            <a:pt x="0" y="336"/>
                          </a:lnTo>
                        </a:path>
                      </a:pathLst>
                    </a:custGeom>
                    <a:solidFill>
                      <a:srgbClr val="FFD072"/>
                    </a:solidFill>
                    <a:ln w="12600">
                      <a:solidFill>
                        <a:srgbClr val="000000"/>
                      </a:solidFill>
                      <a:round/>
                      <a:headEnd/>
                      <a:tailEnd/>
                    </a:ln>
                  </p:spPr>
                  <p:txBody>
                    <a:bodyPr wrap="none" anchor="ctr"/>
                    <a:lstStyle/>
                    <a:p>
                      <a:endParaRPr lang="en-IN"/>
                    </a:p>
                  </p:txBody>
                </p:sp>
                <p:sp>
                  <p:nvSpPr>
                    <p:cNvPr id="12410" name="Freeform 122"/>
                    <p:cNvSpPr>
                      <a:spLocks noChangeArrowheads="1"/>
                    </p:cNvSpPr>
                    <p:nvPr/>
                  </p:nvSpPr>
                  <p:spPr bwMode="auto">
                    <a:xfrm>
                      <a:off x="2001" y="2675"/>
                      <a:ext cx="77" cy="377"/>
                    </a:xfrm>
                    <a:custGeom>
                      <a:avLst/>
                      <a:gdLst/>
                      <a:ahLst/>
                      <a:cxnLst>
                        <a:cxn ang="0">
                          <a:pos x="0" y="1662"/>
                        </a:cxn>
                        <a:cxn ang="0">
                          <a:pos x="0" y="336"/>
                        </a:cxn>
                        <a:cxn ang="0">
                          <a:pos x="337" y="0"/>
                        </a:cxn>
                        <a:cxn ang="0">
                          <a:pos x="337" y="1326"/>
                        </a:cxn>
                        <a:cxn ang="0">
                          <a:pos x="0" y="1662"/>
                        </a:cxn>
                      </a:cxnLst>
                      <a:rect l="0" t="0" r="r" b="b"/>
                      <a:pathLst>
                        <a:path w="338" h="1663">
                          <a:moveTo>
                            <a:pt x="0" y="1662"/>
                          </a:moveTo>
                          <a:lnTo>
                            <a:pt x="0" y="336"/>
                          </a:lnTo>
                          <a:lnTo>
                            <a:pt x="337" y="0"/>
                          </a:lnTo>
                          <a:lnTo>
                            <a:pt x="337" y="1326"/>
                          </a:lnTo>
                          <a:lnTo>
                            <a:pt x="0" y="1662"/>
                          </a:lnTo>
                        </a:path>
                      </a:pathLst>
                    </a:custGeom>
                    <a:solidFill>
                      <a:srgbClr val="D3A45A"/>
                    </a:solidFill>
                    <a:ln w="12600">
                      <a:solidFill>
                        <a:srgbClr val="000000"/>
                      </a:solidFill>
                      <a:round/>
                      <a:headEnd/>
                      <a:tailEnd/>
                    </a:ln>
                  </p:spPr>
                  <p:txBody>
                    <a:bodyPr wrap="none" anchor="ctr"/>
                    <a:lstStyle/>
                    <a:p>
                      <a:endParaRPr lang="en-IN"/>
                    </a:p>
                  </p:txBody>
                </p:sp>
              </p:grpSp>
              <p:grpSp>
                <p:nvGrpSpPr>
                  <p:cNvPr id="12411" name="Group 123"/>
                  <p:cNvGrpSpPr>
                    <a:grpSpLocks/>
                  </p:cNvGrpSpPr>
                  <p:nvPr/>
                </p:nvGrpSpPr>
                <p:grpSpPr bwMode="auto">
                  <a:xfrm>
                    <a:off x="1842" y="2604"/>
                    <a:ext cx="234" cy="77"/>
                    <a:chOff x="1842" y="2604"/>
                    <a:chExt cx="234" cy="77"/>
                  </a:xfrm>
                </p:grpSpPr>
                <p:sp>
                  <p:nvSpPr>
                    <p:cNvPr id="12412" name="Freeform 124"/>
                    <p:cNvSpPr>
                      <a:spLocks noChangeArrowheads="1"/>
                    </p:cNvSpPr>
                    <p:nvPr/>
                  </p:nvSpPr>
                  <p:spPr bwMode="auto">
                    <a:xfrm>
                      <a:off x="1842" y="2604"/>
                      <a:ext cx="235" cy="78"/>
                    </a:xfrm>
                    <a:custGeom>
                      <a:avLst/>
                      <a:gdLst/>
                      <a:ahLst/>
                      <a:cxnLst>
                        <a:cxn ang="0">
                          <a:pos x="0" y="344"/>
                        </a:cxn>
                        <a:cxn ang="0">
                          <a:pos x="0" y="85"/>
                        </a:cxn>
                        <a:cxn ang="0">
                          <a:pos x="85" y="0"/>
                        </a:cxn>
                        <a:cxn ang="0">
                          <a:pos x="1036" y="0"/>
                        </a:cxn>
                        <a:cxn ang="0">
                          <a:pos x="1036" y="257"/>
                        </a:cxn>
                        <a:cxn ang="0">
                          <a:pos x="949" y="344"/>
                        </a:cxn>
                        <a:cxn ang="0">
                          <a:pos x="0" y="344"/>
                        </a:cxn>
                      </a:cxnLst>
                      <a:rect l="0" t="0" r="r" b="b"/>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p>
                      <a:endParaRPr lang="en-IN"/>
                    </a:p>
                  </p:txBody>
                </p:sp>
                <p:sp>
                  <p:nvSpPr>
                    <p:cNvPr id="12413" name="Freeform 125"/>
                    <p:cNvSpPr>
                      <a:spLocks noChangeArrowheads="1"/>
                    </p:cNvSpPr>
                    <p:nvPr/>
                  </p:nvSpPr>
                  <p:spPr bwMode="auto">
                    <a:xfrm>
                      <a:off x="1842" y="2604"/>
                      <a:ext cx="235" cy="20"/>
                    </a:xfrm>
                    <a:custGeom>
                      <a:avLst/>
                      <a:gdLst/>
                      <a:ahLst/>
                      <a:cxnLst>
                        <a:cxn ang="0">
                          <a:pos x="0" y="85"/>
                        </a:cxn>
                        <a:cxn ang="0">
                          <a:pos x="85" y="0"/>
                        </a:cxn>
                        <a:cxn ang="0">
                          <a:pos x="1036" y="0"/>
                        </a:cxn>
                        <a:cxn ang="0">
                          <a:pos x="949" y="85"/>
                        </a:cxn>
                        <a:cxn ang="0">
                          <a:pos x="0" y="85"/>
                        </a:cxn>
                      </a:cxnLst>
                      <a:rect l="0" t="0" r="r" b="b"/>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p>
                      <a:endParaRPr lang="en-IN"/>
                    </a:p>
                  </p:txBody>
                </p:sp>
                <p:sp>
                  <p:nvSpPr>
                    <p:cNvPr id="12414" name="Freeform 126"/>
                    <p:cNvSpPr>
                      <a:spLocks noChangeArrowheads="1"/>
                    </p:cNvSpPr>
                    <p:nvPr/>
                  </p:nvSpPr>
                  <p:spPr bwMode="auto">
                    <a:xfrm>
                      <a:off x="2057" y="2604"/>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p>
                      <a:endParaRPr lang="en-IN"/>
                    </a:p>
                  </p:txBody>
                </p:sp>
              </p:grpSp>
            </p:grpSp>
            <p:sp>
              <p:nvSpPr>
                <p:cNvPr id="12415" name="Freeform 127"/>
                <p:cNvSpPr>
                  <a:spLocks noChangeArrowheads="1"/>
                </p:cNvSpPr>
                <p:nvPr/>
              </p:nvSpPr>
              <p:spPr bwMode="auto">
                <a:xfrm>
                  <a:off x="1834" y="2708"/>
                  <a:ext cx="158" cy="27"/>
                </a:xfrm>
                <a:custGeom>
                  <a:avLst/>
                  <a:gdLst/>
                  <a:ahLst/>
                  <a:cxnLst>
                    <a:cxn ang="0">
                      <a:pos x="173" y="0"/>
                    </a:cxn>
                    <a:cxn ang="0">
                      <a:pos x="697" y="0"/>
                    </a:cxn>
                    <a:cxn ang="0">
                      <a:pos x="522" y="119"/>
                    </a:cxn>
                    <a:cxn ang="0">
                      <a:pos x="0" y="119"/>
                    </a:cxn>
                    <a:cxn ang="0">
                      <a:pos x="173" y="0"/>
                    </a:cxn>
                  </a:cxnLst>
                  <a:rect l="0" t="0" r="r" b="b"/>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p>
                  <a:endParaRPr lang="en-IN"/>
                </a:p>
              </p:txBody>
            </p:sp>
          </p:grpSp>
          <p:grpSp>
            <p:nvGrpSpPr>
              <p:cNvPr id="12416" name="Group 128"/>
              <p:cNvGrpSpPr>
                <a:grpSpLocks/>
              </p:cNvGrpSpPr>
              <p:nvPr/>
            </p:nvGrpSpPr>
            <p:grpSpPr bwMode="auto">
              <a:xfrm>
                <a:off x="2073" y="2604"/>
                <a:ext cx="377" cy="447"/>
                <a:chOff x="2073" y="2604"/>
                <a:chExt cx="377" cy="447"/>
              </a:xfrm>
            </p:grpSpPr>
            <p:grpSp>
              <p:nvGrpSpPr>
                <p:cNvPr id="12417" name="Group 129"/>
                <p:cNvGrpSpPr>
                  <a:grpSpLocks/>
                </p:cNvGrpSpPr>
                <p:nvPr/>
              </p:nvGrpSpPr>
              <p:grpSpPr bwMode="auto">
                <a:xfrm>
                  <a:off x="2073" y="2604"/>
                  <a:ext cx="377" cy="447"/>
                  <a:chOff x="2073" y="2604"/>
                  <a:chExt cx="377" cy="447"/>
                </a:xfrm>
              </p:grpSpPr>
              <p:grpSp>
                <p:nvGrpSpPr>
                  <p:cNvPr id="12418" name="Group 130"/>
                  <p:cNvGrpSpPr>
                    <a:grpSpLocks/>
                  </p:cNvGrpSpPr>
                  <p:nvPr/>
                </p:nvGrpSpPr>
                <p:grpSpPr bwMode="auto">
                  <a:xfrm>
                    <a:off x="2073" y="2675"/>
                    <a:ext cx="377" cy="376"/>
                    <a:chOff x="2073" y="2675"/>
                    <a:chExt cx="377" cy="376"/>
                  </a:xfrm>
                </p:grpSpPr>
                <p:sp>
                  <p:nvSpPr>
                    <p:cNvPr id="12419" name="Freeform 131"/>
                    <p:cNvSpPr>
                      <a:spLocks noChangeArrowheads="1"/>
                    </p:cNvSpPr>
                    <p:nvPr/>
                  </p:nvSpPr>
                  <p:spPr bwMode="auto">
                    <a:xfrm>
                      <a:off x="2073" y="2675"/>
                      <a:ext cx="378" cy="377"/>
                    </a:xfrm>
                    <a:custGeom>
                      <a:avLst/>
                      <a:gdLst/>
                      <a:ahLst/>
                      <a:cxnLst>
                        <a:cxn ang="0">
                          <a:pos x="0" y="1662"/>
                        </a:cxn>
                        <a:cxn ang="0">
                          <a:pos x="0" y="415"/>
                        </a:cxn>
                        <a:cxn ang="0">
                          <a:pos x="414" y="0"/>
                        </a:cxn>
                        <a:cxn ang="0">
                          <a:pos x="1667" y="0"/>
                        </a:cxn>
                        <a:cxn ang="0">
                          <a:pos x="1667" y="1247"/>
                        </a:cxn>
                        <a:cxn ang="0">
                          <a:pos x="1251" y="1662"/>
                        </a:cxn>
                        <a:cxn ang="0">
                          <a:pos x="0" y="1662"/>
                        </a:cxn>
                      </a:cxnLst>
                      <a:rect l="0" t="0" r="r" b="b"/>
                      <a:pathLst>
                        <a:path w="1668" h="1663">
                          <a:moveTo>
                            <a:pt x="0" y="1662"/>
                          </a:moveTo>
                          <a:lnTo>
                            <a:pt x="0" y="415"/>
                          </a:lnTo>
                          <a:lnTo>
                            <a:pt x="414" y="0"/>
                          </a:lnTo>
                          <a:lnTo>
                            <a:pt x="1667" y="0"/>
                          </a:lnTo>
                          <a:lnTo>
                            <a:pt x="1667" y="1247"/>
                          </a:lnTo>
                          <a:lnTo>
                            <a:pt x="1251" y="1662"/>
                          </a:lnTo>
                          <a:lnTo>
                            <a:pt x="0" y="1662"/>
                          </a:lnTo>
                        </a:path>
                      </a:pathLst>
                    </a:custGeom>
                    <a:solidFill>
                      <a:srgbClr val="A2C1FE"/>
                    </a:solidFill>
                    <a:ln w="12600">
                      <a:solidFill>
                        <a:srgbClr val="000000"/>
                      </a:solidFill>
                      <a:round/>
                      <a:headEnd/>
                      <a:tailEnd/>
                    </a:ln>
                  </p:spPr>
                  <p:txBody>
                    <a:bodyPr wrap="none" anchor="ctr"/>
                    <a:lstStyle/>
                    <a:p>
                      <a:endParaRPr lang="en-IN"/>
                    </a:p>
                  </p:txBody>
                </p:sp>
                <p:sp>
                  <p:nvSpPr>
                    <p:cNvPr id="12420" name="Freeform 132"/>
                    <p:cNvSpPr>
                      <a:spLocks noChangeArrowheads="1"/>
                    </p:cNvSpPr>
                    <p:nvPr/>
                  </p:nvSpPr>
                  <p:spPr bwMode="auto">
                    <a:xfrm>
                      <a:off x="2073" y="2675"/>
                      <a:ext cx="378" cy="94"/>
                    </a:xfrm>
                    <a:custGeom>
                      <a:avLst/>
                      <a:gdLst/>
                      <a:ahLst/>
                      <a:cxnLst>
                        <a:cxn ang="0">
                          <a:pos x="0" y="415"/>
                        </a:cxn>
                        <a:cxn ang="0">
                          <a:pos x="414" y="0"/>
                        </a:cxn>
                        <a:cxn ang="0">
                          <a:pos x="1667" y="0"/>
                        </a:cxn>
                        <a:cxn ang="0">
                          <a:pos x="1251" y="415"/>
                        </a:cxn>
                        <a:cxn ang="0">
                          <a:pos x="0" y="415"/>
                        </a:cxn>
                      </a:cxnLst>
                      <a:rect l="0" t="0" r="r" b="b"/>
                      <a:pathLst>
                        <a:path w="1668" h="416">
                          <a:moveTo>
                            <a:pt x="0" y="415"/>
                          </a:moveTo>
                          <a:lnTo>
                            <a:pt x="414" y="0"/>
                          </a:lnTo>
                          <a:lnTo>
                            <a:pt x="1667" y="0"/>
                          </a:lnTo>
                          <a:lnTo>
                            <a:pt x="1251" y="415"/>
                          </a:lnTo>
                          <a:lnTo>
                            <a:pt x="0" y="415"/>
                          </a:lnTo>
                        </a:path>
                      </a:pathLst>
                    </a:custGeom>
                    <a:solidFill>
                      <a:srgbClr val="B1D3FF"/>
                    </a:solidFill>
                    <a:ln w="12600">
                      <a:solidFill>
                        <a:srgbClr val="000000"/>
                      </a:solidFill>
                      <a:round/>
                      <a:headEnd/>
                      <a:tailEnd/>
                    </a:ln>
                  </p:spPr>
                  <p:txBody>
                    <a:bodyPr wrap="none" anchor="ctr"/>
                    <a:lstStyle/>
                    <a:p>
                      <a:endParaRPr lang="en-IN"/>
                    </a:p>
                  </p:txBody>
                </p:sp>
                <p:sp>
                  <p:nvSpPr>
                    <p:cNvPr id="12421" name="Freeform 133"/>
                    <p:cNvSpPr>
                      <a:spLocks noChangeArrowheads="1"/>
                    </p:cNvSpPr>
                    <p:nvPr/>
                  </p:nvSpPr>
                  <p:spPr bwMode="auto">
                    <a:xfrm>
                      <a:off x="2357" y="2675"/>
                      <a:ext cx="95" cy="377"/>
                    </a:xfrm>
                    <a:custGeom>
                      <a:avLst/>
                      <a:gdLst/>
                      <a:ahLst/>
                      <a:cxnLst>
                        <a:cxn ang="0">
                          <a:pos x="0" y="1662"/>
                        </a:cxn>
                        <a:cxn ang="0">
                          <a:pos x="0" y="415"/>
                        </a:cxn>
                        <a:cxn ang="0">
                          <a:pos x="416" y="0"/>
                        </a:cxn>
                        <a:cxn ang="0">
                          <a:pos x="416" y="1247"/>
                        </a:cxn>
                        <a:cxn ang="0">
                          <a:pos x="0" y="1662"/>
                        </a:cxn>
                      </a:cxnLst>
                      <a:rect l="0" t="0" r="r" b="b"/>
                      <a:pathLst>
                        <a:path w="417" h="1663">
                          <a:moveTo>
                            <a:pt x="0" y="1662"/>
                          </a:moveTo>
                          <a:lnTo>
                            <a:pt x="0" y="415"/>
                          </a:lnTo>
                          <a:lnTo>
                            <a:pt x="416" y="0"/>
                          </a:lnTo>
                          <a:lnTo>
                            <a:pt x="416" y="1247"/>
                          </a:lnTo>
                          <a:lnTo>
                            <a:pt x="0" y="1662"/>
                          </a:lnTo>
                        </a:path>
                      </a:pathLst>
                    </a:custGeom>
                    <a:solidFill>
                      <a:srgbClr val="8BA5DA"/>
                    </a:solidFill>
                    <a:ln w="12600">
                      <a:solidFill>
                        <a:srgbClr val="000000"/>
                      </a:solidFill>
                      <a:round/>
                      <a:headEnd/>
                      <a:tailEnd/>
                    </a:ln>
                  </p:spPr>
                  <p:txBody>
                    <a:bodyPr wrap="none" anchor="ctr"/>
                    <a:lstStyle/>
                    <a:p>
                      <a:endParaRPr lang="en-IN"/>
                    </a:p>
                  </p:txBody>
                </p:sp>
              </p:grpSp>
              <p:grpSp>
                <p:nvGrpSpPr>
                  <p:cNvPr id="12422" name="Group 134"/>
                  <p:cNvGrpSpPr>
                    <a:grpSpLocks/>
                  </p:cNvGrpSpPr>
                  <p:nvPr/>
                </p:nvGrpSpPr>
                <p:grpSpPr bwMode="auto">
                  <a:xfrm>
                    <a:off x="2159" y="2604"/>
                    <a:ext cx="291" cy="77"/>
                    <a:chOff x="2159" y="2604"/>
                    <a:chExt cx="291" cy="77"/>
                  </a:xfrm>
                </p:grpSpPr>
                <p:sp>
                  <p:nvSpPr>
                    <p:cNvPr id="12423" name="Freeform 135"/>
                    <p:cNvSpPr>
                      <a:spLocks noChangeArrowheads="1"/>
                    </p:cNvSpPr>
                    <p:nvPr/>
                  </p:nvSpPr>
                  <p:spPr bwMode="auto">
                    <a:xfrm>
                      <a:off x="2159" y="2604"/>
                      <a:ext cx="292" cy="78"/>
                    </a:xfrm>
                    <a:custGeom>
                      <a:avLst/>
                      <a:gdLst/>
                      <a:ahLst/>
                      <a:cxnLst>
                        <a:cxn ang="0">
                          <a:pos x="0" y="344"/>
                        </a:cxn>
                        <a:cxn ang="0">
                          <a:pos x="0" y="85"/>
                        </a:cxn>
                        <a:cxn ang="0">
                          <a:pos x="85" y="0"/>
                        </a:cxn>
                        <a:cxn ang="0">
                          <a:pos x="1287" y="0"/>
                        </a:cxn>
                        <a:cxn ang="0">
                          <a:pos x="1287" y="257"/>
                        </a:cxn>
                        <a:cxn ang="0">
                          <a:pos x="1200" y="344"/>
                        </a:cxn>
                        <a:cxn ang="0">
                          <a:pos x="0" y="344"/>
                        </a:cxn>
                      </a:cxnLst>
                      <a:rect l="0" t="0" r="r" b="b"/>
                      <a:pathLst>
                        <a:path w="1288" h="345">
                          <a:moveTo>
                            <a:pt x="0" y="344"/>
                          </a:moveTo>
                          <a:lnTo>
                            <a:pt x="0" y="85"/>
                          </a:lnTo>
                          <a:lnTo>
                            <a:pt x="85" y="0"/>
                          </a:lnTo>
                          <a:lnTo>
                            <a:pt x="1287" y="0"/>
                          </a:lnTo>
                          <a:lnTo>
                            <a:pt x="1287" y="257"/>
                          </a:lnTo>
                          <a:lnTo>
                            <a:pt x="1200" y="344"/>
                          </a:lnTo>
                          <a:lnTo>
                            <a:pt x="0" y="344"/>
                          </a:lnTo>
                        </a:path>
                      </a:pathLst>
                    </a:custGeom>
                    <a:solidFill>
                      <a:srgbClr val="A2C1FE"/>
                    </a:solidFill>
                    <a:ln w="12600">
                      <a:solidFill>
                        <a:srgbClr val="000000"/>
                      </a:solidFill>
                      <a:round/>
                      <a:headEnd/>
                      <a:tailEnd/>
                    </a:ln>
                  </p:spPr>
                  <p:txBody>
                    <a:bodyPr wrap="none" anchor="ctr"/>
                    <a:lstStyle/>
                    <a:p>
                      <a:endParaRPr lang="en-IN"/>
                    </a:p>
                  </p:txBody>
                </p:sp>
                <p:sp>
                  <p:nvSpPr>
                    <p:cNvPr id="12424" name="Freeform 136"/>
                    <p:cNvSpPr>
                      <a:spLocks noChangeArrowheads="1"/>
                    </p:cNvSpPr>
                    <p:nvPr/>
                  </p:nvSpPr>
                  <p:spPr bwMode="auto">
                    <a:xfrm>
                      <a:off x="2159" y="2604"/>
                      <a:ext cx="292" cy="20"/>
                    </a:xfrm>
                    <a:custGeom>
                      <a:avLst/>
                      <a:gdLst/>
                      <a:ahLst/>
                      <a:cxnLst>
                        <a:cxn ang="0">
                          <a:pos x="0" y="85"/>
                        </a:cxn>
                        <a:cxn ang="0">
                          <a:pos x="85" y="0"/>
                        </a:cxn>
                        <a:cxn ang="0">
                          <a:pos x="1287" y="0"/>
                        </a:cxn>
                        <a:cxn ang="0">
                          <a:pos x="1200" y="85"/>
                        </a:cxn>
                        <a:cxn ang="0">
                          <a:pos x="0" y="85"/>
                        </a:cxn>
                      </a:cxnLst>
                      <a:rect l="0" t="0" r="r" b="b"/>
                      <a:pathLst>
                        <a:path w="1288" h="86">
                          <a:moveTo>
                            <a:pt x="0" y="85"/>
                          </a:moveTo>
                          <a:lnTo>
                            <a:pt x="85" y="0"/>
                          </a:lnTo>
                          <a:lnTo>
                            <a:pt x="1287" y="0"/>
                          </a:lnTo>
                          <a:lnTo>
                            <a:pt x="1200" y="85"/>
                          </a:lnTo>
                          <a:lnTo>
                            <a:pt x="0" y="85"/>
                          </a:lnTo>
                        </a:path>
                      </a:pathLst>
                    </a:custGeom>
                    <a:solidFill>
                      <a:srgbClr val="B1D3FF"/>
                    </a:solidFill>
                    <a:ln w="12600">
                      <a:solidFill>
                        <a:srgbClr val="000000"/>
                      </a:solidFill>
                      <a:round/>
                      <a:headEnd/>
                      <a:tailEnd/>
                    </a:ln>
                  </p:spPr>
                  <p:txBody>
                    <a:bodyPr wrap="none" anchor="ctr"/>
                    <a:lstStyle/>
                    <a:p>
                      <a:endParaRPr lang="en-IN"/>
                    </a:p>
                  </p:txBody>
                </p:sp>
                <p:sp>
                  <p:nvSpPr>
                    <p:cNvPr id="12425" name="Freeform 137"/>
                    <p:cNvSpPr>
                      <a:spLocks noChangeArrowheads="1"/>
                    </p:cNvSpPr>
                    <p:nvPr/>
                  </p:nvSpPr>
                  <p:spPr bwMode="auto">
                    <a:xfrm>
                      <a:off x="2431" y="2604"/>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p>
                      <a:endParaRPr lang="en-IN"/>
                    </a:p>
                  </p:txBody>
                </p:sp>
              </p:grpSp>
            </p:grpSp>
            <p:sp>
              <p:nvSpPr>
                <p:cNvPr id="12426" name="Oval 138"/>
                <p:cNvSpPr>
                  <a:spLocks noChangeArrowheads="1"/>
                </p:cNvSpPr>
                <p:nvPr/>
              </p:nvSpPr>
              <p:spPr bwMode="auto">
                <a:xfrm>
                  <a:off x="2188" y="2640"/>
                  <a:ext cx="49" cy="27"/>
                </a:xfrm>
                <a:prstGeom prst="ellipse">
                  <a:avLst/>
                </a:prstGeom>
                <a:solidFill>
                  <a:srgbClr val="FFFFFF"/>
                </a:solidFill>
                <a:ln w="12600">
                  <a:solidFill>
                    <a:srgbClr val="000000"/>
                  </a:solidFill>
                  <a:round/>
                  <a:headEnd/>
                  <a:tailEnd/>
                </a:ln>
              </p:spPr>
              <p:txBody>
                <a:bodyPr wrap="none" anchor="ctr"/>
                <a:lstStyle/>
                <a:p>
                  <a:endParaRPr lang="en-IN"/>
                </a:p>
              </p:txBody>
            </p:sp>
            <p:sp>
              <p:nvSpPr>
                <p:cNvPr id="12427" name="Freeform 139"/>
                <p:cNvSpPr>
                  <a:spLocks noChangeArrowheads="1"/>
                </p:cNvSpPr>
                <p:nvPr/>
              </p:nvSpPr>
              <p:spPr bwMode="auto">
                <a:xfrm>
                  <a:off x="2120" y="2850"/>
                  <a:ext cx="198" cy="84"/>
                </a:xfrm>
                <a:custGeom>
                  <a:avLst/>
                  <a:gdLst/>
                  <a:ahLst/>
                  <a:cxnLst>
                    <a:cxn ang="0">
                      <a:pos x="107" y="0"/>
                    </a:cxn>
                    <a:cxn ang="0">
                      <a:pos x="764" y="0"/>
                    </a:cxn>
                    <a:cxn ang="0">
                      <a:pos x="873" y="108"/>
                    </a:cxn>
                    <a:cxn ang="0">
                      <a:pos x="873" y="262"/>
                    </a:cxn>
                    <a:cxn ang="0">
                      <a:pos x="764" y="370"/>
                    </a:cxn>
                    <a:cxn ang="0">
                      <a:pos x="107" y="370"/>
                    </a:cxn>
                    <a:cxn ang="0">
                      <a:pos x="0" y="262"/>
                    </a:cxn>
                    <a:cxn ang="0">
                      <a:pos x="0" y="108"/>
                    </a:cxn>
                    <a:cxn ang="0">
                      <a:pos x="107" y="0"/>
                    </a:cxn>
                  </a:cxnLst>
                  <a:rect l="0" t="0" r="r" b="b"/>
                  <a:pathLst>
                    <a:path w="874" h="371">
                      <a:moveTo>
                        <a:pt x="107" y="0"/>
                      </a:moveTo>
                      <a:lnTo>
                        <a:pt x="764" y="0"/>
                      </a:lnTo>
                      <a:lnTo>
                        <a:pt x="873" y="108"/>
                      </a:lnTo>
                      <a:lnTo>
                        <a:pt x="873" y="262"/>
                      </a:lnTo>
                      <a:lnTo>
                        <a:pt x="764"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p>
                  <a:endParaRPr lang="en-IN"/>
                </a:p>
              </p:txBody>
            </p:sp>
          </p:grpSp>
          <p:sp>
            <p:nvSpPr>
              <p:cNvPr id="12428" name="Freeform 140"/>
              <p:cNvSpPr>
                <a:spLocks noChangeArrowheads="1"/>
              </p:cNvSpPr>
              <p:nvPr/>
            </p:nvSpPr>
            <p:spPr bwMode="auto">
              <a:xfrm>
                <a:off x="2637" y="2833"/>
                <a:ext cx="85" cy="191"/>
              </a:xfrm>
              <a:custGeom>
                <a:avLst/>
                <a:gdLst/>
                <a:ahLst/>
                <a:cxnLst>
                  <a:cxn ang="0">
                    <a:pos x="274" y="0"/>
                  </a:cxn>
                  <a:cxn ang="0">
                    <a:pos x="376" y="0"/>
                  </a:cxn>
                  <a:cxn ang="0">
                    <a:pos x="101" y="842"/>
                  </a:cxn>
                  <a:cxn ang="0">
                    <a:pos x="0" y="842"/>
                  </a:cxn>
                  <a:cxn ang="0">
                    <a:pos x="274" y="0"/>
                  </a:cxn>
                </a:cxnLst>
                <a:rect l="0" t="0" r="r" b="b"/>
                <a:pathLst>
                  <a:path w="377" h="843">
                    <a:moveTo>
                      <a:pt x="274" y="0"/>
                    </a:moveTo>
                    <a:lnTo>
                      <a:pt x="376" y="0"/>
                    </a:lnTo>
                    <a:lnTo>
                      <a:pt x="101" y="842"/>
                    </a:lnTo>
                    <a:lnTo>
                      <a:pt x="0" y="842"/>
                    </a:lnTo>
                    <a:lnTo>
                      <a:pt x="274" y="0"/>
                    </a:lnTo>
                  </a:path>
                </a:pathLst>
              </a:custGeom>
              <a:solidFill>
                <a:srgbClr val="FC0128"/>
              </a:solidFill>
              <a:ln w="9525">
                <a:noFill/>
                <a:round/>
                <a:headEnd/>
                <a:tailEnd/>
              </a:ln>
            </p:spPr>
            <p:txBody>
              <a:bodyPr wrap="none" anchor="ctr"/>
              <a:lstStyle/>
              <a:p>
                <a:endParaRPr lang="en-IN"/>
              </a:p>
            </p:txBody>
          </p:sp>
          <p:sp>
            <p:nvSpPr>
              <p:cNvPr id="12429" name="AutoShape 141"/>
              <p:cNvSpPr>
                <a:spLocks noChangeArrowheads="1"/>
              </p:cNvSpPr>
              <p:nvPr/>
            </p:nvSpPr>
            <p:spPr bwMode="auto">
              <a:xfrm>
                <a:off x="2633" y="2833"/>
                <a:ext cx="106"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2430" name="AutoShape 142"/>
              <p:cNvSpPr>
                <a:spLocks noChangeArrowheads="1"/>
              </p:cNvSpPr>
              <p:nvPr/>
            </p:nvSpPr>
            <p:spPr bwMode="auto">
              <a:xfrm>
                <a:off x="2640" y="2914"/>
                <a:ext cx="82"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2431" name="AutoShape 143"/>
              <p:cNvSpPr>
                <a:spLocks noChangeArrowheads="1"/>
              </p:cNvSpPr>
              <p:nvPr/>
            </p:nvSpPr>
            <p:spPr bwMode="auto">
              <a:xfrm>
                <a:off x="2457" y="2914"/>
                <a:ext cx="103" cy="11"/>
              </a:xfrm>
              <a:prstGeom prst="roundRect">
                <a:avLst>
                  <a:gd name="adj" fmla="val 10000"/>
                </a:avLst>
              </a:prstGeom>
              <a:solidFill>
                <a:srgbClr val="FC0128"/>
              </a:solidFill>
              <a:ln w="9525">
                <a:noFill/>
                <a:round/>
                <a:headEnd/>
                <a:tailEnd/>
              </a:ln>
            </p:spPr>
            <p:txBody>
              <a:bodyPr wrap="none" anchor="ctr"/>
              <a:lstStyle/>
              <a:p>
                <a:endParaRPr lang="en-IN"/>
              </a:p>
            </p:txBody>
          </p:sp>
          <p:grpSp>
            <p:nvGrpSpPr>
              <p:cNvPr id="12432" name="Group 144"/>
              <p:cNvGrpSpPr>
                <a:grpSpLocks/>
              </p:cNvGrpSpPr>
              <p:nvPr/>
            </p:nvGrpSpPr>
            <p:grpSpPr bwMode="auto">
              <a:xfrm>
                <a:off x="2455" y="2661"/>
                <a:ext cx="193" cy="363"/>
                <a:chOff x="2455" y="2661"/>
                <a:chExt cx="193" cy="363"/>
              </a:xfrm>
            </p:grpSpPr>
            <p:sp>
              <p:nvSpPr>
                <p:cNvPr id="12433" name="Oval 145"/>
                <p:cNvSpPr>
                  <a:spLocks noChangeArrowheads="1"/>
                </p:cNvSpPr>
                <p:nvPr/>
              </p:nvSpPr>
              <p:spPr bwMode="auto">
                <a:xfrm>
                  <a:off x="2531" y="2661"/>
                  <a:ext cx="49" cy="49"/>
                </a:xfrm>
                <a:prstGeom prst="ellipse">
                  <a:avLst/>
                </a:prstGeom>
                <a:solidFill>
                  <a:srgbClr val="FC0128"/>
                </a:solidFill>
                <a:ln w="12600">
                  <a:solidFill>
                    <a:srgbClr val="000000"/>
                  </a:solidFill>
                  <a:round/>
                  <a:headEnd/>
                  <a:tailEnd/>
                </a:ln>
              </p:spPr>
              <p:txBody>
                <a:bodyPr wrap="none" anchor="ctr"/>
                <a:lstStyle/>
                <a:p>
                  <a:endParaRPr lang="en-IN"/>
                </a:p>
              </p:txBody>
            </p:sp>
            <p:sp>
              <p:nvSpPr>
                <p:cNvPr id="12434" name="Freeform 146"/>
                <p:cNvSpPr>
                  <a:spLocks noChangeArrowheads="1"/>
                </p:cNvSpPr>
                <p:nvPr/>
              </p:nvSpPr>
              <p:spPr bwMode="auto">
                <a:xfrm>
                  <a:off x="2455" y="2729"/>
                  <a:ext cx="194" cy="296"/>
                </a:xfrm>
                <a:custGeom>
                  <a:avLst/>
                  <a:gdLst/>
                  <a:ahLst/>
                  <a:cxnLst>
                    <a:cxn ang="0">
                      <a:pos x="8" y="605"/>
                    </a:cxn>
                    <a:cxn ang="0">
                      <a:pos x="4" y="618"/>
                    </a:cxn>
                    <a:cxn ang="0">
                      <a:pos x="0" y="640"/>
                    </a:cxn>
                    <a:cxn ang="0">
                      <a:pos x="0" y="662"/>
                    </a:cxn>
                    <a:cxn ang="0">
                      <a:pos x="8" y="684"/>
                    </a:cxn>
                    <a:cxn ang="0">
                      <a:pos x="17" y="703"/>
                    </a:cxn>
                    <a:cxn ang="0">
                      <a:pos x="35" y="721"/>
                    </a:cxn>
                    <a:cxn ang="0">
                      <a:pos x="52" y="730"/>
                    </a:cxn>
                    <a:cxn ang="0">
                      <a:pos x="70" y="734"/>
                    </a:cxn>
                    <a:cxn ang="0">
                      <a:pos x="92" y="734"/>
                    </a:cxn>
                    <a:cxn ang="0">
                      <a:pos x="558" y="1304"/>
                    </a:cxn>
                    <a:cxn ang="0">
                      <a:pos x="704" y="627"/>
                    </a:cxn>
                    <a:cxn ang="0">
                      <a:pos x="704" y="609"/>
                    </a:cxn>
                    <a:cxn ang="0">
                      <a:pos x="695" y="601"/>
                    </a:cxn>
                    <a:cxn ang="0">
                      <a:pos x="682" y="587"/>
                    </a:cxn>
                    <a:cxn ang="0">
                      <a:pos x="673" y="578"/>
                    </a:cxn>
                    <a:cxn ang="0">
                      <a:pos x="656" y="574"/>
                    </a:cxn>
                    <a:cxn ang="0">
                      <a:pos x="638" y="570"/>
                    </a:cxn>
                    <a:cxn ang="0">
                      <a:pos x="620" y="570"/>
                    </a:cxn>
                    <a:cxn ang="0">
                      <a:pos x="607" y="570"/>
                    </a:cxn>
                    <a:cxn ang="0">
                      <a:pos x="412" y="331"/>
                    </a:cxn>
                    <a:cxn ang="0">
                      <a:pos x="793" y="411"/>
                    </a:cxn>
                    <a:cxn ang="0">
                      <a:pos x="811" y="406"/>
                    </a:cxn>
                    <a:cxn ang="0">
                      <a:pos x="820" y="402"/>
                    </a:cxn>
                    <a:cxn ang="0">
                      <a:pos x="837" y="393"/>
                    </a:cxn>
                    <a:cxn ang="0">
                      <a:pos x="846" y="380"/>
                    </a:cxn>
                    <a:cxn ang="0">
                      <a:pos x="851" y="367"/>
                    </a:cxn>
                    <a:cxn ang="0">
                      <a:pos x="855" y="345"/>
                    </a:cxn>
                    <a:cxn ang="0">
                      <a:pos x="851" y="327"/>
                    </a:cxn>
                    <a:cxn ang="0">
                      <a:pos x="842" y="309"/>
                    </a:cxn>
                    <a:cxn ang="0">
                      <a:pos x="833" y="300"/>
                    </a:cxn>
                    <a:cxn ang="0">
                      <a:pos x="815" y="286"/>
                    </a:cxn>
                    <a:cxn ang="0">
                      <a:pos x="802" y="282"/>
                    </a:cxn>
                    <a:cxn ang="0">
                      <a:pos x="541" y="282"/>
                    </a:cxn>
                    <a:cxn ang="0">
                      <a:pos x="496" y="185"/>
                    </a:cxn>
                    <a:cxn ang="0">
                      <a:pos x="500" y="163"/>
                    </a:cxn>
                    <a:cxn ang="0">
                      <a:pos x="505" y="132"/>
                    </a:cxn>
                    <a:cxn ang="0">
                      <a:pos x="505" y="105"/>
                    </a:cxn>
                    <a:cxn ang="0">
                      <a:pos x="496" y="83"/>
                    </a:cxn>
                    <a:cxn ang="0">
                      <a:pos x="487" y="66"/>
                    </a:cxn>
                    <a:cxn ang="0">
                      <a:pos x="474" y="44"/>
                    </a:cxn>
                    <a:cxn ang="0">
                      <a:pos x="456" y="30"/>
                    </a:cxn>
                    <a:cxn ang="0">
                      <a:pos x="434" y="13"/>
                    </a:cxn>
                    <a:cxn ang="0">
                      <a:pos x="412" y="4"/>
                    </a:cxn>
                    <a:cxn ang="0">
                      <a:pos x="385" y="0"/>
                    </a:cxn>
                    <a:cxn ang="0">
                      <a:pos x="359" y="0"/>
                    </a:cxn>
                    <a:cxn ang="0">
                      <a:pos x="332" y="4"/>
                    </a:cxn>
                    <a:cxn ang="0">
                      <a:pos x="305" y="13"/>
                    </a:cxn>
                    <a:cxn ang="0">
                      <a:pos x="278" y="26"/>
                    </a:cxn>
                    <a:cxn ang="0">
                      <a:pos x="261" y="48"/>
                    </a:cxn>
                    <a:cxn ang="0">
                      <a:pos x="243" y="75"/>
                    </a:cxn>
                    <a:cxn ang="0">
                      <a:pos x="234" y="101"/>
                    </a:cxn>
                  </a:cxnLst>
                  <a:rect l="0" t="0" r="r" b="b"/>
                  <a:pathLst>
                    <a:path w="856" h="1305">
                      <a:moveTo>
                        <a:pt x="234"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2" y="730"/>
                      </a:lnTo>
                      <a:lnTo>
                        <a:pt x="61" y="730"/>
                      </a:lnTo>
                      <a:lnTo>
                        <a:pt x="70" y="734"/>
                      </a:lnTo>
                      <a:lnTo>
                        <a:pt x="79" y="734"/>
                      </a:lnTo>
                      <a:lnTo>
                        <a:pt x="92" y="734"/>
                      </a:lnTo>
                      <a:lnTo>
                        <a:pt x="558" y="734"/>
                      </a:lnTo>
                      <a:lnTo>
                        <a:pt x="558" y="1304"/>
                      </a:lnTo>
                      <a:lnTo>
                        <a:pt x="704" y="1304"/>
                      </a:lnTo>
                      <a:lnTo>
                        <a:pt x="704" y="627"/>
                      </a:lnTo>
                      <a:lnTo>
                        <a:pt x="704" y="618"/>
                      </a:lnTo>
                      <a:lnTo>
                        <a:pt x="704" y="609"/>
                      </a:lnTo>
                      <a:lnTo>
                        <a:pt x="700" y="605"/>
                      </a:lnTo>
                      <a:lnTo>
                        <a:pt x="695" y="601"/>
                      </a:lnTo>
                      <a:lnTo>
                        <a:pt x="691" y="596"/>
                      </a:lnTo>
                      <a:lnTo>
                        <a:pt x="682" y="587"/>
                      </a:lnTo>
                      <a:lnTo>
                        <a:pt x="678" y="583"/>
                      </a:lnTo>
                      <a:lnTo>
                        <a:pt x="673" y="578"/>
                      </a:lnTo>
                      <a:lnTo>
                        <a:pt x="664" y="578"/>
                      </a:lnTo>
                      <a:lnTo>
                        <a:pt x="656" y="574"/>
                      </a:lnTo>
                      <a:lnTo>
                        <a:pt x="647" y="574"/>
                      </a:lnTo>
                      <a:lnTo>
                        <a:pt x="638" y="570"/>
                      </a:lnTo>
                      <a:lnTo>
                        <a:pt x="629" y="570"/>
                      </a:lnTo>
                      <a:lnTo>
                        <a:pt x="620" y="570"/>
                      </a:lnTo>
                      <a:lnTo>
                        <a:pt x="616" y="570"/>
                      </a:lnTo>
                      <a:lnTo>
                        <a:pt x="607" y="570"/>
                      </a:lnTo>
                      <a:lnTo>
                        <a:pt x="337" y="552"/>
                      </a:lnTo>
                      <a:lnTo>
                        <a:pt x="412" y="331"/>
                      </a:lnTo>
                      <a:lnTo>
                        <a:pt x="465" y="411"/>
                      </a:lnTo>
                      <a:lnTo>
                        <a:pt x="793" y="411"/>
                      </a:lnTo>
                      <a:lnTo>
                        <a:pt x="802" y="406"/>
                      </a:lnTo>
                      <a:lnTo>
                        <a:pt x="811" y="406"/>
                      </a:lnTo>
                      <a:lnTo>
                        <a:pt x="815" y="402"/>
                      </a:lnTo>
                      <a:lnTo>
                        <a:pt x="820" y="402"/>
                      </a:lnTo>
                      <a:lnTo>
                        <a:pt x="829" y="398"/>
                      </a:lnTo>
                      <a:lnTo>
                        <a:pt x="837" y="393"/>
                      </a:lnTo>
                      <a:lnTo>
                        <a:pt x="842" y="384"/>
                      </a:lnTo>
                      <a:lnTo>
                        <a:pt x="846" y="380"/>
                      </a:lnTo>
                      <a:lnTo>
                        <a:pt x="851" y="371"/>
                      </a:lnTo>
                      <a:lnTo>
                        <a:pt x="851" y="367"/>
                      </a:lnTo>
                      <a:lnTo>
                        <a:pt x="855" y="358"/>
                      </a:lnTo>
                      <a:lnTo>
                        <a:pt x="855" y="345"/>
                      </a:lnTo>
                      <a:lnTo>
                        <a:pt x="855" y="336"/>
                      </a:lnTo>
                      <a:lnTo>
                        <a:pt x="851" y="327"/>
                      </a:lnTo>
                      <a:lnTo>
                        <a:pt x="846" y="318"/>
                      </a:lnTo>
                      <a:lnTo>
                        <a:pt x="842" y="309"/>
                      </a:lnTo>
                      <a:lnTo>
                        <a:pt x="837" y="305"/>
                      </a:lnTo>
                      <a:lnTo>
                        <a:pt x="833" y="300"/>
                      </a:lnTo>
                      <a:lnTo>
                        <a:pt x="824" y="291"/>
                      </a:lnTo>
                      <a:lnTo>
                        <a:pt x="815" y="286"/>
                      </a:lnTo>
                      <a:lnTo>
                        <a:pt x="815" y="282"/>
                      </a:lnTo>
                      <a:lnTo>
                        <a:pt x="802" y="282"/>
                      </a:lnTo>
                      <a:lnTo>
                        <a:pt x="793" y="282"/>
                      </a:lnTo>
                      <a:lnTo>
                        <a:pt x="541" y="282"/>
                      </a:lnTo>
                      <a:lnTo>
                        <a:pt x="487" y="194"/>
                      </a:lnTo>
                      <a:lnTo>
                        <a:pt x="496" y="185"/>
                      </a:lnTo>
                      <a:lnTo>
                        <a:pt x="500" y="172"/>
                      </a:lnTo>
                      <a:lnTo>
                        <a:pt x="500" y="163"/>
                      </a:lnTo>
                      <a:lnTo>
                        <a:pt x="505" y="150"/>
                      </a:lnTo>
                      <a:lnTo>
                        <a:pt x="505" y="132"/>
                      </a:lnTo>
                      <a:lnTo>
                        <a:pt x="505" y="123"/>
                      </a:lnTo>
                      <a:lnTo>
                        <a:pt x="505" y="105"/>
                      </a:lnTo>
                      <a:lnTo>
                        <a:pt x="500" y="97"/>
                      </a:lnTo>
                      <a:lnTo>
                        <a:pt x="496" y="83"/>
                      </a:lnTo>
                      <a:lnTo>
                        <a:pt x="491" y="75"/>
                      </a:lnTo>
                      <a:lnTo>
                        <a:pt x="487" y="66"/>
                      </a:lnTo>
                      <a:lnTo>
                        <a:pt x="482" y="57"/>
                      </a:lnTo>
                      <a:lnTo>
                        <a:pt x="474" y="44"/>
                      </a:lnTo>
                      <a:lnTo>
                        <a:pt x="465" y="39"/>
                      </a:lnTo>
                      <a:lnTo>
                        <a:pt x="456" y="30"/>
                      </a:lnTo>
                      <a:lnTo>
                        <a:pt x="447" y="22"/>
                      </a:lnTo>
                      <a:lnTo>
                        <a:pt x="434" y="13"/>
                      </a:lnTo>
                      <a:lnTo>
                        <a:pt x="425" y="13"/>
                      </a:lnTo>
                      <a:lnTo>
                        <a:pt x="412" y="4"/>
                      </a:lnTo>
                      <a:lnTo>
                        <a:pt x="399" y="4"/>
                      </a:lnTo>
                      <a:lnTo>
                        <a:pt x="385" y="0"/>
                      </a:lnTo>
                      <a:lnTo>
                        <a:pt x="372" y="0"/>
                      </a:lnTo>
                      <a:lnTo>
                        <a:pt x="359" y="0"/>
                      </a:lnTo>
                      <a:lnTo>
                        <a:pt x="346" y="0"/>
                      </a:lnTo>
                      <a:lnTo>
                        <a:pt x="332" y="4"/>
                      </a:lnTo>
                      <a:lnTo>
                        <a:pt x="318" y="8"/>
                      </a:lnTo>
                      <a:lnTo>
                        <a:pt x="305" y="13"/>
                      </a:lnTo>
                      <a:lnTo>
                        <a:pt x="292" y="17"/>
                      </a:lnTo>
                      <a:lnTo>
                        <a:pt x="278" y="26"/>
                      </a:lnTo>
                      <a:lnTo>
                        <a:pt x="270" y="39"/>
                      </a:lnTo>
                      <a:lnTo>
                        <a:pt x="261" y="48"/>
                      </a:lnTo>
                      <a:lnTo>
                        <a:pt x="252" y="57"/>
                      </a:lnTo>
                      <a:lnTo>
                        <a:pt x="243" y="75"/>
                      </a:lnTo>
                      <a:lnTo>
                        <a:pt x="234" y="83"/>
                      </a:lnTo>
                      <a:lnTo>
                        <a:pt x="234" y="101"/>
                      </a:lnTo>
                    </a:path>
                  </a:pathLst>
                </a:custGeom>
                <a:solidFill>
                  <a:srgbClr val="FC0128"/>
                </a:solidFill>
                <a:ln w="9525">
                  <a:noFill/>
                  <a:round/>
                  <a:headEnd/>
                  <a:tailEnd/>
                </a:ln>
              </p:spPr>
              <p:txBody>
                <a:bodyPr wrap="none" anchor="ctr"/>
                <a:lstStyle/>
                <a:p>
                  <a:endParaRPr lang="en-IN"/>
                </a:p>
              </p:txBody>
            </p:sp>
          </p:grpSp>
        </p:grpSp>
        <p:grpSp>
          <p:nvGrpSpPr>
            <p:cNvPr id="12435" name="Group 147"/>
            <p:cNvGrpSpPr>
              <a:grpSpLocks/>
            </p:cNvGrpSpPr>
            <p:nvPr/>
          </p:nvGrpSpPr>
          <p:grpSpPr bwMode="auto">
            <a:xfrm>
              <a:off x="2188" y="3052"/>
              <a:ext cx="966" cy="447"/>
              <a:chOff x="2188" y="3052"/>
              <a:chExt cx="966" cy="447"/>
            </a:xfrm>
          </p:grpSpPr>
          <p:grpSp>
            <p:nvGrpSpPr>
              <p:cNvPr id="12436" name="Group 148"/>
              <p:cNvGrpSpPr>
                <a:grpSpLocks/>
              </p:cNvGrpSpPr>
              <p:nvPr/>
            </p:nvGrpSpPr>
            <p:grpSpPr bwMode="auto">
              <a:xfrm>
                <a:off x="2188" y="3052"/>
                <a:ext cx="304" cy="447"/>
                <a:chOff x="2188" y="3052"/>
                <a:chExt cx="304" cy="447"/>
              </a:xfrm>
            </p:grpSpPr>
            <p:grpSp>
              <p:nvGrpSpPr>
                <p:cNvPr id="12437" name="Group 149"/>
                <p:cNvGrpSpPr>
                  <a:grpSpLocks/>
                </p:cNvGrpSpPr>
                <p:nvPr/>
              </p:nvGrpSpPr>
              <p:grpSpPr bwMode="auto">
                <a:xfrm>
                  <a:off x="2188" y="3052"/>
                  <a:ext cx="304" cy="447"/>
                  <a:chOff x="2188" y="3052"/>
                  <a:chExt cx="304" cy="447"/>
                </a:xfrm>
              </p:grpSpPr>
              <p:grpSp>
                <p:nvGrpSpPr>
                  <p:cNvPr id="12438" name="Group 150"/>
                  <p:cNvGrpSpPr>
                    <a:grpSpLocks/>
                  </p:cNvGrpSpPr>
                  <p:nvPr/>
                </p:nvGrpSpPr>
                <p:grpSpPr bwMode="auto">
                  <a:xfrm>
                    <a:off x="2188" y="3123"/>
                    <a:ext cx="304" cy="376"/>
                    <a:chOff x="2188" y="3123"/>
                    <a:chExt cx="304" cy="376"/>
                  </a:xfrm>
                </p:grpSpPr>
                <p:sp>
                  <p:nvSpPr>
                    <p:cNvPr id="12439" name="Freeform 151"/>
                    <p:cNvSpPr>
                      <a:spLocks noChangeArrowheads="1"/>
                    </p:cNvSpPr>
                    <p:nvPr/>
                  </p:nvSpPr>
                  <p:spPr bwMode="auto">
                    <a:xfrm>
                      <a:off x="2188" y="3123"/>
                      <a:ext cx="305" cy="377"/>
                    </a:xfrm>
                    <a:custGeom>
                      <a:avLst/>
                      <a:gdLst/>
                      <a:ahLst/>
                      <a:cxnLst>
                        <a:cxn ang="0">
                          <a:pos x="0" y="1662"/>
                        </a:cxn>
                        <a:cxn ang="0">
                          <a:pos x="0" y="336"/>
                        </a:cxn>
                        <a:cxn ang="0">
                          <a:pos x="335" y="0"/>
                        </a:cxn>
                        <a:cxn ang="0">
                          <a:pos x="1345" y="0"/>
                        </a:cxn>
                        <a:cxn ang="0">
                          <a:pos x="1345" y="1326"/>
                        </a:cxn>
                        <a:cxn ang="0">
                          <a:pos x="1008" y="1662"/>
                        </a:cxn>
                        <a:cxn ang="0">
                          <a:pos x="0" y="1662"/>
                        </a:cxn>
                      </a:cxnLst>
                      <a:rect l="0" t="0" r="r" b="b"/>
                      <a:pathLst>
                        <a:path w="1346" h="1663">
                          <a:moveTo>
                            <a:pt x="0" y="1662"/>
                          </a:moveTo>
                          <a:lnTo>
                            <a:pt x="0" y="336"/>
                          </a:lnTo>
                          <a:lnTo>
                            <a:pt x="335" y="0"/>
                          </a:lnTo>
                          <a:lnTo>
                            <a:pt x="1345" y="0"/>
                          </a:lnTo>
                          <a:lnTo>
                            <a:pt x="1345" y="1326"/>
                          </a:lnTo>
                          <a:lnTo>
                            <a:pt x="1008" y="1662"/>
                          </a:lnTo>
                          <a:lnTo>
                            <a:pt x="0" y="1662"/>
                          </a:lnTo>
                        </a:path>
                      </a:pathLst>
                    </a:custGeom>
                    <a:solidFill>
                      <a:srgbClr val="F6BF69"/>
                    </a:solidFill>
                    <a:ln w="12600">
                      <a:solidFill>
                        <a:srgbClr val="000000"/>
                      </a:solidFill>
                      <a:round/>
                      <a:headEnd/>
                      <a:tailEnd/>
                    </a:ln>
                  </p:spPr>
                  <p:txBody>
                    <a:bodyPr wrap="none" anchor="ctr"/>
                    <a:lstStyle/>
                    <a:p>
                      <a:endParaRPr lang="en-IN"/>
                    </a:p>
                  </p:txBody>
                </p:sp>
                <p:sp>
                  <p:nvSpPr>
                    <p:cNvPr id="12440" name="Freeform 152"/>
                    <p:cNvSpPr>
                      <a:spLocks noChangeArrowheads="1"/>
                    </p:cNvSpPr>
                    <p:nvPr/>
                  </p:nvSpPr>
                  <p:spPr bwMode="auto">
                    <a:xfrm>
                      <a:off x="2188" y="3123"/>
                      <a:ext cx="305" cy="76"/>
                    </a:xfrm>
                    <a:custGeom>
                      <a:avLst/>
                      <a:gdLst/>
                      <a:ahLst/>
                      <a:cxnLst>
                        <a:cxn ang="0">
                          <a:pos x="0" y="336"/>
                        </a:cxn>
                        <a:cxn ang="0">
                          <a:pos x="335" y="0"/>
                        </a:cxn>
                        <a:cxn ang="0">
                          <a:pos x="1345" y="0"/>
                        </a:cxn>
                        <a:cxn ang="0">
                          <a:pos x="1008" y="336"/>
                        </a:cxn>
                        <a:cxn ang="0">
                          <a:pos x="0" y="336"/>
                        </a:cxn>
                      </a:cxnLst>
                      <a:rect l="0" t="0" r="r" b="b"/>
                      <a:pathLst>
                        <a:path w="1346" h="337">
                          <a:moveTo>
                            <a:pt x="0" y="336"/>
                          </a:moveTo>
                          <a:lnTo>
                            <a:pt x="335" y="0"/>
                          </a:lnTo>
                          <a:lnTo>
                            <a:pt x="1345" y="0"/>
                          </a:lnTo>
                          <a:lnTo>
                            <a:pt x="1008" y="336"/>
                          </a:lnTo>
                          <a:lnTo>
                            <a:pt x="0" y="336"/>
                          </a:lnTo>
                        </a:path>
                      </a:pathLst>
                    </a:custGeom>
                    <a:solidFill>
                      <a:srgbClr val="FFD072"/>
                    </a:solidFill>
                    <a:ln w="12600">
                      <a:solidFill>
                        <a:srgbClr val="000000"/>
                      </a:solidFill>
                      <a:round/>
                      <a:headEnd/>
                      <a:tailEnd/>
                    </a:ln>
                  </p:spPr>
                  <p:txBody>
                    <a:bodyPr wrap="none" anchor="ctr"/>
                    <a:lstStyle/>
                    <a:p>
                      <a:endParaRPr lang="en-IN"/>
                    </a:p>
                  </p:txBody>
                </p:sp>
                <p:sp>
                  <p:nvSpPr>
                    <p:cNvPr id="12441" name="Freeform 153"/>
                    <p:cNvSpPr>
                      <a:spLocks noChangeArrowheads="1"/>
                    </p:cNvSpPr>
                    <p:nvPr/>
                  </p:nvSpPr>
                  <p:spPr bwMode="auto">
                    <a:xfrm>
                      <a:off x="2416" y="3123"/>
                      <a:ext cx="77" cy="377"/>
                    </a:xfrm>
                    <a:custGeom>
                      <a:avLst/>
                      <a:gdLst/>
                      <a:ahLst/>
                      <a:cxnLst>
                        <a:cxn ang="0">
                          <a:pos x="0" y="1662"/>
                        </a:cxn>
                        <a:cxn ang="0">
                          <a:pos x="0" y="336"/>
                        </a:cxn>
                        <a:cxn ang="0">
                          <a:pos x="337" y="0"/>
                        </a:cxn>
                        <a:cxn ang="0">
                          <a:pos x="337" y="1326"/>
                        </a:cxn>
                        <a:cxn ang="0">
                          <a:pos x="0" y="1662"/>
                        </a:cxn>
                      </a:cxnLst>
                      <a:rect l="0" t="0" r="r" b="b"/>
                      <a:pathLst>
                        <a:path w="338" h="1663">
                          <a:moveTo>
                            <a:pt x="0" y="1662"/>
                          </a:moveTo>
                          <a:lnTo>
                            <a:pt x="0" y="336"/>
                          </a:lnTo>
                          <a:lnTo>
                            <a:pt x="337" y="0"/>
                          </a:lnTo>
                          <a:lnTo>
                            <a:pt x="337" y="1326"/>
                          </a:lnTo>
                          <a:lnTo>
                            <a:pt x="0" y="1662"/>
                          </a:lnTo>
                        </a:path>
                      </a:pathLst>
                    </a:custGeom>
                    <a:solidFill>
                      <a:srgbClr val="D3A45A"/>
                    </a:solidFill>
                    <a:ln w="12600">
                      <a:solidFill>
                        <a:srgbClr val="000000"/>
                      </a:solidFill>
                      <a:round/>
                      <a:headEnd/>
                      <a:tailEnd/>
                    </a:ln>
                  </p:spPr>
                  <p:txBody>
                    <a:bodyPr wrap="none" anchor="ctr"/>
                    <a:lstStyle/>
                    <a:p>
                      <a:endParaRPr lang="en-IN"/>
                    </a:p>
                  </p:txBody>
                </p:sp>
              </p:grpSp>
              <p:grpSp>
                <p:nvGrpSpPr>
                  <p:cNvPr id="12442" name="Group 154"/>
                  <p:cNvGrpSpPr>
                    <a:grpSpLocks/>
                  </p:cNvGrpSpPr>
                  <p:nvPr/>
                </p:nvGrpSpPr>
                <p:grpSpPr bwMode="auto">
                  <a:xfrm>
                    <a:off x="2258" y="3052"/>
                    <a:ext cx="234" cy="77"/>
                    <a:chOff x="2258" y="3052"/>
                    <a:chExt cx="234" cy="77"/>
                  </a:xfrm>
                </p:grpSpPr>
                <p:sp>
                  <p:nvSpPr>
                    <p:cNvPr id="12443" name="Freeform 155"/>
                    <p:cNvSpPr>
                      <a:spLocks noChangeArrowheads="1"/>
                    </p:cNvSpPr>
                    <p:nvPr/>
                  </p:nvSpPr>
                  <p:spPr bwMode="auto">
                    <a:xfrm>
                      <a:off x="2258" y="3052"/>
                      <a:ext cx="235" cy="78"/>
                    </a:xfrm>
                    <a:custGeom>
                      <a:avLst/>
                      <a:gdLst/>
                      <a:ahLst/>
                      <a:cxnLst>
                        <a:cxn ang="0">
                          <a:pos x="0" y="344"/>
                        </a:cxn>
                        <a:cxn ang="0">
                          <a:pos x="0" y="85"/>
                        </a:cxn>
                        <a:cxn ang="0">
                          <a:pos x="85" y="0"/>
                        </a:cxn>
                        <a:cxn ang="0">
                          <a:pos x="1036" y="0"/>
                        </a:cxn>
                        <a:cxn ang="0">
                          <a:pos x="1036" y="257"/>
                        </a:cxn>
                        <a:cxn ang="0">
                          <a:pos x="949" y="344"/>
                        </a:cxn>
                        <a:cxn ang="0">
                          <a:pos x="0" y="344"/>
                        </a:cxn>
                      </a:cxnLst>
                      <a:rect l="0" t="0" r="r" b="b"/>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p>
                      <a:endParaRPr lang="en-IN"/>
                    </a:p>
                  </p:txBody>
                </p:sp>
                <p:sp>
                  <p:nvSpPr>
                    <p:cNvPr id="12444" name="Freeform 156"/>
                    <p:cNvSpPr>
                      <a:spLocks noChangeArrowheads="1"/>
                    </p:cNvSpPr>
                    <p:nvPr/>
                  </p:nvSpPr>
                  <p:spPr bwMode="auto">
                    <a:xfrm>
                      <a:off x="2258" y="3052"/>
                      <a:ext cx="235" cy="20"/>
                    </a:xfrm>
                    <a:custGeom>
                      <a:avLst/>
                      <a:gdLst/>
                      <a:ahLst/>
                      <a:cxnLst>
                        <a:cxn ang="0">
                          <a:pos x="0" y="85"/>
                        </a:cxn>
                        <a:cxn ang="0">
                          <a:pos x="85" y="0"/>
                        </a:cxn>
                        <a:cxn ang="0">
                          <a:pos x="1036" y="0"/>
                        </a:cxn>
                        <a:cxn ang="0">
                          <a:pos x="949" y="85"/>
                        </a:cxn>
                        <a:cxn ang="0">
                          <a:pos x="0" y="85"/>
                        </a:cxn>
                      </a:cxnLst>
                      <a:rect l="0" t="0" r="r" b="b"/>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p>
                      <a:endParaRPr lang="en-IN"/>
                    </a:p>
                  </p:txBody>
                </p:sp>
                <p:sp>
                  <p:nvSpPr>
                    <p:cNvPr id="12445" name="Freeform 157"/>
                    <p:cNvSpPr>
                      <a:spLocks noChangeArrowheads="1"/>
                    </p:cNvSpPr>
                    <p:nvPr/>
                  </p:nvSpPr>
                  <p:spPr bwMode="auto">
                    <a:xfrm>
                      <a:off x="2473" y="3052"/>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p>
                      <a:endParaRPr lang="en-IN"/>
                    </a:p>
                  </p:txBody>
                </p:sp>
              </p:grpSp>
            </p:grpSp>
            <p:sp>
              <p:nvSpPr>
                <p:cNvPr id="12446" name="Freeform 158"/>
                <p:cNvSpPr>
                  <a:spLocks noChangeArrowheads="1"/>
                </p:cNvSpPr>
                <p:nvPr/>
              </p:nvSpPr>
              <p:spPr bwMode="auto">
                <a:xfrm>
                  <a:off x="2250" y="3156"/>
                  <a:ext cx="158" cy="27"/>
                </a:xfrm>
                <a:custGeom>
                  <a:avLst/>
                  <a:gdLst/>
                  <a:ahLst/>
                  <a:cxnLst>
                    <a:cxn ang="0">
                      <a:pos x="173" y="0"/>
                    </a:cxn>
                    <a:cxn ang="0">
                      <a:pos x="697" y="0"/>
                    </a:cxn>
                    <a:cxn ang="0">
                      <a:pos x="522" y="119"/>
                    </a:cxn>
                    <a:cxn ang="0">
                      <a:pos x="0" y="119"/>
                    </a:cxn>
                    <a:cxn ang="0">
                      <a:pos x="173" y="0"/>
                    </a:cxn>
                  </a:cxnLst>
                  <a:rect l="0" t="0" r="r" b="b"/>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p>
                  <a:endParaRPr lang="en-IN"/>
                </a:p>
              </p:txBody>
            </p:sp>
          </p:grpSp>
          <p:grpSp>
            <p:nvGrpSpPr>
              <p:cNvPr id="12447" name="Group 159"/>
              <p:cNvGrpSpPr>
                <a:grpSpLocks/>
              </p:cNvGrpSpPr>
              <p:nvPr/>
            </p:nvGrpSpPr>
            <p:grpSpPr bwMode="auto">
              <a:xfrm>
                <a:off x="2489" y="3052"/>
                <a:ext cx="377" cy="447"/>
                <a:chOff x="2489" y="3052"/>
                <a:chExt cx="377" cy="447"/>
              </a:xfrm>
            </p:grpSpPr>
            <p:grpSp>
              <p:nvGrpSpPr>
                <p:cNvPr id="12448" name="Group 160"/>
                <p:cNvGrpSpPr>
                  <a:grpSpLocks/>
                </p:cNvGrpSpPr>
                <p:nvPr/>
              </p:nvGrpSpPr>
              <p:grpSpPr bwMode="auto">
                <a:xfrm>
                  <a:off x="2489" y="3052"/>
                  <a:ext cx="377" cy="447"/>
                  <a:chOff x="2489" y="3052"/>
                  <a:chExt cx="377" cy="447"/>
                </a:xfrm>
              </p:grpSpPr>
              <p:grpSp>
                <p:nvGrpSpPr>
                  <p:cNvPr id="12449" name="Group 161"/>
                  <p:cNvGrpSpPr>
                    <a:grpSpLocks/>
                  </p:cNvGrpSpPr>
                  <p:nvPr/>
                </p:nvGrpSpPr>
                <p:grpSpPr bwMode="auto">
                  <a:xfrm>
                    <a:off x="2489" y="3123"/>
                    <a:ext cx="377" cy="376"/>
                    <a:chOff x="2489" y="3123"/>
                    <a:chExt cx="377" cy="376"/>
                  </a:xfrm>
                </p:grpSpPr>
                <p:sp>
                  <p:nvSpPr>
                    <p:cNvPr id="12450" name="Freeform 162"/>
                    <p:cNvSpPr>
                      <a:spLocks noChangeArrowheads="1"/>
                    </p:cNvSpPr>
                    <p:nvPr/>
                  </p:nvSpPr>
                  <p:spPr bwMode="auto">
                    <a:xfrm>
                      <a:off x="2489" y="3123"/>
                      <a:ext cx="378" cy="377"/>
                    </a:xfrm>
                    <a:custGeom>
                      <a:avLst/>
                      <a:gdLst/>
                      <a:ahLst/>
                      <a:cxnLst>
                        <a:cxn ang="0">
                          <a:pos x="0" y="1662"/>
                        </a:cxn>
                        <a:cxn ang="0">
                          <a:pos x="0" y="415"/>
                        </a:cxn>
                        <a:cxn ang="0">
                          <a:pos x="414" y="0"/>
                        </a:cxn>
                        <a:cxn ang="0">
                          <a:pos x="1667" y="0"/>
                        </a:cxn>
                        <a:cxn ang="0">
                          <a:pos x="1667" y="1247"/>
                        </a:cxn>
                        <a:cxn ang="0">
                          <a:pos x="1251" y="1662"/>
                        </a:cxn>
                        <a:cxn ang="0">
                          <a:pos x="0" y="1662"/>
                        </a:cxn>
                      </a:cxnLst>
                      <a:rect l="0" t="0" r="r" b="b"/>
                      <a:pathLst>
                        <a:path w="1668" h="1663">
                          <a:moveTo>
                            <a:pt x="0" y="1662"/>
                          </a:moveTo>
                          <a:lnTo>
                            <a:pt x="0" y="415"/>
                          </a:lnTo>
                          <a:lnTo>
                            <a:pt x="414" y="0"/>
                          </a:lnTo>
                          <a:lnTo>
                            <a:pt x="1667" y="0"/>
                          </a:lnTo>
                          <a:lnTo>
                            <a:pt x="1667" y="1247"/>
                          </a:lnTo>
                          <a:lnTo>
                            <a:pt x="1251" y="1662"/>
                          </a:lnTo>
                          <a:lnTo>
                            <a:pt x="0" y="1662"/>
                          </a:lnTo>
                        </a:path>
                      </a:pathLst>
                    </a:custGeom>
                    <a:solidFill>
                      <a:srgbClr val="A2C1FE"/>
                    </a:solidFill>
                    <a:ln w="12600">
                      <a:solidFill>
                        <a:srgbClr val="000000"/>
                      </a:solidFill>
                      <a:round/>
                      <a:headEnd/>
                      <a:tailEnd/>
                    </a:ln>
                  </p:spPr>
                  <p:txBody>
                    <a:bodyPr wrap="none" anchor="ctr"/>
                    <a:lstStyle/>
                    <a:p>
                      <a:endParaRPr lang="en-IN"/>
                    </a:p>
                  </p:txBody>
                </p:sp>
                <p:sp>
                  <p:nvSpPr>
                    <p:cNvPr id="12451" name="Freeform 163"/>
                    <p:cNvSpPr>
                      <a:spLocks noChangeArrowheads="1"/>
                    </p:cNvSpPr>
                    <p:nvPr/>
                  </p:nvSpPr>
                  <p:spPr bwMode="auto">
                    <a:xfrm>
                      <a:off x="2489" y="3123"/>
                      <a:ext cx="378" cy="94"/>
                    </a:xfrm>
                    <a:custGeom>
                      <a:avLst/>
                      <a:gdLst/>
                      <a:ahLst/>
                      <a:cxnLst>
                        <a:cxn ang="0">
                          <a:pos x="0" y="415"/>
                        </a:cxn>
                        <a:cxn ang="0">
                          <a:pos x="414" y="0"/>
                        </a:cxn>
                        <a:cxn ang="0">
                          <a:pos x="1667" y="0"/>
                        </a:cxn>
                        <a:cxn ang="0">
                          <a:pos x="1251" y="415"/>
                        </a:cxn>
                        <a:cxn ang="0">
                          <a:pos x="0" y="415"/>
                        </a:cxn>
                      </a:cxnLst>
                      <a:rect l="0" t="0" r="r" b="b"/>
                      <a:pathLst>
                        <a:path w="1668" h="416">
                          <a:moveTo>
                            <a:pt x="0" y="415"/>
                          </a:moveTo>
                          <a:lnTo>
                            <a:pt x="414" y="0"/>
                          </a:lnTo>
                          <a:lnTo>
                            <a:pt x="1667" y="0"/>
                          </a:lnTo>
                          <a:lnTo>
                            <a:pt x="1251" y="415"/>
                          </a:lnTo>
                          <a:lnTo>
                            <a:pt x="0" y="415"/>
                          </a:lnTo>
                        </a:path>
                      </a:pathLst>
                    </a:custGeom>
                    <a:solidFill>
                      <a:srgbClr val="B1D3FF"/>
                    </a:solidFill>
                    <a:ln w="12600">
                      <a:solidFill>
                        <a:srgbClr val="000000"/>
                      </a:solidFill>
                      <a:round/>
                      <a:headEnd/>
                      <a:tailEnd/>
                    </a:ln>
                  </p:spPr>
                  <p:txBody>
                    <a:bodyPr wrap="none" anchor="ctr"/>
                    <a:lstStyle/>
                    <a:p>
                      <a:endParaRPr lang="en-IN"/>
                    </a:p>
                  </p:txBody>
                </p:sp>
                <p:sp>
                  <p:nvSpPr>
                    <p:cNvPr id="12452" name="Freeform 164"/>
                    <p:cNvSpPr>
                      <a:spLocks noChangeArrowheads="1"/>
                    </p:cNvSpPr>
                    <p:nvPr/>
                  </p:nvSpPr>
                  <p:spPr bwMode="auto">
                    <a:xfrm>
                      <a:off x="2773" y="3123"/>
                      <a:ext cx="95" cy="377"/>
                    </a:xfrm>
                    <a:custGeom>
                      <a:avLst/>
                      <a:gdLst/>
                      <a:ahLst/>
                      <a:cxnLst>
                        <a:cxn ang="0">
                          <a:pos x="0" y="1662"/>
                        </a:cxn>
                        <a:cxn ang="0">
                          <a:pos x="0" y="415"/>
                        </a:cxn>
                        <a:cxn ang="0">
                          <a:pos x="416" y="0"/>
                        </a:cxn>
                        <a:cxn ang="0">
                          <a:pos x="416" y="1247"/>
                        </a:cxn>
                        <a:cxn ang="0">
                          <a:pos x="0" y="1662"/>
                        </a:cxn>
                      </a:cxnLst>
                      <a:rect l="0" t="0" r="r" b="b"/>
                      <a:pathLst>
                        <a:path w="417" h="1663">
                          <a:moveTo>
                            <a:pt x="0" y="1662"/>
                          </a:moveTo>
                          <a:lnTo>
                            <a:pt x="0" y="415"/>
                          </a:lnTo>
                          <a:lnTo>
                            <a:pt x="416" y="0"/>
                          </a:lnTo>
                          <a:lnTo>
                            <a:pt x="416" y="1247"/>
                          </a:lnTo>
                          <a:lnTo>
                            <a:pt x="0" y="1662"/>
                          </a:lnTo>
                        </a:path>
                      </a:pathLst>
                    </a:custGeom>
                    <a:solidFill>
                      <a:srgbClr val="8BA5DA"/>
                    </a:solidFill>
                    <a:ln w="12600">
                      <a:solidFill>
                        <a:srgbClr val="000000"/>
                      </a:solidFill>
                      <a:round/>
                      <a:headEnd/>
                      <a:tailEnd/>
                    </a:ln>
                  </p:spPr>
                  <p:txBody>
                    <a:bodyPr wrap="none" anchor="ctr"/>
                    <a:lstStyle/>
                    <a:p>
                      <a:endParaRPr lang="en-IN"/>
                    </a:p>
                  </p:txBody>
                </p:sp>
              </p:grpSp>
              <p:grpSp>
                <p:nvGrpSpPr>
                  <p:cNvPr id="12453" name="Group 165"/>
                  <p:cNvGrpSpPr>
                    <a:grpSpLocks/>
                  </p:cNvGrpSpPr>
                  <p:nvPr/>
                </p:nvGrpSpPr>
                <p:grpSpPr bwMode="auto">
                  <a:xfrm>
                    <a:off x="2575" y="3052"/>
                    <a:ext cx="291" cy="77"/>
                    <a:chOff x="2575" y="3052"/>
                    <a:chExt cx="291" cy="77"/>
                  </a:xfrm>
                </p:grpSpPr>
                <p:sp>
                  <p:nvSpPr>
                    <p:cNvPr id="12454" name="Freeform 166"/>
                    <p:cNvSpPr>
                      <a:spLocks noChangeArrowheads="1"/>
                    </p:cNvSpPr>
                    <p:nvPr/>
                  </p:nvSpPr>
                  <p:spPr bwMode="auto">
                    <a:xfrm>
                      <a:off x="2575" y="3052"/>
                      <a:ext cx="292" cy="78"/>
                    </a:xfrm>
                    <a:custGeom>
                      <a:avLst/>
                      <a:gdLst/>
                      <a:ahLst/>
                      <a:cxnLst>
                        <a:cxn ang="0">
                          <a:pos x="0" y="344"/>
                        </a:cxn>
                        <a:cxn ang="0">
                          <a:pos x="0" y="85"/>
                        </a:cxn>
                        <a:cxn ang="0">
                          <a:pos x="85" y="0"/>
                        </a:cxn>
                        <a:cxn ang="0">
                          <a:pos x="1288" y="0"/>
                        </a:cxn>
                        <a:cxn ang="0">
                          <a:pos x="1288" y="257"/>
                        </a:cxn>
                        <a:cxn ang="0">
                          <a:pos x="1201" y="344"/>
                        </a:cxn>
                        <a:cxn ang="0">
                          <a:pos x="0" y="344"/>
                        </a:cxn>
                      </a:cxnLst>
                      <a:rect l="0" t="0" r="r" b="b"/>
                      <a:pathLst>
                        <a:path w="1289" h="345">
                          <a:moveTo>
                            <a:pt x="0" y="344"/>
                          </a:moveTo>
                          <a:lnTo>
                            <a:pt x="0" y="85"/>
                          </a:lnTo>
                          <a:lnTo>
                            <a:pt x="85" y="0"/>
                          </a:lnTo>
                          <a:lnTo>
                            <a:pt x="1288" y="0"/>
                          </a:lnTo>
                          <a:lnTo>
                            <a:pt x="1288" y="257"/>
                          </a:lnTo>
                          <a:lnTo>
                            <a:pt x="1201" y="344"/>
                          </a:lnTo>
                          <a:lnTo>
                            <a:pt x="0" y="344"/>
                          </a:lnTo>
                        </a:path>
                      </a:pathLst>
                    </a:custGeom>
                    <a:solidFill>
                      <a:srgbClr val="A2C1FE"/>
                    </a:solidFill>
                    <a:ln w="12600">
                      <a:solidFill>
                        <a:srgbClr val="000000"/>
                      </a:solidFill>
                      <a:round/>
                      <a:headEnd/>
                      <a:tailEnd/>
                    </a:ln>
                  </p:spPr>
                  <p:txBody>
                    <a:bodyPr wrap="none" anchor="ctr"/>
                    <a:lstStyle/>
                    <a:p>
                      <a:endParaRPr lang="en-IN"/>
                    </a:p>
                  </p:txBody>
                </p:sp>
                <p:sp>
                  <p:nvSpPr>
                    <p:cNvPr id="12455" name="Freeform 167"/>
                    <p:cNvSpPr>
                      <a:spLocks noChangeArrowheads="1"/>
                    </p:cNvSpPr>
                    <p:nvPr/>
                  </p:nvSpPr>
                  <p:spPr bwMode="auto">
                    <a:xfrm>
                      <a:off x="2575" y="3052"/>
                      <a:ext cx="292" cy="20"/>
                    </a:xfrm>
                    <a:custGeom>
                      <a:avLst/>
                      <a:gdLst/>
                      <a:ahLst/>
                      <a:cxnLst>
                        <a:cxn ang="0">
                          <a:pos x="0" y="85"/>
                        </a:cxn>
                        <a:cxn ang="0">
                          <a:pos x="85" y="0"/>
                        </a:cxn>
                        <a:cxn ang="0">
                          <a:pos x="1288" y="0"/>
                        </a:cxn>
                        <a:cxn ang="0">
                          <a:pos x="1201" y="85"/>
                        </a:cxn>
                        <a:cxn ang="0">
                          <a:pos x="0" y="85"/>
                        </a:cxn>
                      </a:cxnLst>
                      <a:rect l="0" t="0" r="r" b="b"/>
                      <a:pathLst>
                        <a:path w="1289" h="86">
                          <a:moveTo>
                            <a:pt x="0" y="85"/>
                          </a:moveTo>
                          <a:lnTo>
                            <a:pt x="85" y="0"/>
                          </a:lnTo>
                          <a:lnTo>
                            <a:pt x="1288" y="0"/>
                          </a:lnTo>
                          <a:lnTo>
                            <a:pt x="1201" y="85"/>
                          </a:lnTo>
                          <a:lnTo>
                            <a:pt x="0" y="85"/>
                          </a:lnTo>
                        </a:path>
                      </a:pathLst>
                    </a:custGeom>
                    <a:solidFill>
                      <a:srgbClr val="B1D3FF"/>
                    </a:solidFill>
                    <a:ln w="12600">
                      <a:solidFill>
                        <a:srgbClr val="000000"/>
                      </a:solidFill>
                      <a:round/>
                      <a:headEnd/>
                      <a:tailEnd/>
                    </a:ln>
                  </p:spPr>
                  <p:txBody>
                    <a:bodyPr wrap="none" anchor="ctr"/>
                    <a:lstStyle/>
                    <a:p>
                      <a:endParaRPr lang="en-IN"/>
                    </a:p>
                  </p:txBody>
                </p:sp>
                <p:sp>
                  <p:nvSpPr>
                    <p:cNvPr id="12456" name="Freeform 168"/>
                    <p:cNvSpPr>
                      <a:spLocks noChangeArrowheads="1"/>
                    </p:cNvSpPr>
                    <p:nvPr/>
                  </p:nvSpPr>
                  <p:spPr bwMode="auto">
                    <a:xfrm>
                      <a:off x="2847" y="3052"/>
                      <a:ext cx="20" cy="78"/>
                    </a:xfrm>
                    <a:custGeom>
                      <a:avLst/>
                      <a:gdLst/>
                      <a:ahLst/>
                      <a:cxnLst>
                        <a:cxn ang="0">
                          <a:pos x="0" y="344"/>
                        </a:cxn>
                        <a:cxn ang="0">
                          <a:pos x="0" y="85"/>
                        </a:cxn>
                        <a:cxn ang="0">
                          <a:pos x="87" y="0"/>
                        </a:cxn>
                        <a:cxn ang="0">
                          <a:pos x="87" y="257"/>
                        </a:cxn>
                        <a:cxn ang="0">
                          <a:pos x="0" y="344"/>
                        </a:cxn>
                      </a:cxnLst>
                      <a:rect l="0" t="0" r="r" b="b"/>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p>
                      <a:endParaRPr lang="en-IN"/>
                    </a:p>
                  </p:txBody>
                </p:sp>
              </p:grpSp>
            </p:grpSp>
            <p:sp>
              <p:nvSpPr>
                <p:cNvPr id="12457" name="Oval 169"/>
                <p:cNvSpPr>
                  <a:spLocks noChangeArrowheads="1"/>
                </p:cNvSpPr>
                <p:nvPr/>
              </p:nvSpPr>
              <p:spPr bwMode="auto">
                <a:xfrm>
                  <a:off x="2604" y="3088"/>
                  <a:ext cx="49" cy="27"/>
                </a:xfrm>
                <a:prstGeom prst="ellipse">
                  <a:avLst/>
                </a:prstGeom>
                <a:solidFill>
                  <a:srgbClr val="FFFFFF"/>
                </a:solidFill>
                <a:ln w="12600">
                  <a:solidFill>
                    <a:srgbClr val="000000"/>
                  </a:solidFill>
                  <a:round/>
                  <a:headEnd/>
                  <a:tailEnd/>
                </a:ln>
              </p:spPr>
              <p:txBody>
                <a:bodyPr wrap="none" anchor="ctr"/>
                <a:lstStyle/>
                <a:p>
                  <a:endParaRPr lang="en-IN"/>
                </a:p>
              </p:txBody>
            </p:sp>
            <p:sp>
              <p:nvSpPr>
                <p:cNvPr id="12458" name="Freeform 170"/>
                <p:cNvSpPr>
                  <a:spLocks noChangeArrowheads="1"/>
                </p:cNvSpPr>
                <p:nvPr/>
              </p:nvSpPr>
              <p:spPr bwMode="auto">
                <a:xfrm>
                  <a:off x="2536" y="3298"/>
                  <a:ext cx="198" cy="84"/>
                </a:xfrm>
                <a:custGeom>
                  <a:avLst/>
                  <a:gdLst/>
                  <a:ahLst/>
                  <a:cxnLst>
                    <a:cxn ang="0">
                      <a:pos x="107" y="0"/>
                    </a:cxn>
                    <a:cxn ang="0">
                      <a:pos x="764" y="0"/>
                    </a:cxn>
                    <a:cxn ang="0">
                      <a:pos x="873" y="107"/>
                    </a:cxn>
                    <a:cxn ang="0">
                      <a:pos x="873" y="262"/>
                    </a:cxn>
                    <a:cxn ang="0">
                      <a:pos x="764" y="371"/>
                    </a:cxn>
                    <a:cxn ang="0">
                      <a:pos x="107" y="371"/>
                    </a:cxn>
                    <a:cxn ang="0">
                      <a:pos x="0" y="262"/>
                    </a:cxn>
                    <a:cxn ang="0">
                      <a:pos x="0" y="107"/>
                    </a:cxn>
                    <a:cxn ang="0">
                      <a:pos x="107" y="0"/>
                    </a:cxn>
                  </a:cxnLst>
                  <a:rect l="0" t="0" r="r" b="b"/>
                  <a:pathLst>
                    <a:path w="874" h="372">
                      <a:moveTo>
                        <a:pt x="107" y="0"/>
                      </a:moveTo>
                      <a:lnTo>
                        <a:pt x="764" y="0"/>
                      </a:lnTo>
                      <a:lnTo>
                        <a:pt x="873" y="107"/>
                      </a:lnTo>
                      <a:lnTo>
                        <a:pt x="873" y="262"/>
                      </a:lnTo>
                      <a:lnTo>
                        <a:pt x="764" y="371"/>
                      </a:lnTo>
                      <a:lnTo>
                        <a:pt x="107" y="371"/>
                      </a:lnTo>
                      <a:lnTo>
                        <a:pt x="0" y="262"/>
                      </a:lnTo>
                      <a:lnTo>
                        <a:pt x="0" y="107"/>
                      </a:lnTo>
                      <a:lnTo>
                        <a:pt x="107" y="0"/>
                      </a:lnTo>
                    </a:path>
                  </a:pathLst>
                </a:custGeom>
                <a:solidFill>
                  <a:srgbClr val="A2C1FE"/>
                </a:solidFill>
                <a:ln w="25560">
                  <a:solidFill>
                    <a:srgbClr val="000000"/>
                  </a:solidFill>
                  <a:round/>
                  <a:headEnd/>
                  <a:tailEnd/>
                </a:ln>
              </p:spPr>
              <p:txBody>
                <a:bodyPr wrap="none" anchor="ctr"/>
                <a:lstStyle/>
                <a:p>
                  <a:endParaRPr lang="en-IN"/>
                </a:p>
              </p:txBody>
            </p:sp>
          </p:grpSp>
          <p:sp>
            <p:nvSpPr>
              <p:cNvPr id="12459" name="Freeform 171"/>
              <p:cNvSpPr>
                <a:spLocks noChangeArrowheads="1"/>
              </p:cNvSpPr>
              <p:nvPr/>
            </p:nvSpPr>
            <p:spPr bwMode="auto">
              <a:xfrm>
                <a:off x="3053" y="3281"/>
                <a:ext cx="85" cy="191"/>
              </a:xfrm>
              <a:custGeom>
                <a:avLst/>
                <a:gdLst/>
                <a:ahLst/>
                <a:cxnLst>
                  <a:cxn ang="0">
                    <a:pos x="273" y="0"/>
                  </a:cxn>
                  <a:cxn ang="0">
                    <a:pos x="375" y="0"/>
                  </a:cxn>
                  <a:cxn ang="0">
                    <a:pos x="101" y="843"/>
                  </a:cxn>
                  <a:cxn ang="0">
                    <a:pos x="0" y="843"/>
                  </a:cxn>
                  <a:cxn ang="0">
                    <a:pos x="273" y="0"/>
                  </a:cxn>
                </a:cxnLst>
                <a:rect l="0" t="0" r="r" b="b"/>
                <a:pathLst>
                  <a:path w="376" h="844">
                    <a:moveTo>
                      <a:pt x="273" y="0"/>
                    </a:moveTo>
                    <a:lnTo>
                      <a:pt x="375" y="0"/>
                    </a:lnTo>
                    <a:lnTo>
                      <a:pt x="101" y="843"/>
                    </a:lnTo>
                    <a:lnTo>
                      <a:pt x="0" y="843"/>
                    </a:lnTo>
                    <a:lnTo>
                      <a:pt x="273" y="0"/>
                    </a:lnTo>
                  </a:path>
                </a:pathLst>
              </a:custGeom>
              <a:solidFill>
                <a:srgbClr val="FC0128"/>
              </a:solidFill>
              <a:ln w="9525">
                <a:noFill/>
                <a:round/>
                <a:headEnd/>
                <a:tailEnd/>
              </a:ln>
            </p:spPr>
            <p:txBody>
              <a:bodyPr wrap="none" anchor="ctr"/>
              <a:lstStyle/>
              <a:p>
                <a:endParaRPr lang="en-IN"/>
              </a:p>
            </p:txBody>
          </p:sp>
          <p:sp>
            <p:nvSpPr>
              <p:cNvPr id="12460" name="AutoShape 172"/>
              <p:cNvSpPr>
                <a:spLocks noChangeArrowheads="1"/>
              </p:cNvSpPr>
              <p:nvPr/>
            </p:nvSpPr>
            <p:spPr bwMode="auto">
              <a:xfrm>
                <a:off x="3049" y="3281"/>
                <a:ext cx="106"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2461" name="AutoShape 173"/>
              <p:cNvSpPr>
                <a:spLocks noChangeArrowheads="1"/>
              </p:cNvSpPr>
              <p:nvPr/>
            </p:nvSpPr>
            <p:spPr bwMode="auto">
              <a:xfrm>
                <a:off x="3056" y="3362"/>
                <a:ext cx="82" cy="16"/>
              </a:xfrm>
              <a:prstGeom prst="roundRect">
                <a:avLst>
                  <a:gd name="adj" fmla="val 6250"/>
                </a:avLst>
              </a:prstGeom>
              <a:solidFill>
                <a:srgbClr val="FC0128"/>
              </a:solidFill>
              <a:ln w="9525">
                <a:noFill/>
                <a:round/>
                <a:headEnd/>
                <a:tailEnd/>
              </a:ln>
            </p:spPr>
            <p:txBody>
              <a:bodyPr wrap="none" anchor="ctr"/>
              <a:lstStyle/>
              <a:p>
                <a:endParaRPr lang="en-IN"/>
              </a:p>
            </p:txBody>
          </p:sp>
          <p:sp>
            <p:nvSpPr>
              <p:cNvPr id="12462" name="AutoShape 174"/>
              <p:cNvSpPr>
                <a:spLocks noChangeArrowheads="1"/>
              </p:cNvSpPr>
              <p:nvPr/>
            </p:nvSpPr>
            <p:spPr bwMode="auto">
              <a:xfrm>
                <a:off x="2873" y="3362"/>
                <a:ext cx="103" cy="11"/>
              </a:xfrm>
              <a:prstGeom prst="roundRect">
                <a:avLst>
                  <a:gd name="adj" fmla="val 10000"/>
                </a:avLst>
              </a:prstGeom>
              <a:solidFill>
                <a:srgbClr val="FC0128"/>
              </a:solidFill>
              <a:ln w="9525">
                <a:noFill/>
                <a:round/>
                <a:headEnd/>
                <a:tailEnd/>
              </a:ln>
            </p:spPr>
            <p:txBody>
              <a:bodyPr wrap="none" anchor="ctr"/>
              <a:lstStyle/>
              <a:p>
                <a:endParaRPr lang="en-IN"/>
              </a:p>
            </p:txBody>
          </p:sp>
          <p:grpSp>
            <p:nvGrpSpPr>
              <p:cNvPr id="12463" name="Group 175"/>
              <p:cNvGrpSpPr>
                <a:grpSpLocks/>
              </p:cNvGrpSpPr>
              <p:nvPr/>
            </p:nvGrpSpPr>
            <p:grpSpPr bwMode="auto">
              <a:xfrm>
                <a:off x="2871" y="3109"/>
                <a:ext cx="193" cy="363"/>
                <a:chOff x="2871" y="3109"/>
                <a:chExt cx="193" cy="363"/>
              </a:xfrm>
            </p:grpSpPr>
            <p:sp>
              <p:nvSpPr>
                <p:cNvPr id="12464" name="Oval 176"/>
                <p:cNvSpPr>
                  <a:spLocks noChangeArrowheads="1"/>
                </p:cNvSpPr>
                <p:nvPr/>
              </p:nvSpPr>
              <p:spPr bwMode="auto">
                <a:xfrm>
                  <a:off x="2947" y="3109"/>
                  <a:ext cx="49" cy="48"/>
                </a:xfrm>
                <a:prstGeom prst="ellipse">
                  <a:avLst/>
                </a:prstGeom>
                <a:solidFill>
                  <a:srgbClr val="FC0128"/>
                </a:solidFill>
                <a:ln w="12600">
                  <a:solidFill>
                    <a:srgbClr val="000000"/>
                  </a:solidFill>
                  <a:round/>
                  <a:headEnd/>
                  <a:tailEnd/>
                </a:ln>
              </p:spPr>
              <p:txBody>
                <a:bodyPr wrap="none" anchor="ctr"/>
                <a:lstStyle/>
                <a:p>
                  <a:endParaRPr lang="en-IN"/>
                </a:p>
              </p:txBody>
            </p:sp>
            <p:sp>
              <p:nvSpPr>
                <p:cNvPr id="12465" name="Freeform 177"/>
                <p:cNvSpPr>
                  <a:spLocks noChangeArrowheads="1"/>
                </p:cNvSpPr>
                <p:nvPr/>
              </p:nvSpPr>
              <p:spPr bwMode="auto">
                <a:xfrm>
                  <a:off x="2871" y="3178"/>
                  <a:ext cx="194" cy="296"/>
                </a:xfrm>
                <a:custGeom>
                  <a:avLst/>
                  <a:gdLst/>
                  <a:ahLst/>
                  <a:cxnLst>
                    <a:cxn ang="0">
                      <a:pos x="8" y="605"/>
                    </a:cxn>
                    <a:cxn ang="0">
                      <a:pos x="4" y="618"/>
                    </a:cxn>
                    <a:cxn ang="0">
                      <a:pos x="0" y="640"/>
                    </a:cxn>
                    <a:cxn ang="0">
                      <a:pos x="0" y="662"/>
                    </a:cxn>
                    <a:cxn ang="0">
                      <a:pos x="8" y="684"/>
                    </a:cxn>
                    <a:cxn ang="0">
                      <a:pos x="17" y="702"/>
                    </a:cxn>
                    <a:cxn ang="0">
                      <a:pos x="35" y="720"/>
                    </a:cxn>
                    <a:cxn ang="0">
                      <a:pos x="53" y="729"/>
                    </a:cxn>
                    <a:cxn ang="0">
                      <a:pos x="70" y="733"/>
                    </a:cxn>
                    <a:cxn ang="0">
                      <a:pos x="92" y="733"/>
                    </a:cxn>
                    <a:cxn ang="0">
                      <a:pos x="559" y="1303"/>
                    </a:cxn>
                    <a:cxn ang="0">
                      <a:pos x="705" y="627"/>
                    </a:cxn>
                    <a:cxn ang="0">
                      <a:pos x="705" y="609"/>
                    </a:cxn>
                    <a:cxn ang="0">
                      <a:pos x="696" y="601"/>
                    </a:cxn>
                    <a:cxn ang="0">
                      <a:pos x="683" y="587"/>
                    </a:cxn>
                    <a:cxn ang="0">
                      <a:pos x="674" y="578"/>
                    </a:cxn>
                    <a:cxn ang="0">
                      <a:pos x="656" y="574"/>
                    </a:cxn>
                    <a:cxn ang="0">
                      <a:pos x="639" y="570"/>
                    </a:cxn>
                    <a:cxn ang="0">
                      <a:pos x="621" y="570"/>
                    </a:cxn>
                    <a:cxn ang="0">
                      <a:pos x="608" y="570"/>
                    </a:cxn>
                    <a:cxn ang="0">
                      <a:pos x="412" y="330"/>
                    </a:cxn>
                    <a:cxn ang="0">
                      <a:pos x="794" y="410"/>
                    </a:cxn>
                    <a:cxn ang="0">
                      <a:pos x="812" y="405"/>
                    </a:cxn>
                    <a:cxn ang="0">
                      <a:pos x="821" y="401"/>
                    </a:cxn>
                    <a:cxn ang="0">
                      <a:pos x="838" y="392"/>
                    </a:cxn>
                    <a:cxn ang="0">
                      <a:pos x="847" y="379"/>
                    </a:cxn>
                    <a:cxn ang="0">
                      <a:pos x="852" y="366"/>
                    </a:cxn>
                    <a:cxn ang="0">
                      <a:pos x="856" y="344"/>
                    </a:cxn>
                    <a:cxn ang="0">
                      <a:pos x="852" y="326"/>
                    </a:cxn>
                    <a:cxn ang="0">
                      <a:pos x="843" y="308"/>
                    </a:cxn>
                    <a:cxn ang="0">
                      <a:pos x="834" y="300"/>
                    </a:cxn>
                    <a:cxn ang="0">
                      <a:pos x="816" y="286"/>
                    </a:cxn>
                    <a:cxn ang="0">
                      <a:pos x="803" y="282"/>
                    </a:cxn>
                    <a:cxn ang="0">
                      <a:pos x="541" y="282"/>
                    </a:cxn>
                    <a:cxn ang="0">
                      <a:pos x="496" y="185"/>
                    </a:cxn>
                    <a:cxn ang="0">
                      <a:pos x="501" y="163"/>
                    </a:cxn>
                    <a:cxn ang="0">
                      <a:pos x="505" y="132"/>
                    </a:cxn>
                    <a:cxn ang="0">
                      <a:pos x="505" y="105"/>
                    </a:cxn>
                    <a:cxn ang="0">
                      <a:pos x="496" y="83"/>
                    </a:cxn>
                    <a:cxn ang="0">
                      <a:pos x="487" y="66"/>
                    </a:cxn>
                    <a:cxn ang="0">
                      <a:pos x="474" y="44"/>
                    </a:cxn>
                    <a:cxn ang="0">
                      <a:pos x="457" y="30"/>
                    </a:cxn>
                    <a:cxn ang="0">
                      <a:pos x="434" y="13"/>
                    </a:cxn>
                    <a:cxn ang="0">
                      <a:pos x="412" y="4"/>
                    </a:cxn>
                    <a:cxn ang="0">
                      <a:pos x="386" y="0"/>
                    </a:cxn>
                    <a:cxn ang="0">
                      <a:pos x="359" y="0"/>
                    </a:cxn>
                    <a:cxn ang="0">
                      <a:pos x="333" y="4"/>
                    </a:cxn>
                    <a:cxn ang="0">
                      <a:pos x="305" y="13"/>
                    </a:cxn>
                    <a:cxn ang="0">
                      <a:pos x="279" y="26"/>
                    </a:cxn>
                    <a:cxn ang="0">
                      <a:pos x="261" y="48"/>
                    </a:cxn>
                    <a:cxn ang="0">
                      <a:pos x="243" y="75"/>
                    </a:cxn>
                    <a:cxn ang="0">
                      <a:pos x="235" y="101"/>
                    </a:cxn>
                  </a:cxnLst>
                  <a:rect l="0" t="0" r="r" b="b"/>
                  <a:pathLst>
                    <a:path w="857" h="1304">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2"/>
                      </a:lnTo>
                      <a:lnTo>
                        <a:pt x="26" y="711"/>
                      </a:lnTo>
                      <a:lnTo>
                        <a:pt x="35" y="720"/>
                      </a:lnTo>
                      <a:lnTo>
                        <a:pt x="44" y="724"/>
                      </a:lnTo>
                      <a:lnTo>
                        <a:pt x="53" y="729"/>
                      </a:lnTo>
                      <a:lnTo>
                        <a:pt x="61" y="729"/>
                      </a:lnTo>
                      <a:lnTo>
                        <a:pt x="70" y="733"/>
                      </a:lnTo>
                      <a:lnTo>
                        <a:pt x="79" y="733"/>
                      </a:lnTo>
                      <a:lnTo>
                        <a:pt x="92" y="733"/>
                      </a:lnTo>
                      <a:lnTo>
                        <a:pt x="559" y="733"/>
                      </a:lnTo>
                      <a:lnTo>
                        <a:pt x="559" y="1303"/>
                      </a:lnTo>
                      <a:lnTo>
                        <a:pt x="705" y="1303"/>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0"/>
                      </a:lnTo>
                      <a:lnTo>
                        <a:pt x="465" y="410"/>
                      </a:lnTo>
                      <a:lnTo>
                        <a:pt x="794" y="410"/>
                      </a:lnTo>
                      <a:lnTo>
                        <a:pt x="803" y="405"/>
                      </a:lnTo>
                      <a:lnTo>
                        <a:pt x="812" y="405"/>
                      </a:lnTo>
                      <a:lnTo>
                        <a:pt x="816" y="401"/>
                      </a:lnTo>
                      <a:lnTo>
                        <a:pt x="821" y="401"/>
                      </a:lnTo>
                      <a:lnTo>
                        <a:pt x="830" y="397"/>
                      </a:lnTo>
                      <a:lnTo>
                        <a:pt x="838" y="392"/>
                      </a:lnTo>
                      <a:lnTo>
                        <a:pt x="843" y="383"/>
                      </a:lnTo>
                      <a:lnTo>
                        <a:pt x="847" y="379"/>
                      </a:lnTo>
                      <a:lnTo>
                        <a:pt x="852" y="370"/>
                      </a:lnTo>
                      <a:lnTo>
                        <a:pt x="852" y="366"/>
                      </a:lnTo>
                      <a:lnTo>
                        <a:pt x="856" y="357"/>
                      </a:lnTo>
                      <a:lnTo>
                        <a:pt x="856" y="344"/>
                      </a:lnTo>
                      <a:lnTo>
                        <a:pt x="856" y="335"/>
                      </a:lnTo>
                      <a:lnTo>
                        <a:pt x="852" y="326"/>
                      </a:lnTo>
                      <a:lnTo>
                        <a:pt x="847" y="317"/>
                      </a:lnTo>
                      <a:lnTo>
                        <a:pt x="843" y="308"/>
                      </a:lnTo>
                      <a:lnTo>
                        <a:pt x="838" y="304"/>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w="9525">
                  <a:noFill/>
                  <a:round/>
                  <a:headEnd/>
                  <a:tailEnd/>
                </a:ln>
              </p:spPr>
              <p:txBody>
                <a:bodyPr wrap="none" anchor="ctr"/>
                <a:lstStyle/>
                <a:p>
                  <a:endParaRPr lang="en-IN"/>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a:ea typeface="SimSun" pitchFamily="2" charset="-122"/>
              </a:rPr>
              <a:t>Pipelining in a Computer</a:t>
            </a:r>
          </a:p>
        </p:txBody>
      </p:sp>
      <p:sp>
        <p:nvSpPr>
          <p:cNvPr id="14340" name="Freeform 4"/>
          <p:cNvSpPr>
            <a:spLocks/>
          </p:cNvSpPr>
          <p:nvPr/>
        </p:nvSpPr>
        <p:spPr bwMode="auto">
          <a:xfrm>
            <a:off x="2479675" y="4975225"/>
            <a:ext cx="754063" cy="244475"/>
          </a:xfrm>
          <a:custGeom>
            <a:avLst/>
            <a:gdLst/>
            <a:ahLst/>
            <a:cxnLst>
              <a:cxn ang="0">
                <a:pos x="0" y="10"/>
              </a:cxn>
              <a:cxn ang="0">
                <a:pos x="32" y="10"/>
              </a:cxn>
              <a:cxn ang="0">
                <a:pos x="32" y="14"/>
              </a:cxn>
              <a:cxn ang="0">
                <a:pos x="43" y="7"/>
              </a:cxn>
              <a:cxn ang="0">
                <a:pos x="32" y="0"/>
              </a:cxn>
              <a:cxn ang="0">
                <a:pos x="32" y="3"/>
              </a:cxn>
              <a:cxn ang="0">
                <a:pos x="0" y="3"/>
              </a:cxn>
            </a:cxnLst>
            <a:rect l="0" t="0" r="r" b="b"/>
            <a:pathLst>
              <a:path w="43" h="14">
                <a:moveTo>
                  <a:pt x="0" y="10"/>
                </a:moveTo>
                <a:lnTo>
                  <a:pt x="32" y="10"/>
                </a:lnTo>
                <a:lnTo>
                  <a:pt x="32" y="14"/>
                </a:lnTo>
                <a:lnTo>
                  <a:pt x="43" y="7"/>
                </a:lnTo>
                <a:lnTo>
                  <a:pt x="32" y="0"/>
                </a:lnTo>
                <a:lnTo>
                  <a:pt x="32" y="3"/>
                </a:lnTo>
                <a:lnTo>
                  <a:pt x="0" y="3"/>
                </a:lnTo>
              </a:path>
            </a:pathLst>
          </a:custGeom>
          <a:noFill/>
          <a:ln w="17463">
            <a:solidFill>
              <a:srgbClr val="000000"/>
            </a:solidFill>
            <a:prstDash val="solid"/>
            <a:round/>
            <a:headEnd/>
            <a:tailEnd/>
          </a:ln>
        </p:spPr>
        <p:txBody>
          <a:bodyPr/>
          <a:lstStyle/>
          <a:p>
            <a:endParaRPr lang="en-IN"/>
          </a:p>
        </p:txBody>
      </p:sp>
      <p:sp>
        <p:nvSpPr>
          <p:cNvPr id="14341" name="Freeform 5"/>
          <p:cNvSpPr>
            <a:spLocks/>
          </p:cNvSpPr>
          <p:nvPr/>
        </p:nvSpPr>
        <p:spPr bwMode="auto">
          <a:xfrm>
            <a:off x="1497013" y="4975225"/>
            <a:ext cx="736600" cy="244475"/>
          </a:xfrm>
          <a:custGeom>
            <a:avLst/>
            <a:gdLst/>
            <a:ahLst/>
            <a:cxnLst>
              <a:cxn ang="0">
                <a:pos x="0" y="10"/>
              </a:cxn>
              <a:cxn ang="0">
                <a:pos x="32" y="10"/>
              </a:cxn>
              <a:cxn ang="0">
                <a:pos x="32" y="14"/>
              </a:cxn>
              <a:cxn ang="0">
                <a:pos x="42" y="7"/>
              </a:cxn>
              <a:cxn ang="0">
                <a:pos x="32" y="0"/>
              </a:cxn>
              <a:cxn ang="0">
                <a:pos x="32" y="3"/>
              </a:cxn>
              <a:cxn ang="0">
                <a:pos x="0" y="3"/>
              </a:cxn>
            </a:cxnLst>
            <a:rect l="0" t="0" r="r" b="b"/>
            <a:pathLst>
              <a:path w="42" h="14">
                <a:moveTo>
                  <a:pt x="0" y="10"/>
                </a:moveTo>
                <a:lnTo>
                  <a:pt x="32" y="10"/>
                </a:lnTo>
                <a:lnTo>
                  <a:pt x="32" y="14"/>
                </a:lnTo>
                <a:lnTo>
                  <a:pt x="42" y="7"/>
                </a:lnTo>
                <a:lnTo>
                  <a:pt x="32" y="0"/>
                </a:lnTo>
                <a:lnTo>
                  <a:pt x="32" y="3"/>
                </a:lnTo>
                <a:lnTo>
                  <a:pt x="0" y="3"/>
                </a:lnTo>
              </a:path>
            </a:pathLst>
          </a:custGeom>
          <a:noFill/>
          <a:ln w="17463">
            <a:solidFill>
              <a:srgbClr val="000000"/>
            </a:solidFill>
            <a:prstDash val="solid"/>
            <a:round/>
            <a:headEnd/>
            <a:tailEnd/>
          </a:ln>
        </p:spPr>
        <p:txBody>
          <a:bodyPr/>
          <a:lstStyle/>
          <a:p>
            <a:endParaRPr lang="en-IN"/>
          </a:p>
        </p:txBody>
      </p:sp>
      <p:sp>
        <p:nvSpPr>
          <p:cNvPr id="14342" name="Rectangle 6"/>
          <p:cNvSpPr>
            <a:spLocks noChangeArrowheads="1"/>
          </p:cNvSpPr>
          <p:nvPr/>
        </p:nvSpPr>
        <p:spPr bwMode="auto">
          <a:xfrm>
            <a:off x="373063" y="2746375"/>
            <a:ext cx="3579812" cy="403225"/>
          </a:xfrm>
          <a:prstGeom prst="rect">
            <a:avLst/>
          </a:prstGeom>
          <a:noFill/>
          <a:ln w="17463">
            <a:solidFill>
              <a:srgbClr val="00FFFF"/>
            </a:solidFill>
            <a:miter lim="800000"/>
            <a:headEnd/>
            <a:tailEnd/>
          </a:ln>
        </p:spPr>
        <p:txBody>
          <a:bodyPr/>
          <a:lstStyle/>
          <a:p>
            <a:endParaRPr lang="en-IN"/>
          </a:p>
        </p:txBody>
      </p:sp>
      <p:sp>
        <p:nvSpPr>
          <p:cNvPr id="14343" name="Line 7"/>
          <p:cNvSpPr>
            <a:spLocks noChangeShapeType="1"/>
          </p:cNvSpPr>
          <p:nvPr/>
        </p:nvSpPr>
        <p:spPr bwMode="auto">
          <a:xfrm flipV="1">
            <a:off x="969963" y="2746375"/>
            <a:ext cx="1587" cy="403225"/>
          </a:xfrm>
          <a:prstGeom prst="line">
            <a:avLst/>
          </a:prstGeom>
          <a:noFill/>
          <a:ln w="17463">
            <a:solidFill>
              <a:srgbClr val="00FFFF"/>
            </a:solidFill>
            <a:round/>
            <a:headEnd/>
            <a:tailEnd/>
          </a:ln>
        </p:spPr>
        <p:txBody>
          <a:bodyPr/>
          <a:lstStyle/>
          <a:p>
            <a:endParaRPr lang="en-IN"/>
          </a:p>
        </p:txBody>
      </p:sp>
      <p:sp>
        <p:nvSpPr>
          <p:cNvPr id="14344" name="Line 8"/>
          <p:cNvSpPr>
            <a:spLocks noChangeShapeType="1"/>
          </p:cNvSpPr>
          <p:nvPr/>
        </p:nvSpPr>
        <p:spPr bwMode="auto">
          <a:xfrm>
            <a:off x="1566863" y="2746375"/>
            <a:ext cx="1587" cy="403225"/>
          </a:xfrm>
          <a:prstGeom prst="line">
            <a:avLst/>
          </a:prstGeom>
          <a:noFill/>
          <a:ln w="17463">
            <a:solidFill>
              <a:srgbClr val="00FFFF"/>
            </a:solidFill>
            <a:round/>
            <a:headEnd/>
            <a:tailEnd/>
          </a:ln>
        </p:spPr>
        <p:txBody>
          <a:bodyPr/>
          <a:lstStyle/>
          <a:p>
            <a:endParaRPr lang="en-IN"/>
          </a:p>
        </p:txBody>
      </p:sp>
      <p:sp>
        <p:nvSpPr>
          <p:cNvPr id="14345" name="Line 9"/>
          <p:cNvSpPr>
            <a:spLocks noChangeShapeType="1"/>
          </p:cNvSpPr>
          <p:nvPr/>
        </p:nvSpPr>
        <p:spPr bwMode="auto">
          <a:xfrm flipV="1">
            <a:off x="2163763" y="2746375"/>
            <a:ext cx="1587" cy="403225"/>
          </a:xfrm>
          <a:prstGeom prst="line">
            <a:avLst/>
          </a:prstGeom>
          <a:noFill/>
          <a:ln w="17463">
            <a:solidFill>
              <a:srgbClr val="00FFFF"/>
            </a:solidFill>
            <a:round/>
            <a:headEnd/>
            <a:tailEnd/>
          </a:ln>
        </p:spPr>
        <p:txBody>
          <a:bodyPr/>
          <a:lstStyle/>
          <a:p>
            <a:endParaRPr lang="en-IN"/>
          </a:p>
        </p:txBody>
      </p:sp>
      <p:sp>
        <p:nvSpPr>
          <p:cNvPr id="14346" name="Line 10"/>
          <p:cNvSpPr>
            <a:spLocks noChangeShapeType="1"/>
          </p:cNvSpPr>
          <p:nvPr/>
        </p:nvSpPr>
        <p:spPr bwMode="auto">
          <a:xfrm>
            <a:off x="3355975" y="2746375"/>
            <a:ext cx="1588" cy="403225"/>
          </a:xfrm>
          <a:prstGeom prst="line">
            <a:avLst/>
          </a:prstGeom>
          <a:noFill/>
          <a:ln w="17463">
            <a:solidFill>
              <a:srgbClr val="00FFFF"/>
            </a:solidFill>
            <a:round/>
            <a:headEnd/>
            <a:tailEnd/>
          </a:ln>
        </p:spPr>
        <p:txBody>
          <a:bodyPr/>
          <a:lstStyle/>
          <a:p>
            <a:endParaRPr lang="en-IN"/>
          </a:p>
        </p:txBody>
      </p:sp>
      <p:sp>
        <p:nvSpPr>
          <p:cNvPr id="14347" name="Line 11"/>
          <p:cNvSpPr>
            <a:spLocks noChangeShapeType="1"/>
          </p:cNvSpPr>
          <p:nvPr/>
        </p:nvSpPr>
        <p:spPr bwMode="auto">
          <a:xfrm flipV="1">
            <a:off x="2759075" y="2746375"/>
            <a:ext cx="1588" cy="403225"/>
          </a:xfrm>
          <a:prstGeom prst="line">
            <a:avLst/>
          </a:prstGeom>
          <a:noFill/>
          <a:ln w="17463">
            <a:solidFill>
              <a:srgbClr val="00FFFF"/>
            </a:solidFill>
            <a:round/>
            <a:headEnd/>
            <a:tailEnd/>
          </a:ln>
        </p:spPr>
        <p:txBody>
          <a:bodyPr/>
          <a:lstStyle/>
          <a:p>
            <a:endParaRPr lang="en-IN"/>
          </a:p>
        </p:txBody>
      </p:sp>
      <p:sp>
        <p:nvSpPr>
          <p:cNvPr id="14348" name="Line 12"/>
          <p:cNvSpPr>
            <a:spLocks noChangeShapeType="1"/>
          </p:cNvSpPr>
          <p:nvPr/>
        </p:nvSpPr>
        <p:spPr bwMode="auto">
          <a:xfrm flipH="1">
            <a:off x="3952875" y="2746375"/>
            <a:ext cx="211138" cy="1588"/>
          </a:xfrm>
          <a:prstGeom prst="line">
            <a:avLst/>
          </a:prstGeom>
          <a:noFill/>
          <a:ln w="17463">
            <a:solidFill>
              <a:srgbClr val="00FFFF"/>
            </a:solidFill>
            <a:round/>
            <a:headEnd/>
            <a:tailEnd/>
          </a:ln>
        </p:spPr>
        <p:txBody>
          <a:bodyPr/>
          <a:lstStyle/>
          <a:p>
            <a:endParaRPr lang="en-IN"/>
          </a:p>
        </p:txBody>
      </p:sp>
      <p:sp>
        <p:nvSpPr>
          <p:cNvPr id="14349" name="Line 13"/>
          <p:cNvSpPr>
            <a:spLocks noChangeShapeType="1"/>
          </p:cNvSpPr>
          <p:nvPr/>
        </p:nvSpPr>
        <p:spPr bwMode="auto">
          <a:xfrm flipH="1">
            <a:off x="3952875" y="3149600"/>
            <a:ext cx="211138" cy="1588"/>
          </a:xfrm>
          <a:prstGeom prst="line">
            <a:avLst/>
          </a:prstGeom>
          <a:noFill/>
          <a:ln w="17463">
            <a:solidFill>
              <a:srgbClr val="00FFFF"/>
            </a:solidFill>
            <a:round/>
            <a:headEnd/>
            <a:tailEnd/>
          </a:ln>
        </p:spPr>
        <p:txBody>
          <a:bodyPr/>
          <a:lstStyle/>
          <a:p>
            <a:endParaRPr lang="en-IN"/>
          </a:p>
        </p:txBody>
      </p:sp>
      <p:sp>
        <p:nvSpPr>
          <p:cNvPr id="14350" name="Freeform 14"/>
          <p:cNvSpPr>
            <a:spLocks/>
          </p:cNvSpPr>
          <p:nvPr/>
        </p:nvSpPr>
        <p:spPr bwMode="auto">
          <a:xfrm>
            <a:off x="407988" y="2552700"/>
            <a:ext cx="561975" cy="71438"/>
          </a:xfrm>
          <a:custGeom>
            <a:avLst/>
            <a:gdLst/>
            <a:ahLst/>
            <a:cxnLst>
              <a:cxn ang="0">
                <a:pos x="0" y="4"/>
              </a:cxn>
              <a:cxn ang="0">
                <a:pos x="0" y="3"/>
              </a:cxn>
              <a:cxn ang="0">
                <a:pos x="1" y="3"/>
              </a:cxn>
              <a:cxn ang="0">
                <a:pos x="1" y="3"/>
              </a:cxn>
              <a:cxn ang="0">
                <a:pos x="2" y="2"/>
              </a:cxn>
              <a:cxn ang="0">
                <a:pos x="2" y="2"/>
              </a:cxn>
              <a:cxn ang="0">
                <a:pos x="11" y="2"/>
              </a:cxn>
              <a:cxn ang="0">
                <a:pos x="16" y="2"/>
              </a:cxn>
              <a:cxn ang="0">
                <a:pos x="20" y="2"/>
              </a:cxn>
              <a:cxn ang="0">
                <a:pos x="30" y="2"/>
              </a:cxn>
              <a:cxn ang="0">
                <a:pos x="30" y="2"/>
              </a:cxn>
              <a:cxn ang="0">
                <a:pos x="31" y="2"/>
              </a:cxn>
              <a:cxn ang="0">
                <a:pos x="31" y="1"/>
              </a:cxn>
              <a:cxn ang="0">
                <a:pos x="32" y="0"/>
              </a:cxn>
            </a:cxnLst>
            <a:rect l="0" t="0" r="r" b="b"/>
            <a:pathLst>
              <a:path w="32" h="4">
                <a:moveTo>
                  <a:pt x="0" y="4"/>
                </a:moveTo>
                <a:lnTo>
                  <a:pt x="0" y="3"/>
                </a:lnTo>
                <a:lnTo>
                  <a:pt x="1" y="3"/>
                </a:lnTo>
                <a:lnTo>
                  <a:pt x="1" y="3"/>
                </a:lnTo>
                <a:lnTo>
                  <a:pt x="2" y="2"/>
                </a:lnTo>
                <a:lnTo>
                  <a:pt x="2" y="2"/>
                </a:lnTo>
                <a:lnTo>
                  <a:pt x="11" y="2"/>
                </a:lnTo>
                <a:lnTo>
                  <a:pt x="16" y="2"/>
                </a:lnTo>
                <a:lnTo>
                  <a:pt x="20" y="2"/>
                </a:lnTo>
                <a:lnTo>
                  <a:pt x="30" y="2"/>
                </a:lnTo>
                <a:lnTo>
                  <a:pt x="30" y="2"/>
                </a:lnTo>
                <a:lnTo>
                  <a:pt x="31" y="2"/>
                </a:lnTo>
                <a:lnTo>
                  <a:pt x="31" y="1"/>
                </a:lnTo>
                <a:lnTo>
                  <a:pt x="32" y="0"/>
                </a:lnTo>
              </a:path>
            </a:pathLst>
          </a:custGeom>
          <a:noFill/>
          <a:ln w="17463">
            <a:solidFill>
              <a:srgbClr val="000000"/>
            </a:solidFill>
            <a:prstDash val="solid"/>
            <a:round/>
            <a:headEnd/>
            <a:tailEnd/>
          </a:ln>
        </p:spPr>
        <p:txBody>
          <a:bodyPr/>
          <a:lstStyle/>
          <a:p>
            <a:endParaRPr lang="en-IN"/>
          </a:p>
        </p:txBody>
      </p:sp>
      <p:sp>
        <p:nvSpPr>
          <p:cNvPr id="14351" name="Freeform 15"/>
          <p:cNvSpPr>
            <a:spLocks/>
          </p:cNvSpPr>
          <p:nvPr/>
        </p:nvSpPr>
        <p:spPr bwMode="auto">
          <a:xfrm>
            <a:off x="969963" y="2552700"/>
            <a:ext cx="579437" cy="71438"/>
          </a:xfrm>
          <a:custGeom>
            <a:avLst/>
            <a:gdLst/>
            <a:ahLst/>
            <a:cxnLst>
              <a:cxn ang="0">
                <a:pos x="33" y="4"/>
              </a:cxn>
              <a:cxn ang="0">
                <a:pos x="32" y="3"/>
              </a:cxn>
              <a:cxn ang="0">
                <a:pos x="32" y="3"/>
              </a:cxn>
              <a:cxn ang="0">
                <a:pos x="31" y="3"/>
              </a:cxn>
              <a:cxn ang="0">
                <a:pos x="31" y="2"/>
              </a:cxn>
              <a:cxn ang="0">
                <a:pos x="30" y="2"/>
              </a:cxn>
              <a:cxn ang="0">
                <a:pos x="21" y="2"/>
              </a:cxn>
              <a:cxn ang="0">
                <a:pos x="17" y="2"/>
              </a:cxn>
              <a:cxn ang="0">
                <a:pos x="12" y="2"/>
              </a:cxn>
              <a:cxn ang="0">
                <a:pos x="3" y="2"/>
              </a:cxn>
              <a:cxn ang="0">
                <a:pos x="2" y="2"/>
              </a:cxn>
              <a:cxn ang="0">
                <a:pos x="2" y="2"/>
              </a:cxn>
              <a:cxn ang="0">
                <a:pos x="1" y="1"/>
              </a:cxn>
              <a:cxn ang="0">
                <a:pos x="0" y="0"/>
              </a:cxn>
            </a:cxnLst>
            <a:rect l="0" t="0" r="r" b="b"/>
            <a:pathLst>
              <a:path w="33" h="4">
                <a:moveTo>
                  <a:pt x="33" y="4"/>
                </a:moveTo>
                <a:lnTo>
                  <a:pt x="32" y="3"/>
                </a:lnTo>
                <a:lnTo>
                  <a:pt x="32" y="3"/>
                </a:lnTo>
                <a:lnTo>
                  <a:pt x="31" y="3"/>
                </a:lnTo>
                <a:lnTo>
                  <a:pt x="31" y="2"/>
                </a:lnTo>
                <a:lnTo>
                  <a:pt x="30" y="2"/>
                </a:lnTo>
                <a:lnTo>
                  <a:pt x="21" y="2"/>
                </a:lnTo>
                <a:lnTo>
                  <a:pt x="17" y="2"/>
                </a:lnTo>
                <a:lnTo>
                  <a:pt x="12" y="2"/>
                </a:lnTo>
                <a:lnTo>
                  <a:pt x="3" y="2"/>
                </a:lnTo>
                <a:lnTo>
                  <a:pt x="2" y="2"/>
                </a:lnTo>
                <a:lnTo>
                  <a:pt x="2" y="2"/>
                </a:lnTo>
                <a:lnTo>
                  <a:pt x="1" y="1"/>
                </a:lnTo>
                <a:lnTo>
                  <a:pt x="0" y="0"/>
                </a:lnTo>
              </a:path>
            </a:pathLst>
          </a:custGeom>
          <a:noFill/>
          <a:ln w="17463">
            <a:solidFill>
              <a:srgbClr val="000000"/>
            </a:solidFill>
            <a:prstDash val="solid"/>
            <a:round/>
            <a:headEnd/>
            <a:tailEnd/>
          </a:ln>
        </p:spPr>
        <p:txBody>
          <a:bodyPr/>
          <a:lstStyle/>
          <a:p>
            <a:endParaRPr lang="en-IN"/>
          </a:p>
        </p:txBody>
      </p:sp>
      <p:sp>
        <p:nvSpPr>
          <p:cNvPr id="14352" name="Freeform 16"/>
          <p:cNvSpPr>
            <a:spLocks/>
          </p:cNvSpPr>
          <p:nvPr/>
        </p:nvSpPr>
        <p:spPr bwMode="auto">
          <a:xfrm>
            <a:off x="1601788" y="2552700"/>
            <a:ext cx="561975" cy="71438"/>
          </a:xfrm>
          <a:custGeom>
            <a:avLst/>
            <a:gdLst/>
            <a:ahLst/>
            <a:cxnLst>
              <a:cxn ang="0">
                <a:pos x="0" y="4"/>
              </a:cxn>
              <a:cxn ang="0">
                <a:pos x="0" y="3"/>
              </a:cxn>
              <a:cxn ang="0">
                <a:pos x="1" y="3"/>
              </a:cxn>
              <a:cxn ang="0">
                <a:pos x="1" y="3"/>
              </a:cxn>
              <a:cxn ang="0">
                <a:pos x="2" y="2"/>
              </a:cxn>
              <a:cxn ang="0">
                <a:pos x="2" y="2"/>
              </a:cxn>
              <a:cxn ang="0">
                <a:pos x="11" y="2"/>
              </a:cxn>
              <a:cxn ang="0">
                <a:pos x="16" y="2"/>
              </a:cxn>
              <a:cxn ang="0">
                <a:pos x="20" y="2"/>
              </a:cxn>
              <a:cxn ang="0">
                <a:pos x="30" y="2"/>
              </a:cxn>
              <a:cxn ang="0">
                <a:pos x="30" y="2"/>
              </a:cxn>
              <a:cxn ang="0">
                <a:pos x="31" y="2"/>
              </a:cxn>
              <a:cxn ang="0">
                <a:pos x="31" y="1"/>
              </a:cxn>
              <a:cxn ang="0">
                <a:pos x="32" y="0"/>
              </a:cxn>
            </a:cxnLst>
            <a:rect l="0" t="0" r="r" b="b"/>
            <a:pathLst>
              <a:path w="32" h="4">
                <a:moveTo>
                  <a:pt x="0" y="4"/>
                </a:moveTo>
                <a:lnTo>
                  <a:pt x="0" y="3"/>
                </a:lnTo>
                <a:lnTo>
                  <a:pt x="1" y="3"/>
                </a:lnTo>
                <a:lnTo>
                  <a:pt x="1" y="3"/>
                </a:lnTo>
                <a:lnTo>
                  <a:pt x="2" y="2"/>
                </a:lnTo>
                <a:lnTo>
                  <a:pt x="2" y="2"/>
                </a:lnTo>
                <a:lnTo>
                  <a:pt x="11" y="2"/>
                </a:lnTo>
                <a:lnTo>
                  <a:pt x="16" y="2"/>
                </a:lnTo>
                <a:lnTo>
                  <a:pt x="20" y="2"/>
                </a:lnTo>
                <a:lnTo>
                  <a:pt x="30" y="2"/>
                </a:lnTo>
                <a:lnTo>
                  <a:pt x="30" y="2"/>
                </a:lnTo>
                <a:lnTo>
                  <a:pt x="31" y="2"/>
                </a:lnTo>
                <a:lnTo>
                  <a:pt x="31" y="1"/>
                </a:lnTo>
                <a:lnTo>
                  <a:pt x="32" y="0"/>
                </a:lnTo>
              </a:path>
            </a:pathLst>
          </a:custGeom>
          <a:noFill/>
          <a:ln w="17463">
            <a:solidFill>
              <a:srgbClr val="000000"/>
            </a:solidFill>
            <a:prstDash val="solid"/>
            <a:round/>
            <a:headEnd/>
            <a:tailEnd/>
          </a:ln>
        </p:spPr>
        <p:txBody>
          <a:bodyPr/>
          <a:lstStyle/>
          <a:p>
            <a:endParaRPr lang="en-IN"/>
          </a:p>
        </p:txBody>
      </p:sp>
      <p:sp>
        <p:nvSpPr>
          <p:cNvPr id="14353" name="Freeform 17"/>
          <p:cNvSpPr>
            <a:spLocks/>
          </p:cNvSpPr>
          <p:nvPr/>
        </p:nvSpPr>
        <p:spPr bwMode="auto">
          <a:xfrm>
            <a:off x="2163763" y="2552700"/>
            <a:ext cx="577850" cy="71438"/>
          </a:xfrm>
          <a:custGeom>
            <a:avLst/>
            <a:gdLst/>
            <a:ahLst/>
            <a:cxnLst>
              <a:cxn ang="0">
                <a:pos x="33" y="4"/>
              </a:cxn>
              <a:cxn ang="0">
                <a:pos x="32" y="3"/>
              </a:cxn>
              <a:cxn ang="0">
                <a:pos x="32" y="3"/>
              </a:cxn>
              <a:cxn ang="0">
                <a:pos x="31" y="3"/>
              </a:cxn>
              <a:cxn ang="0">
                <a:pos x="31" y="2"/>
              </a:cxn>
              <a:cxn ang="0">
                <a:pos x="30" y="2"/>
              </a:cxn>
              <a:cxn ang="0">
                <a:pos x="21" y="2"/>
              </a:cxn>
              <a:cxn ang="0">
                <a:pos x="17" y="2"/>
              </a:cxn>
              <a:cxn ang="0">
                <a:pos x="12" y="2"/>
              </a:cxn>
              <a:cxn ang="0">
                <a:pos x="3" y="2"/>
              </a:cxn>
              <a:cxn ang="0">
                <a:pos x="2" y="2"/>
              </a:cxn>
              <a:cxn ang="0">
                <a:pos x="2" y="2"/>
              </a:cxn>
              <a:cxn ang="0">
                <a:pos x="1" y="1"/>
              </a:cxn>
              <a:cxn ang="0">
                <a:pos x="0" y="0"/>
              </a:cxn>
            </a:cxnLst>
            <a:rect l="0" t="0" r="r" b="b"/>
            <a:pathLst>
              <a:path w="33" h="4">
                <a:moveTo>
                  <a:pt x="33" y="4"/>
                </a:moveTo>
                <a:lnTo>
                  <a:pt x="32" y="3"/>
                </a:lnTo>
                <a:lnTo>
                  <a:pt x="32" y="3"/>
                </a:lnTo>
                <a:lnTo>
                  <a:pt x="31" y="3"/>
                </a:lnTo>
                <a:lnTo>
                  <a:pt x="31" y="2"/>
                </a:lnTo>
                <a:lnTo>
                  <a:pt x="30" y="2"/>
                </a:lnTo>
                <a:lnTo>
                  <a:pt x="21" y="2"/>
                </a:lnTo>
                <a:lnTo>
                  <a:pt x="17" y="2"/>
                </a:lnTo>
                <a:lnTo>
                  <a:pt x="12" y="2"/>
                </a:lnTo>
                <a:lnTo>
                  <a:pt x="3" y="2"/>
                </a:lnTo>
                <a:lnTo>
                  <a:pt x="2" y="2"/>
                </a:lnTo>
                <a:lnTo>
                  <a:pt x="2" y="2"/>
                </a:lnTo>
                <a:lnTo>
                  <a:pt x="1" y="1"/>
                </a:lnTo>
                <a:lnTo>
                  <a:pt x="0" y="0"/>
                </a:lnTo>
              </a:path>
            </a:pathLst>
          </a:custGeom>
          <a:noFill/>
          <a:ln w="17463">
            <a:solidFill>
              <a:srgbClr val="000000"/>
            </a:solidFill>
            <a:prstDash val="solid"/>
            <a:round/>
            <a:headEnd/>
            <a:tailEnd/>
          </a:ln>
        </p:spPr>
        <p:txBody>
          <a:bodyPr/>
          <a:lstStyle/>
          <a:p>
            <a:endParaRPr lang="en-IN"/>
          </a:p>
        </p:txBody>
      </p:sp>
      <p:sp>
        <p:nvSpPr>
          <p:cNvPr id="14354" name="Freeform 18"/>
          <p:cNvSpPr>
            <a:spLocks/>
          </p:cNvSpPr>
          <p:nvPr/>
        </p:nvSpPr>
        <p:spPr bwMode="auto">
          <a:xfrm>
            <a:off x="2794000" y="2552700"/>
            <a:ext cx="561975" cy="71438"/>
          </a:xfrm>
          <a:custGeom>
            <a:avLst/>
            <a:gdLst/>
            <a:ahLst/>
            <a:cxnLst>
              <a:cxn ang="0">
                <a:pos x="0" y="4"/>
              </a:cxn>
              <a:cxn ang="0">
                <a:pos x="0" y="3"/>
              </a:cxn>
              <a:cxn ang="0">
                <a:pos x="1" y="3"/>
              </a:cxn>
              <a:cxn ang="0">
                <a:pos x="1" y="3"/>
              </a:cxn>
              <a:cxn ang="0">
                <a:pos x="2" y="2"/>
              </a:cxn>
              <a:cxn ang="0">
                <a:pos x="2" y="2"/>
              </a:cxn>
              <a:cxn ang="0">
                <a:pos x="11" y="2"/>
              </a:cxn>
              <a:cxn ang="0">
                <a:pos x="16" y="2"/>
              </a:cxn>
              <a:cxn ang="0">
                <a:pos x="20" y="2"/>
              </a:cxn>
              <a:cxn ang="0">
                <a:pos x="30" y="2"/>
              </a:cxn>
              <a:cxn ang="0">
                <a:pos x="30" y="2"/>
              </a:cxn>
              <a:cxn ang="0">
                <a:pos x="31" y="2"/>
              </a:cxn>
              <a:cxn ang="0">
                <a:pos x="31" y="2"/>
              </a:cxn>
              <a:cxn ang="0">
                <a:pos x="32" y="1"/>
              </a:cxn>
              <a:cxn ang="0">
                <a:pos x="32" y="0"/>
              </a:cxn>
            </a:cxnLst>
            <a:rect l="0" t="0" r="r" b="b"/>
            <a:pathLst>
              <a:path w="32" h="4">
                <a:moveTo>
                  <a:pt x="0" y="4"/>
                </a:moveTo>
                <a:lnTo>
                  <a:pt x="0" y="3"/>
                </a:lnTo>
                <a:lnTo>
                  <a:pt x="1" y="3"/>
                </a:lnTo>
                <a:lnTo>
                  <a:pt x="1" y="3"/>
                </a:lnTo>
                <a:lnTo>
                  <a:pt x="2" y="2"/>
                </a:lnTo>
                <a:lnTo>
                  <a:pt x="2" y="2"/>
                </a:lnTo>
                <a:lnTo>
                  <a:pt x="11" y="2"/>
                </a:lnTo>
                <a:lnTo>
                  <a:pt x="16" y="2"/>
                </a:lnTo>
                <a:lnTo>
                  <a:pt x="20" y="2"/>
                </a:lnTo>
                <a:lnTo>
                  <a:pt x="30" y="2"/>
                </a:lnTo>
                <a:lnTo>
                  <a:pt x="30" y="2"/>
                </a:lnTo>
                <a:lnTo>
                  <a:pt x="31" y="2"/>
                </a:lnTo>
                <a:lnTo>
                  <a:pt x="31" y="2"/>
                </a:lnTo>
                <a:lnTo>
                  <a:pt x="32" y="1"/>
                </a:lnTo>
                <a:lnTo>
                  <a:pt x="32" y="0"/>
                </a:lnTo>
              </a:path>
            </a:pathLst>
          </a:custGeom>
          <a:noFill/>
          <a:ln w="17463">
            <a:solidFill>
              <a:srgbClr val="000000"/>
            </a:solidFill>
            <a:prstDash val="solid"/>
            <a:round/>
            <a:headEnd/>
            <a:tailEnd/>
          </a:ln>
        </p:spPr>
        <p:txBody>
          <a:bodyPr/>
          <a:lstStyle/>
          <a:p>
            <a:endParaRPr lang="en-IN"/>
          </a:p>
        </p:txBody>
      </p:sp>
      <p:sp>
        <p:nvSpPr>
          <p:cNvPr id="14355" name="Freeform 19"/>
          <p:cNvSpPr>
            <a:spLocks/>
          </p:cNvSpPr>
          <p:nvPr/>
        </p:nvSpPr>
        <p:spPr bwMode="auto">
          <a:xfrm>
            <a:off x="3355975" y="2552700"/>
            <a:ext cx="579438" cy="71438"/>
          </a:xfrm>
          <a:custGeom>
            <a:avLst/>
            <a:gdLst/>
            <a:ahLst/>
            <a:cxnLst>
              <a:cxn ang="0">
                <a:pos x="33" y="4"/>
              </a:cxn>
              <a:cxn ang="0">
                <a:pos x="32" y="3"/>
              </a:cxn>
              <a:cxn ang="0">
                <a:pos x="32" y="3"/>
              </a:cxn>
              <a:cxn ang="0">
                <a:pos x="31" y="3"/>
              </a:cxn>
              <a:cxn ang="0">
                <a:pos x="31" y="2"/>
              </a:cxn>
              <a:cxn ang="0">
                <a:pos x="30" y="2"/>
              </a:cxn>
              <a:cxn ang="0">
                <a:pos x="21" y="2"/>
              </a:cxn>
              <a:cxn ang="0">
                <a:pos x="17" y="2"/>
              </a:cxn>
              <a:cxn ang="0">
                <a:pos x="12" y="2"/>
              </a:cxn>
              <a:cxn ang="0">
                <a:pos x="3" y="2"/>
              </a:cxn>
              <a:cxn ang="0">
                <a:pos x="2" y="2"/>
              </a:cxn>
              <a:cxn ang="0">
                <a:pos x="2" y="2"/>
              </a:cxn>
              <a:cxn ang="0">
                <a:pos x="1" y="1"/>
              </a:cxn>
              <a:cxn ang="0">
                <a:pos x="0" y="0"/>
              </a:cxn>
            </a:cxnLst>
            <a:rect l="0" t="0" r="r" b="b"/>
            <a:pathLst>
              <a:path w="33" h="4">
                <a:moveTo>
                  <a:pt x="33" y="4"/>
                </a:moveTo>
                <a:lnTo>
                  <a:pt x="32" y="3"/>
                </a:lnTo>
                <a:lnTo>
                  <a:pt x="32" y="3"/>
                </a:lnTo>
                <a:lnTo>
                  <a:pt x="31" y="3"/>
                </a:lnTo>
                <a:lnTo>
                  <a:pt x="31" y="2"/>
                </a:lnTo>
                <a:lnTo>
                  <a:pt x="30" y="2"/>
                </a:lnTo>
                <a:lnTo>
                  <a:pt x="21" y="2"/>
                </a:lnTo>
                <a:lnTo>
                  <a:pt x="17" y="2"/>
                </a:lnTo>
                <a:lnTo>
                  <a:pt x="12" y="2"/>
                </a:lnTo>
                <a:lnTo>
                  <a:pt x="3" y="2"/>
                </a:lnTo>
                <a:lnTo>
                  <a:pt x="2" y="2"/>
                </a:lnTo>
                <a:lnTo>
                  <a:pt x="2" y="2"/>
                </a:lnTo>
                <a:lnTo>
                  <a:pt x="1" y="1"/>
                </a:lnTo>
                <a:lnTo>
                  <a:pt x="0" y="0"/>
                </a:lnTo>
              </a:path>
            </a:pathLst>
          </a:custGeom>
          <a:noFill/>
          <a:ln w="17463">
            <a:solidFill>
              <a:srgbClr val="000000"/>
            </a:solidFill>
            <a:prstDash val="solid"/>
            <a:round/>
            <a:headEnd/>
            <a:tailEnd/>
          </a:ln>
        </p:spPr>
        <p:txBody>
          <a:bodyPr/>
          <a:lstStyle/>
          <a:p>
            <a:endParaRPr lang="en-IN"/>
          </a:p>
        </p:txBody>
      </p:sp>
      <p:sp>
        <p:nvSpPr>
          <p:cNvPr id="14356" name="Freeform 20"/>
          <p:cNvSpPr>
            <a:spLocks/>
          </p:cNvSpPr>
          <p:nvPr/>
        </p:nvSpPr>
        <p:spPr bwMode="auto">
          <a:xfrm>
            <a:off x="4129088" y="2922588"/>
            <a:ext cx="34925" cy="34925"/>
          </a:xfrm>
          <a:custGeom>
            <a:avLst/>
            <a:gdLst/>
            <a:ahLst/>
            <a:cxnLst>
              <a:cxn ang="0">
                <a:pos x="11" y="11"/>
              </a:cxn>
              <a:cxn ang="0">
                <a:pos x="11" y="0"/>
              </a:cxn>
              <a:cxn ang="0">
                <a:pos x="0" y="0"/>
              </a:cxn>
              <a:cxn ang="0">
                <a:pos x="0" y="11"/>
              </a:cxn>
              <a:cxn ang="0">
                <a:pos x="0" y="22"/>
              </a:cxn>
              <a:cxn ang="0">
                <a:pos x="11" y="22"/>
              </a:cxn>
              <a:cxn ang="0">
                <a:pos x="22" y="22"/>
              </a:cxn>
              <a:cxn ang="0">
                <a:pos x="22" y="11"/>
              </a:cxn>
              <a:cxn ang="0">
                <a:pos x="22" y="0"/>
              </a:cxn>
              <a:cxn ang="0">
                <a:pos x="11" y="0"/>
              </a:cxn>
              <a:cxn ang="0">
                <a:pos x="11" y="11"/>
              </a:cxn>
            </a:cxnLst>
            <a:rect l="0" t="0" r="r" b="b"/>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prstDash val="solid"/>
            <a:round/>
            <a:headEnd/>
            <a:tailEnd/>
          </a:ln>
        </p:spPr>
        <p:txBody>
          <a:bodyPr/>
          <a:lstStyle/>
          <a:p>
            <a:endParaRPr lang="en-IN"/>
          </a:p>
        </p:txBody>
      </p:sp>
      <p:sp>
        <p:nvSpPr>
          <p:cNvPr id="14357" name="Freeform 21"/>
          <p:cNvSpPr>
            <a:spLocks/>
          </p:cNvSpPr>
          <p:nvPr/>
        </p:nvSpPr>
        <p:spPr bwMode="auto">
          <a:xfrm>
            <a:off x="4129088" y="2940050"/>
            <a:ext cx="17462" cy="17463"/>
          </a:xfrm>
          <a:custGeom>
            <a:avLst/>
            <a:gdLst/>
            <a:ahLst/>
            <a:cxnLst>
              <a:cxn ang="0">
                <a:pos x="0" y="0"/>
              </a:cxn>
              <a:cxn ang="0">
                <a:pos x="0" y="0"/>
              </a:cxn>
              <a:cxn ang="0">
                <a:pos x="0" y="1"/>
              </a:cxn>
              <a:cxn ang="0">
                <a:pos x="1" y="0"/>
              </a:cxn>
              <a:cxn ang="0">
                <a:pos x="0" y="0"/>
              </a:cxn>
            </a:cxnLst>
            <a:rect l="0" t="0" r="r" b="b"/>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IN"/>
          </a:p>
        </p:txBody>
      </p:sp>
      <p:sp>
        <p:nvSpPr>
          <p:cNvPr id="14358" name="Freeform 22"/>
          <p:cNvSpPr>
            <a:spLocks/>
          </p:cNvSpPr>
          <p:nvPr/>
        </p:nvSpPr>
        <p:spPr bwMode="auto">
          <a:xfrm>
            <a:off x="4216400" y="2922588"/>
            <a:ext cx="34925" cy="34925"/>
          </a:xfrm>
          <a:custGeom>
            <a:avLst/>
            <a:gdLst/>
            <a:ahLst/>
            <a:cxnLst>
              <a:cxn ang="0">
                <a:pos x="11" y="11"/>
              </a:cxn>
              <a:cxn ang="0">
                <a:pos x="11" y="0"/>
              </a:cxn>
              <a:cxn ang="0">
                <a:pos x="0" y="0"/>
              </a:cxn>
              <a:cxn ang="0">
                <a:pos x="0" y="11"/>
              </a:cxn>
              <a:cxn ang="0">
                <a:pos x="0" y="22"/>
              </a:cxn>
              <a:cxn ang="0">
                <a:pos x="11" y="22"/>
              </a:cxn>
              <a:cxn ang="0">
                <a:pos x="22" y="22"/>
              </a:cxn>
              <a:cxn ang="0">
                <a:pos x="22" y="11"/>
              </a:cxn>
              <a:cxn ang="0">
                <a:pos x="22" y="0"/>
              </a:cxn>
              <a:cxn ang="0">
                <a:pos x="11" y="0"/>
              </a:cxn>
              <a:cxn ang="0">
                <a:pos x="11" y="11"/>
              </a:cxn>
            </a:cxnLst>
            <a:rect l="0" t="0" r="r" b="b"/>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prstDash val="solid"/>
            <a:round/>
            <a:headEnd/>
            <a:tailEnd/>
          </a:ln>
        </p:spPr>
        <p:txBody>
          <a:bodyPr/>
          <a:lstStyle/>
          <a:p>
            <a:endParaRPr lang="en-IN"/>
          </a:p>
        </p:txBody>
      </p:sp>
      <p:sp>
        <p:nvSpPr>
          <p:cNvPr id="14359" name="Freeform 23"/>
          <p:cNvSpPr>
            <a:spLocks/>
          </p:cNvSpPr>
          <p:nvPr/>
        </p:nvSpPr>
        <p:spPr bwMode="auto">
          <a:xfrm>
            <a:off x="4216400" y="2940050"/>
            <a:ext cx="17463" cy="17463"/>
          </a:xfrm>
          <a:custGeom>
            <a:avLst/>
            <a:gdLst/>
            <a:ahLst/>
            <a:cxnLst>
              <a:cxn ang="0">
                <a:pos x="0" y="0"/>
              </a:cxn>
              <a:cxn ang="0">
                <a:pos x="0" y="0"/>
              </a:cxn>
              <a:cxn ang="0">
                <a:pos x="0" y="1"/>
              </a:cxn>
              <a:cxn ang="0">
                <a:pos x="1" y="0"/>
              </a:cxn>
              <a:cxn ang="0">
                <a:pos x="0" y="0"/>
              </a:cxn>
            </a:cxnLst>
            <a:rect l="0" t="0" r="r" b="b"/>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IN"/>
          </a:p>
        </p:txBody>
      </p:sp>
      <p:sp>
        <p:nvSpPr>
          <p:cNvPr id="14360" name="Freeform 24"/>
          <p:cNvSpPr>
            <a:spLocks/>
          </p:cNvSpPr>
          <p:nvPr/>
        </p:nvSpPr>
        <p:spPr bwMode="auto">
          <a:xfrm>
            <a:off x="4303713" y="2922588"/>
            <a:ext cx="34925" cy="34925"/>
          </a:xfrm>
          <a:custGeom>
            <a:avLst/>
            <a:gdLst/>
            <a:ahLst/>
            <a:cxnLst>
              <a:cxn ang="0">
                <a:pos x="11" y="11"/>
              </a:cxn>
              <a:cxn ang="0">
                <a:pos x="11" y="0"/>
              </a:cxn>
              <a:cxn ang="0">
                <a:pos x="0" y="0"/>
              </a:cxn>
              <a:cxn ang="0">
                <a:pos x="0" y="11"/>
              </a:cxn>
              <a:cxn ang="0">
                <a:pos x="0" y="22"/>
              </a:cxn>
              <a:cxn ang="0">
                <a:pos x="11" y="22"/>
              </a:cxn>
              <a:cxn ang="0">
                <a:pos x="22" y="22"/>
              </a:cxn>
              <a:cxn ang="0">
                <a:pos x="22" y="11"/>
              </a:cxn>
              <a:cxn ang="0">
                <a:pos x="22" y="0"/>
              </a:cxn>
              <a:cxn ang="0">
                <a:pos x="11" y="0"/>
              </a:cxn>
              <a:cxn ang="0">
                <a:pos x="11" y="11"/>
              </a:cxn>
            </a:cxnLst>
            <a:rect l="0" t="0" r="r" b="b"/>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prstDash val="solid"/>
            <a:round/>
            <a:headEnd/>
            <a:tailEnd/>
          </a:ln>
        </p:spPr>
        <p:txBody>
          <a:bodyPr/>
          <a:lstStyle/>
          <a:p>
            <a:endParaRPr lang="en-IN"/>
          </a:p>
        </p:txBody>
      </p:sp>
      <p:sp>
        <p:nvSpPr>
          <p:cNvPr id="14361" name="Freeform 25"/>
          <p:cNvSpPr>
            <a:spLocks/>
          </p:cNvSpPr>
          <p:nvPr/>
        </p:nvSpPr>
        <p:spPr bwMode="auto">
          <a:xfrm>
            <a:off x="4321175" y="2940050"/>
            <a:ext cx="17463" cy="17463"/>
          </a:xfrm>
          <a:custGeom>
            <a:avLst/>
            <a:gdLst/>
            <a:ahLst/>
            <a:cxnLst>
              <a:cxn ang="0">
                <a:pos x="0" y="0"/>
              </a:cxn>
              <a:cxn ang="0">
                <a:pos x="0" y="0"/>
              </a:cxn>
              <a:cxn ang="0">
                <a:pos x="0" y="1"/>
              </a:cxn>
              <a:cxn ang="0">
                <a:pos x="1" y="0"/>
              </a:cxn>
              <a:cxn ang="0">
                <a:pos x="0" y="0"/>
              </a:cxn>
            </a:cxnLst>
            <a:rect l="0" t="0" r="r" b="b"/>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IN"/>
          </a:p>
        </p:txBody>
      </p:sp>
      <p:sp>
        <p:nvSpPr>
          <p:cNvPr id="14362" name="Rectangle 26"/>
          <p:cNvSpPr>
            <a:spLocks noChangeArrowheads="1"/>
          </p:cNvSpPr>
          <p:nvPr/>
        </p:nvSpPr>
        <p:spPr bwMode="auto">
          <a:xfrm>
            <a:off x="601663" y="2835275"/>
            <a:ext cx="93662"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F</a:t>
            </a:r>
            <a:endParaRPr lang="en-US" altLang="zh-CN" sz="2400">
              <a:latin typeface="Times New Roman" pitchFamily="18" charset="0"/>
              <a:ea typeface="SimSun" pitchFamily="2" charset="-122"/>
            </a:endParaRPr>
          </a:p>
        </p:txBody>
      </p:sp>
      <p:sp>
        <p:nvSpPr>
          <p:cNvPr id="14363" name="Rectangle 27"/>
          <p:cNvSpPr>
            <a:spLocks noChangeArrowheads="1"/>
          </p:cNvSpPr>
          <p:nvPr/>
        </p:nvSpPr>
        <p:spPr bwMode="auto">
          <a:xfrm>
            <a:off x="688975" y="2940050"/>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1</a:t>
            </a:r>
            <a:endParaRPr lang="en-US" altLang="zh-CN" sz="2400">
              <a:latin typeface="Times New Roman" pitchFamily="18" charset="0"/>
              <a:ea typeface="SimSun" pitchFamily="2" charset="-122"/>
            </a:endParaRPr>
          </a:p>
        </p:txBody>
      </p:sp>
      <p:sp>
        <p:nvSpPr>
          <p:cNvPr id="14364" name="Rectangle 28"/>
          <p:cNvSpPr>
            <a:spLocks noChangeArrowheads="1"/>
          </p:cNvSpPr>
          <p:nvPr/>
        </p:nvSpPr>
        <p:spPr bwMode="auto">
          <a:xfrm>
            <a:off x="1198563" y="2835275"/>
            <a:ext cx="101600"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E</a:t>
            </a:r>
            <a:endParaRPr lang="en-US" altLang="zh-CN" sz="2400">
              <a:latin typeface="Times New Roman" pitchFamily="18" charset="0"/>
              <a:ea typeface="SimSun" pitchFamily="2" charset="-122"/>
            </a:endParaRPr>
          </a:p>
        </p:txBody>
      </p:sp>
      <p:sp>
        <p:nvSpPr>
          <p:cNvPr id="14365" name="Rectangle 29"/>
          <p:cNvSpPr>
            <a:spLocks noChangeArrowheads="1"/>
          </p:cNvSpPr>
          <p:nvPr/>
        </p:nvSpPr>
        <p:spPr bwMode="auto">
          <a:xfrm>
            <a:off x="1285875" y="2940050"/>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1</a:t>
            </a:r>
            <a:endParaRPr lang="en-US" altLang="zh-CN" sz="2400">
              <a:latin typeface="Times New Roman" pitchFamily="18" charset="0"/>
              <a:ea typeface="SimSun" pitchFamily="2" charset="-122"/>
            </a:endParaRPr>
          </a:p>
        </p:txBody>
      </p:sp>
      <p:sp>
        <p:nvSpPr>
          <p:cNvPr id="14366" name="Rectangle 30"/>
          <p:cNvSpPr>
            <a:spLocks noChangeArrowheads="1"/>
          </p:cNvSpPr>
          <p:nvPr/>
        </p:nvSpPr>
        <p:spPr bwMode="auto">
          <a:xfrm>
            <a:off x="1793875" y="2835275"/>
            <a:ext cx="93663"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F</a:t>
            </a:r>
            <a:endParaRPr lang="en-US" altLang="zh-CN" sz="2400">
              <a:latin typeface="Times New Roman" pitchFamily="18" charset="0"/>
              <a:ea typeface="SimSun" pitchFamily="2" charset="-122"/>
            </a:endParaRPr>
          </a:p>
        </p:txBody>
      </p:sp>
      <p:sp>
        <p:nvSpPr>
          <p:cNvPr id="14367" name="Rectangle 31"/>
          <p:cNvSpPr>
            <a:spLocks noChangeArrowheads="1"/>
          </p:cNvSpPr>
          <p:nvPr/>
        </p:nvSpPr>
        <p:spPr bwMode="auto">
          <a:xfrm>
            <a:off x="1882775" y="2940050"/>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2</a:t>
            </a:r>
            <a:endParaRPr lang="en-US" altLang="zh-CN" sz="2400">
              <a:latin typeface="Times New Roman" pitchFamily="18" charset="0"/>
              <a:ea typeface="SimSun" pitchFamily="2" charset="-122"/>
            </a:endParaRPr>
          </a:p>
        </p:txBody>
      </p:sp>
      <p:sp>
        <p:nvSpPr>
          <p:cNvPr id="14368" name="Rectangle 32"/>
          <p:cNvSpPr>
            <a:spLocks noChangeArrowheads="1"/>
          </p:cNvSpPr>
          <p:nvPr/>
        </p:nvSpPr>
        <p:spPr bwMode="auto">
          <a:xfrm>
            <a:off x="2390775" y="2835275"/>
            <a:ext cx="101600"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E</a:t>
            </a:r>
            <a:endParaRPr lang="en-US" altLang="zh-CN" sz="2400">
              <a:latin typeface="Times New Roman" pitchFamily="18" charset="0"/>
              <a:ea typeface="SimSun" pitchFamily="2" charset="-122"/>
            </a:endParaRPr>
          </a:p>
        </p:txBody>
      </p:sp>
      <p:sp>
        <p:nvSpPr>
          <p:cNvPr id="14369" name="Rectangle 33"/>
          <p:cNvSpPr>
            <a:spLocks noChangeArrowheads="1"/>
          </p:cNvSpPr>
          <p:nvPr/>
        </p:nvSpPr>
        <p:spPr bwMode="auto">
          <a:xfrm>
            <a:off x="2479675" y="2940050"/>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2</a:t>
            </a:r>
            <a:endParaRPr lang="en-US" altLang="zh-CN" sz="2400">
              <a:latin typeface="Times New Roman" pitchFamily="18" charset="0"/>
              <a:ea typeface="SimSun" pitchFamily="2" charset="-122"/>
            </a:endParaRPr>
          </a:p>
        </p:txBody>
      </p:sp>
      <p:sp>
        <p:nvSpPr>
          <p:cNvPr id="14370" name="Rectangle 34"/>
          <p:cNvSpPr>
            <a:spLocks noChangeArrowheads="1"/>
          </p:cNvSpPr>
          <p:nvPr/>
        </p:nvSpPr>
        <p:spPr bwMode="auto">
          <a:xfrm>
            <a:off x="2987675" y="2835275"/>
            <a:ext cx="93663"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F</a:t>
            </a:r>
            <a:endParaRPr lang="en-US" altLang="zh-CN" sz="2400">
              <a:latin typeface="Times New Roman" pitchFamily="18" charset="0"/>
              <a:ea typeface="SimSun" pitchFamily="2" charset="-122"/>
            </a:endParaRPr>
          </a:p>
        </p:txBody>
      </p:sp>
      <p:sp>
        <p:nvSpPr>
          <p:cNvPr id="14371" name="Rectangle 35"/>
          <p:cNvSpPr>
            <a:spLocks noChangeArrowheads="1"/>
          </p:cNvSpPr>
          <p:nvPr/>
        </p:nvSpPr>
        <p:spPr bwMode="auto">
          <a:xfrm>
            <a:off x="3074988" y="2940050"/>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3</a:t>
            </a:r>
            <a:endParaRPr lang="en-US" altLang="zh-CN" sz="2400">
              <a:latin typeface="Times New Roman" pitchFamily="18" charset="0"/>
              <a:ea typeface="SimSun" pitchFamily="2" charset="-122"/>
            </a:endParaRPr>
          </a:p>
        </p:txBody>
      </p:sp>
      <p:sp>
        <p:nvSpPr>
          <p:cNvPr id="14372" name="Rectangle 36"/>
          <p:cNvSpPr>
            <a:spLocks noChangeArrowheads="1"/>
          </p:cNvSpPr>
          <p:nvPr/>
        </p:nvSpPr>
        <p:spPr bwMode="auto">
          <a:xfrm>
            <a:off x="3584575" y="2835275"/>
            <a:ext cx="101600"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E</a:t>
            </a:r>
            <a:endParaRPr lang="en-US" altLang="zh-CN" sz="2400">
              <a:latin typeface="Times New Roman" pitchFamily="18" charset="0"/>
              <a:ea typeface="SimSun" pitchFamily="2" charset="-122"/>
            </a:endParaRPr>
          </a:p>
        </p:txBody>
      </p:sp>
      <p:sp>
        <p:nvSpPr>
          <p:cNvPr id="14373" name="Rectangle 37"/>
          <p:cNvSpPr>
            <a:spLocks noChangeArrowheads="1"/>
          </p:cNvSpPr>
          <p:nvPr/>
        </p:nvSpPr>
        <p:spPr bwMode="auto">
          <a:xfrm>
            <a:off x="3671888" y="2940050"/>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3</a:t>
            </a:r>
            <a:endParaRPr lang="en-US" altLang="zh-CN" sz="2400">
              <a:latin typeface="Times New Roman" pitchFamily="18" charset="0"/>
              <a:ea typeface="SimSun" pitchFamily="2" charset="-122"/>
            </a:endParaRPr>
          </a:p>
        </p:txBody>
      </p:sp>
      <p:sp>
        <p:nvSpPr>
          <p:cNvPr id="14374" name="Rectangle 38"/>
          <p:cNvSpPr>
            <a:spLocks noChangeArrowheads="1"/>
          </p:cNvSpPr>
          <p:nvPr/>
        </p:nvSpPr>
        <p:spPr bwMode="auto">
          <a:xfrm>
            <a:off x="917575" y="2273300"/>
            <a:ext cx="42863"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I</a:t>
            </a:r>
            <a:endParaRPr lang="en-US" altLang="zh-CN" sz="2400">
              <a:latin typeface="Times New Roman" pitchFamily="18" charset="0"/>
              <a:ea typeface="SimSun" pitchFamily="2" charset="-122"/>
            </a:endParaRPr>
          </a:p>
        </p:txBody>
      </p:sp>
      <p:sp>
        <p:nvSpPr>
          <p:cNvPr id="14375" name="Rectangle 39"/>
          <p:cNvSpPr>
            <a:spLocks noChangeArrowheads="1"/>
          </p:cNvSpPr>
          <p:nvPr/>
        </p:nvSpPr>
        <p:spPr bwMode="auto">
          <a:xfrm>
            <a:off x="969963" y="2360613"/>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1</a:t>
            </a:r>
            <a:endParaRPr lang="en-US" altLang="zh-CN" sz="2400">
              <a:latin typeface="Times New Roman" pitchFamily="18" charset="0"/>
              <a:ea typeface="SimSun" pitchFamily="2" charset="-122"/>
            </a:endParaRPr>
          </a:p>
        </p:txBody>
      </p:sp>
      <p:sp>
        <p:nvSpPr>
          <p:cNvPr id="14376" name="Rectangle 40"/>
          <p:cNvSpPr>
            <a:spLocks noChangeArrowheads="1"/>
          </p:cNvSpPr>
          <p:nvPr/>
        </p:nvSpPr>
        <p:spPr bwMode="auto">
          <a:xfrm>
            <a:off x="2109788" y="2273300"/>
            <a:ext cx="42862"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I</a:t>
            </a:r>
            <a:endParaRPr lang="en-US" altLang="zh-CN" sz="2400">
              <a:latin typeface="Times New Roman" pitchFamily="18" charset="0"/>
              <a:ea typeface="SimSun" pitchFamily="2" charset="-122"/>
            </a:endParaRPr>
          </a:p>
        </p:txBody>
      </p:sp>
      <p:sp>
        <p:nvSpPr>
          <p:cNvPr id="14377" name="Rectangle 41"/>
          <p:cNvSpPr>
            <a:spLocks noChangeArrowheads="1"/>
          </p:cNvSpPr>
          <p:nvPr/>
        </p:nvSpPr>
        <p:spPr bwMode="auto">
          <a:xfrm>
            <a:off x="2163763" y="2360613"/>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2</a:t>
            </a:r>
            <a:endParaRPr lang="en-US" altLang="zh-CN" sz="2400">
              <a:latin typeface="Times New Roman" pitchFamily="18" charset="0"/>
              <a:ea typeface="SimSun" pitchFamily="2" charset="-122"/>
            </a:endParaRPr>
          </a:p>
        </p:txBody>
      </p:sp>
      <p:sp>
        <p:nvSpPr>
          <p:cNvPr id="14378" name="Rectangle 42"/>
          <p:cNvSpPr>
            <a:spLocks noChangeArrowheads="1"/>
          </p:cNvSpPr>
          <p:nvPr/>
        </p:nvSpPr>
        <p:spPr bwMode="auto">
          <a:xfrm>
            <a:off x="3303588" y="2273300"/>
            <a:ext cx="42862"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I</a:t>
            </a:r>
            <a:endParaRPr lang="en-US" altLang="zh-CN" sz="2400">
              <a:latin typeface="Times New Roman" pitchFamily="18" charset="0"/>
              <a:ea typeface="SimSun" pitchFamily="2" charset="-122"/>
            </a:endParaRPr>
          </a:p>
        </p:txBody>
      </p:sp>
      <p:sp>
        <p:nvSpPr>
          <p:cNvPr id="14379" name="Rectangle 43"/>
          <p:cNvSpPr>
            <a:spLocks noChangeArrowheads="1"/>
          </p:cNvSpPr>
          <p:nvPr/>
        </p:nvSpPr>
        <p:spPr bwMode="auto">
          <a:xfrm>
            <a:off x="3355975" y="2360613"/>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3</a:t>
            </a:r>
            <a:endParaRPr lang="en-US" altLang="zh-CN" sz="2400">
              <a:latin typeface="Times New Roman" pitchFamily="18" charset="0"/>
              <a:ea typeface="SimSun" pitchFamily="2" charset="-122"/>
            </a:endParaRPr>
          </a:p>
        </p:txBody>
      </p:sp>
      <p:sp>
        <p:nvSpPr>
          <p:cNvPr id="14380" name="Rectangle 44"/>
          <p:cNvSpPr>
            <a:spLocks noChangeArrowheads="1"/>
          </p:cNvSpPr>
          <p:nvPr/>
        </p:nvSpPr>
        <p:spPr bwMode="auto">
          <a:xfrm>
            <a:off x="1531938" y="3395663"/>
            <a:ext cx="1636712" cy="182562"/>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Sans L" charset="0"/>
                <a:ea typeface="SimSun" pitchFamily="2" charset="-122"/>
              </a:rPr>
              <a:t>(a) Sequential execution</a:t>
            </a:r>
            <a:endParaRPr lang="en-US" altLang="zh-CN" sz="2400">
              <a:latin typeface="Times New Roman" pitchFamily="18" charset="0"/>
              <a:ea typeface="SimSun" pitchFamily="2" charset="-122"/>
            </a:endParaRPr>
          </a:p>
        </p:txBody>
      </p:sp>
      <p:sp>
        <p:nvSpPr>
          <p:cNvPr id="14381" name="Rectangle 45"/>
          <p:cNvSpPr>
            <a:spLocks noChangeArrowheads="1"/>
          </p:cNvSpPr>
          <p:nvPr/>
        </p:nvSpPr>
        <p:spPr bwMode="auto">
          <a:xfrm>
            <a:off x="512763" y="4589463"/>
            <a:ext cx="984250" cy="1000125"/>
          </a:xfrm>
          <a:prstGeom prst="rect">
            <a:avLst/>
          </a:prstGeom>
          <a:solidFill>
            <a:srgbClr val="FFFFFF"/>
          </a:solidFill>
          <a:ln w="0">
            <a:solidFill>
              <a:srgbClr val="FFFFFF"/>
            </a:solidFill>
            <a:miter lim="800000"/>
            <a:headEnd/>
            <a:tailEnd/>
          </a:ln>
        </p:spPr>
        <p:txBody>
          <a:bodyPr/>
          <a:lstStyle/>
          <a:p>
            <a:endParaRPr lang="en-IN"/>
          </a:p>
        </p:txBody>
      </p:sp>
      <p:sp>
        <p:nvSpPr>
          <p:cNvPr id="14382" name="Rectangle 46"/>
          <p:cNvSpPr>
            <a:spLocks noChangeArrowheads="1"/>
          </p:cNvSpPr>
          <p:nvPr/>
        </p:nvSpPr>
        <p:spPr bwMode="auto">
          <a:xfrm>
            <a:off x="512763" y="4589463"/>
            <a:ext cx="984250" cy="1000125"/>
          </a:xfrm>
          <a:prstGeom prst="rect">
            <a:avLst/>
          </a:prstGeom>
          <a:noFill/>
          <a:ln w="17463">
            <a:solidFill>
              <a:srgbClr val="00FFFF"/>
            </a:solidFill>
            <a:miter lim="800000"/>
            <a:headEnd/>
            <a:tailEnd/>
          </a:ln>
        </p:spPr>
        <p:txBody>
          <a:bodyPr/>
          <a:lstStyle/>
          <a:p>
            <a:endParaRPr lang="en-IN"/>
          </a:p>
        </p:txBody>
      </p:sp>
      <p:sp>
        <p:nvSpPr>
          <p:cNvPr id="14383" name="Rectangle 47"/>
          <p:cNvSpPr>
            <a:spLocks noChangeArrowheads="1"/>
          </p:cNvSpPr>
          <p:nvPr/>
        </p:nvSpPr>
        <p:spPr bwMode="auto">
          <a:xfrm>
            <a:off x="671513" y="4818063"/>
            <a:ext cx="701675" cy="182562"/>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Instruction</a:t>
            </a:r>
            <a:endParaRPr lang="en-US" altLang="zh-CN" sz="2400">
              <a:latin typeface="Times New Roman" pitchFamily="18" charset="0"/>
              <a:ea typeface="SimSun" pitchFamily="2" charset="-122"/>
            </a:endParaRPr>
          </a:p>
        </p:txBody>
      </p:sp>
      <p:sp>
        <p:nvSpPr>
          <p:cNvPr id="14384" name="Rectangle 48"/>
          <p:cNvSpPr>
            <a:spLocks noChangeArrowheads="1"/>
          </p:cNvSpPr>
          <p:nvPr/>
        </p:nvSpPr>
        <p:spPr bwMode="auto">
          <a:xfrm>
            <a:off x="847725" y="4975225"/>
            <a:ext cx="330200"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fetch</a:t>
            </a:r>
            <a:endParaRPr lang="en-US" altLang="zh-CN" sz="2400">
              <a:latin typeface="Times New Roman" pitchFamily="18" charset="0"/>
              <a:ea typeface="SimSun" pitchFamily="2" charset="-122"/>
            </a:endParaRPr>
          </a:p>
        </p:txBody>
      </p:sp>
      <p:sp>
        <p:nvSpPr>
          <p:cNvPr id="14385" name="Rectangle 49"/>
          <p:cNvSpPr>
            <a:spLocks noChangeArrowheads="1"/>
          </p:cNvSpPr>
          <p:nvPr/>
        </p:nvSpPr>
        <p:spPr bwMode="auto">
          <a:xfrm>
            <a:off x="882650" y="5133975"/>
            <a:ext cx="244475"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unit</a:t>
            </a:r>
            <a:endParaRPr lang="en-US" altLang="zh-CN" sz="2400">
              <a:latin typeface="Times New Roman" pitchFamily="18" charset="0"/>
              <a:ea typeface="SimSun" pitchFamily="2" charset="-122"/>
            </a:endParaRPr>
          </a:p>
        </p:txBody>
      </p:sp>
      <p:sp>
        <p:nvSpPr>
          <p:cNvPr id="14386" name="Rectangle 50"/>
          <p:cNvSpPr>
            <a:spLocks noChangeArrowheads="1"/>
          </p:cNvSpPr>
          <p:nvPr/>
        </p:nvSpPr>
        <p:spPr bwMode="auto">
          <a:xfrm>
            <a:off x="2251075" y="4589463"/>
            <a:ext cx="246063" cy="1000125"/>
          </a:xfrm>
          <a:prstGeom prst="rect">
            <a:avLst/>
          </a:prstGeom>
          <a:solidFill>
            <a:srgbClr val="FFFFFF"/>
          </a:solidFill>
          <a:ln w="0">
            <a:solidFill>
              <a:srgbClr val="FFFFFF"/>
            </a:solidFill>
            <a:miter lim="800000"/>
            <a:headEnd/>
            <a:tailEnd/>
          </a:ln>
        </p:spPr>
        <p:txBody>
          <a:bodyPr/>
          <a:lstStyle/>
          <a:p>
            <a:endParaRPr lang="en-IN"/>
          </a:p>
        </p:txBody>
      </p:sp>
      <p:sp>
        <p:nvSpPr>
          <p:cNvPr id="14387" name="Rectangle 51"/>
          <p:cNvSpPr>
            <a:spLocks noChangeArrowheads="1"/>
          </p:cNvSpPr>
          <p:nvPr/>
        </p:nvSpPr>
        <p:spPr bwMode="auto">
          <a:xfrm>
            <a:off x="2251075" y="4589463"/>
            <a:ext cx="246063" cy="1000125"/>
          </a:xfrm>
          <a:prstGeom prst="rect">
            <a:avLst/>
          </a:prstGeom>
          <a:noFill/>
          <a:ln w="17463">
            <a:solidFill>
              <a:srgbClr val="00FFFF"/>
            </a:solidFill>
            <a:miter lim="800000"/>
            <a:headEnd/>
            <a:tailEnd/>
          </a:ln>
        </p:spPr>
        <p:txBody>
          <a:bodyPr/>
          <a:lstStyle/>
          <a:p>
            <a:endParaRPr lang="en-IN"/>
          </a:p>
        </p:txBody>
      </p:sp>
      <p:sp>
        <p:nvSpPr>
          <p:cNvPr id="14388" name="Rectangle 52"/>
          <p:cNvSpPr>
            <a:spLocks noChangeArrowheads="1"/>
          </p:cNvSpPr>
          <p:nvPr/>
        </p:nvSpPr>
        <p:spPr bwMode="auto">
          <a:xfrm>
            <a:off x="3251200" y="4589463"/>
            <a:ext cx="982663" cy="1000125"/>
          </a:xfrm>
          <a:prstGeom prst="rect">
            <a:avLst/>
          </a:prstGeom>
          <a:noFill/>
          <a:ln w="17463">
            <a:solidFill>
              <a:srgbClr val="00FFFF"/>
            </a:solidFill>
            <a:miter lim="800000"/>
            <a:headEnd/>
            <a:tailEnd/>
          </a:ln>
        </p:spPr>
        <p:txBody>
          <a:bodyPr/>
          <a:lstStyle/>
          <a:p>
            <a:endParaRPr lang="en-IN"/>
          </a:p>
        </p:txBody>
      </p:sp>
      <p:sp>
        <p:nvSpPr>
          <p:cNvPr id="14389" name="Rectangle 53"/>
          <p:cNvSpPr>
            <a:spLocks noChangeArrowheads="1"/>
          </p:cNvSpPr>
          <p:nvPr/>
        </p:nvSpPr>
        <p:spPr bwMode="auto">
          <a:xfrm>
            <a:off x="3425825" y="4887913"/>
            <a:ext cx="177800" cy="182562"/>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Ex</a:t>
            </a:r>
            <a:endParaRPr lang="en-US" altLang="zh-CN" sz="2400">
              <a:latin typeface="Times New Roman" pitchFamily="18" charset="0"/>
              <a:ea typeface="SimSun" pitchFamily="2" charset="-122"/>
            </a:endParaRPr>
          </a:p>
        </p:txBody>
      </p:sp>
      <p:sp>
        <p:nvSpPr>
          <p:cNvPr id="14390" name="Rectangle 54"/>
          <p:cNvSpPr>
            <a:spLocks noChangeArrowheads="1"/>
          </p:cNvSpPr>
          <p:nvPr/>
        </p:nvSpPr>
        <p:spPr bwMode="auto">
          <a:xfrm>
            <a:off x="3586163" y="4887913"/>
            <a:ext cx="488950" cy="182562"/>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ecution</a:t>
            </a:r>
            <a:endParaRPr lang="en-US" altLang="zh-CN" sz="2400">
              <a:latin typeface="Times New Roman" pitchFamily="18" charset="0"/>
              <a:ea typeface="SimSun" pitchFamily="2" charset="-122"/>
            </a:endParaRPr>
          </a:p>
        </p:txBody>
      </p:sp>
      <p:sp>
        <p:nvSpPr>
          <p:cNvPr id="14391" name="Rectangle 55"/>
          <p:cNvSpPr>
            <a:spLocks noChangeArrowheads="1"/>
          </p:cNvSpPr>
          <p:nvPr/>
        </p:nvSpPr>
        <p:spPr bwMode="auto">
          <a:xfrm>
            <a:off x="3619500" y="5045075"/>
            <a:ext cx="244475"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unit</a:t>
            </a:r>
            <a:endParaRPr lang="en-US" altLang="zh-CN" sz="2400">
              <a:latin typeface="Times New Roman" pitchFamily="18" charset="0"/>
              <a:ea typeface="SimSun" pitchFamily="2" charset="-122"/>
            </a:endParaRPr>
          </a:p>
        </p:txBody>
      </p:sp>
      <p:sp>
        <p:nvSpPr>
          <p:cNvPr id="14392" name="Rectangle 56"/>
          <p:cNvSpPr>
            <a:spLocks noChangeArrowheads="1"/>
          </p:cNvSpPr>
          <p:nvPr/>
        </p:nvSpPr>
        <p:spPr bwMode="auto">
          <a:xfrm>
            <a:off x="1847850" y="4133850"/>
            <a:ext cx="1108075"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Interstage buffer</a:t>
            </a:r>
            <a:endParaRPr lang="en-US" altLang="zh-CN" sz="2400">
              <a:latin typeface="Times New Roman" pitchFamily="18" charset="0"/>
              <a:ea typeface="SimSun" pitchFamily="2" charset="-122"/>
            </a:endParaRPr>
          </a:p>
        </p:txBody>
      </p:sp>
      <p:sp>
        <p:nvSpPr>
          <p:cNvPr id="14393" name="Rectangle 57"/>
          <p:cNvSpPr>
            <a:spLocks noChangeArrowheads="1"/>
          </p:cNvSpPr>
          <p:nvPr/>
        </p:nvSpPr>
        <p:spPr bwMode="auto">
          <a:xfrm>
            <a:off x="2286000" y="4343400"/>
            <a:ext cx="185738"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B1</a:t>
            </a:r>
            <a:endParaRPr lang="en-US" altLang="zh-CN" sz="2400">
              <a:latin typeface="Times New Roman" pitchFamily="18" charset="0"/>
              <a:ea typeface="SimSun" pitchFamily="2" charset="-122"/>
            </a:endParaRPr>
          </a:p>
        </p:txBody>
      </p:sp>
      <p:sp>
        <p:nvSpPr>
          <p:cNvPr id="14394" name="Rectangle 58"/>
          <p:cNvSpPr>
            <a:spLocks noChangeArrowheads="1"/>
          </p:cNvSpPr>
          <p:nvPr/>
        </p:nvSpPr>
        <p:spPr bwMode="auto">
          <a:xfrm>
            <a:off x="1460500" y="5835650"/>
            <a:ext cx="1754188"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Sans L" charset="0"/>
                <a:ea typeface="SimSun" pitchFamily="2" charset="-122"/>
              </a:rPr>
              <a:t>(b) Hardware organization</a:t>
            </a:r>
            <a:endParaRPr lang="en-US" altLang="zh-CN" sz="2400">
              <a:latin typeface="Times New Roman" pitchFamily="18" charset="0"/>
              <a:ea typeface="SimSun" pitchFamily="2" charset="-122"/>
            </a:endParaRPr>
          </a:p>
        </p:txBody>
      </p:sp>
      <p:sp>
        <p:nvSpPr>
          <p:cNvPr id="14395" name="Rectangle 59"/>
          <p:cNvSpPr>
            <a:spLocks noChangeArrowheads="1"/>
          </p:cNvSpPr>
          <p:nvPr/>
        </p:nvSpPr>
        <p:spPr bwMode="auto">
          <a:xfrm>
            <a:off x="4251325" y="2097088"/>
            <a:ext cx="93663" cy="182562"/>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T</a:t>
            </a:r>
            <a:endParaRPr lang="en-US" altLang="zh-CN" sz="2400">
              <a:latin typeface="Times New Roman" pitchFamily="18" charset="0"/>
              <a:ea typeface="SimSun" pitchFamily="2" charset="-122"/>
            </a:endParaRPr>
          </a:p>
        </p:txBody>
      </p:sp>
      <p:sp>
        <p:nvSpPr>
          <p:cNvPr id="14396" name="Rectangle 60"/>
          <p:cNvSpPr>
            <a:spLocks noChangeArrowheads="1"/>
          </p:cNvSpPr>
          <p:nvPr/>
        </p:nvSpPr>
        <p:spPr bwMode="auto">
          <a:xfrm>
            <a:off x="4356100" y="2097088"/>
            <a:ext cx="244475" cy="182562"/>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ime</a:t>
            </a:r>
            <a:endParaRPr lang="en-US" altLang="zh-CN" sz="2400">
              <a:latin typeface="Times New Roman" pitchFamily="18" charset="0"/>
              <a:ea typeface="SimSun" pitchFamily="2" charset="-122"/>
            </a:endParaRPr>
          </a:p>
        </p:txBody>
      </p:sp>
      <p:sp>
        <p:nvSpPr>
          <p:cNvPr id="14397" name="Freeform 61"/>
          <p:cNvSpPr>
            <a:spLocks/>
          </p:cNvSpPr>
          <p:nvPr/>
        </p:nvSpPr>
        <p:spPr bwMode="auto">
          <a:xfrm>
            <a:off x="4057650" y="2201863"/>
            <a:ext cx="106363" cy="52387"/>
          </a:xfrm>
          <a:custGeom>
            <a:avLst/>
            <a:gdLst/>
            <a:ahLst/>
            <a:cxnLst>
              <a:cxn ang="0">
                <a:pos x="0" y="3"/>
              </a:cxn>
              <a:cxn ang="0">
                <a:pos x="6" y="2"/>
              </a:cxn>
              <a:cxn ang="0">
                <a:pos x="0" y="0"/>
              </a:cxn>
              <a:cxn ang="0">
                <a:pos x="0" y="2"/>
              </a:cxn>
              <a:cxn ang="0">
                <a:pos x="0" y="3"/>
              </a:cxn>
            </a:cxnLst>
            <a:rect l="0" t="0" r="r" b="b"/>
            <a:pathLst>
              <a:path w="6" h="3">
                <a:moveTo>
                  <a:pt x="0" y="3"/>
                </a:moveTo>
                <a:lnTo>
                  <a:pt x="6" y="2"/>
                </a:lnTo>
                <a:lnTo>
                  <a:pt x="0" y="0"/>
                </a:lnTo>
                <a:lnTo>
                  <a:pt x="0" y="2"/>
                </a:lnTo>
                <a:lnTo>
                  <a:pt x="0" y="3"/>
                </a:lnTo>
              </a:path>
            </a:pathLst>
          </a:custGeom>
          <a:noFill/>
          <a:ln w="17463">
            <a:solidFill>
              <a:srgbClr val="000000"/>
            </a:solidFill>
            <a:prstDash val="solid"/>
            <a:round/>
            <a:headEnd/>
            <a:tailEnd/>
          </a:ln>
        </p:spPr>
        <p:txBody>
          <a:bodyPr/>
          <a:lstStyle/>
          <a:p>
            <a:endParaRPr lang="en-IN"/>
          </a:p>
        </p:txBody>
      </p:sp>
      <p:sp>
        <p:nvSpPr>
          <p:cNvPr id="14398" name="Freeform 62"/>
          <p:cNvSpPr>
            <a:spLocks/>
          </p:cNvSpPr>
          <p:nvPr/>
        </p:nvSpPr>
        <p:spPr bwMode="auto">
          <a:xfrm>
            <a:off x="4057650" y="2201863"/>
            <a:ext cx="106363" cy="52387"/>
          </a:xfrm>
          <a:custGeom>
            <a:avLst/>
            <a:gdLst/>
            <a:ahLst/>
            <a:cxnLst>
              <a:cxn ang="0">
                <a:pos x="0" y="33"/>
              </a:cxn>
              <a:cxn ang="0">
                <a:pos x="67" y="22"/>
              </a:cxn>
              <a:cxn ang="0">
                <a:pos x="0" y="0"/>
              </a:cxn>
              <a:cxn ang="0">
                <a:pos x="0" y="22"/>
              </a:cxn>
              <a:cxn ang="0">
                <a:pos x="0" y="33"/>
              </a:cxn>
            </a:cxnLst>
            <a:rect l="0" t="0" r="r" b="b"/>
            <a:pathLst>
              <a:path w="67" h="33">
                <a:moveTo>
                  <a:pt x="0" y="33"/>
                </a:moveTo>
                <a:lnTo>
                  <a:pt x="67" y="22"/>
                </a:lnTo>
                <a:lnTo>
                  <a:pt x="0" y="0"/>
                </a:lnTo>
                <a:lnTo>
                  <a:pt x="0" y="22"/>
                </a:lnTo>
                <a:lnTo>
                  <a:pt x="0" y="33"/>
                </a:lnTo>
                <a:close/>
              </a:path>
            </a:pathLst>
          </a:custGeom>
          <a:solidFill>
            <a:srgbClr val="000000"/>
          </a:solidFill>
          <a:ln w="0">
            <a:solidFill>
              <a:srgbClr val="000000"/>
            </a:solidFill>
            <a:prstDash val="solid"/>
            <a:round/>
            <a:headEnd/>
            <a:tailEnd/>
          </a:ln>
        </p:spPr>
        <p:txBody>
          <a:bodyPr/>
          <a:lstStyle/>
          <a:p>
            <a:endParaRPr lang="en-IN"/>
          </a:p>
        </p:txBody>
      </p:sp>
      <p:sp>
        <p:nvSpPr>
          <p:cNvPr id="14399" name="Line 63"/>
          <p:cNvSpPr>
            <a:spLocks noChangeShapeType="1"/>
          </p:cNvSpPr>
          <p:nvPr/>
        </p:nvSpPr>
        <p:spPr bwMode="auto">
          <a:xfrm flipH="1">
            <a:off x="3759200" y="2236788"/>
            <a:ext cx="280988" cy="1587"/>
          </a:xfrm>
          <a:prstGeom prst="line">
            <a:avLst/>
          </a:prstGeom>
          <a:noFill/>
          <a:ln w="17463">
            <a:solidFill>
              <a:srgbClr val="000000"/>
            </a:solidFill>
            <a:round/>
            <a:headEnd/>
            <a:tailEnd/>
          </a:ln>
        </p:spPr>
        <p:txBody>
          <a:bodyPr/>
          <a:lstStyle/>
          <a:p>
            <a:endParaRPr lang="en-IN"/>
          </a:p>
        </p:txBody>
      </p:sp>
      <p:sp>
        <p:nvSpPr>
          <p:cNvPr id="14400" name="Rectangle 64"/>
          <p:cNvSpPr>
            <a:spLocks noChangeArrowheads="1"/>
          </p:cNvSpPr>
          <p:nvPr/>
        </p:nvSpPr>
        <p:spPr bwMode="auto">
          <a:xfrm>
            <a:off x="5724525" y="3186113"/>
            <a:ext cx="1193800" cy="403225"/>
          </a:xfrm>
          <a:prstGeom prst="rect">
            <a:avLst/>
          </a:prstGeom>
          <a:noFill/>
          <a:ln w="17463">
            <a:solidFill>
              <a:srgbClr val="00FFFF"/>
            </a:solidFill>
            <a:miter lim="800000"/>
            <a:headEnd/>
            <a:tailEnd/>
          </a:ln>
        </p:spPr>
        <p:txBody>
          <a:bodyPr/>
          <a:lstStyle/>
          <a:p>
            <a:endParaRPr lang="en-IN"/>
          </a:p>
        </p:txBody>
      </p:sp>
      <p:sp>
        <p:nvSpPr>
          <p:cNvPr id="14401" name="Line 65"/>
          <p:cNvSpPr>
            <a:spLocks noChangeShapeType="1"/>
          </p:cNvSpPr>
          <p:nvPr/>
        </p:nvSpPr>
        <p:spPr bwMode="auto">
          <a:xfrm flipV="1">
            <a:off x="6321425" y="3186113"/>
            <a:ext cx="1588" cy="403225"/>
          </a:xfrm>
          <a:prstGeom prst="line">
            <a:avLst/>
          </a:prstGeom>
          <a:noFill/>
          <a:ln w="17463">
            <a:solidFill>
              <a:srgbClr val="00FFFF"/>
            </a:solidFill>
            <a:round/>
            <a:headEnd/>
            <a:tailEnd/>
          </a:ln>
        </p:spPr>
        <p:txBody>
          <a:bodyPr/>
          <a:lstStyle/>
          <a:p>
            <a:endParaRPr lang="en-IN"/>
          </a:p>
        </p:txBody>
      </p:sp>
      <p:sp>
        <p:nvSpPr>
          <p:cNvPr id="14402" name="Rectangle 66"/>
          <p:cNvSpPr>
            <a:spLocks noChangeArrowheads="1"/>
          </p:cNvSpPr>
          <p:nvPr/>
        </p:nvSpPr>
        <p:spPr bwMode="auto">
          <a:xfrm>
            <a:off x="6321425" y="3783013"/>
            <a:ext cx="1192213" cy="403225"/>
          </a:xfrm>
          <a:prstGeom prst="rect">
            <a:avLst/>
          </a:prstGeom>
          <a:noFill/>
          <a:ln w="17463">
            <a:solidFill>
              <a:srgbClr val="00FFFF"/>
            </a:solidFill>
            <a:miter lim="800000"/>
            <a:headEnd/>
            <a:tailEnd/>
          </a:ln>
        </p:spPr>
        <p:txBody>
          <a:bodyPr/>
          <a:lstStyle/>
          <a:p>
            <a:endParaRPr lang="en-IN"/>
          </a:p>
        </p:txBody>
      </p:sp>
      <p:sp>
        <p:nvSpPr>
          <p:cNvPr id="14403" name="Line 67"/>
          <p:cNvSpPr>
            <a:spLocks noChangeShapeType="1"/>
          </p:cNvSpPr>
          <p:nvPr/>
        </p:nvSpPr>
        <p:spPr bwMode="auto">
          <a:xfrm flipV="1">
            <a:off x="6918325" y="3783013"/>
            <a:ext cx="1588" cy="403225"/>
          </a:xfrm>
          <a:prstGeom prst="line">
            <a:avLst/>
          </a:prstGeom>
          <a:noFill/>
          <a:ln w="17463">
            <a:solidFill>
              <a:srgbClr val="00FFFF"/>
            </a:solidFill>
            <a:round/>
            <a:headEnd/>
            <a:tailEnd/>
          </a:ln>
        </p:spPr>
        <p:txBody>
          <a:bodyPr/>
          <a:lstStyle/>
          <a:p>
            <a:endParaRPr lang="en-IN"/>
          </a:p>
        </p:txBody>
      </p:sp>
      <p:sp>
        <p:nvSpPr>
          <p:cNvPr id="14404" name="Rectangle 68"/>
          <p:cNvSpPr>
            <a:spLocks noChangeArrowheads="1"/>
          </p:cNvSpPr>
          <p:nvPr/>
        </p:nvSpPr>
        <p:spPr bwMode="auto">
          <a:xfrm>
            <a:off x="6918325" y="4379913"/>
            <a:ext cx="1192213" cy="403225"/>
          </a:xfrm>
          <a:prstGeom prst="rect">
            <a:avLst/>
          </a:prstGeom>
          <a:noFill/>
          <a:ln w="17463">
            <a:solidFill>
              <a:srgbClr val="00FFFF"/>
            </a:solidFill>
            <a:miter lim="800000"/>
            <a:headEnd/>
            <a:tailEnd/>
          </a:ln>
        </p:spPr>
        <p:txBody>
          <a:bodyPr/>
          <a:lstStyle/>
          <a:p>
            <a:endParaRPr lang="en-IN"/>
          </a:p>
        </p:txBody>
      </p:sp>
      <p:sp>
        <p:nvSpPr>
          <p:cNvPr id="14405" name="Line 69"/>
          <p:cNvSpPr>
            <a:spLocks noChangeShapeType="1"/>
          </p:cNvSpPr>
          <p:nvPr/>
        </p:nvSpPr>
        <p:spPr bwMode="auto">
          <a:xfrm flipV="1">
            <a:off x="7513638" y="4379913"/>
            <a:ext cx="1587" cy="403225"/>
          </a:xfrm>
          <a:prstGeom prst="line">
            <a:avLst/>
          </a:prstGeom>
          <a:noFill/>
          <a:ln w="17463">
            <a:solidFill>
              <a:srgbClr val="00FFFF"/>
            </a:solidFill>
            <a:round/>
            <a:headEnd/>
            <a:tailEnd/>
          </a:ln>
        </p:spPr>
        <p:txBody>
          <a:bodyPr/>
          <a:lstStyle/>
          <a:p>
            <a:endParaRPr lang="en-IN"/>
          </a:p>
        </p:txBody>
      </p:sp>
      <p:sp>
        <p:nvSpPr>
          <p:cNvPr id="14406" name="Rectangle 70"/>
          <p:cNvSpPr>
            <a:spLocks noChangeArrowheads="1"/>
          </p:cNvSpPr>
          <p:nvPr/>
        </p:nvSpPr>
        <p:spPr bwMode="auto">
          <a:xfrm>
            <a:off x="5935663" y="3292475"/>
            <a:ext cx="93662"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F</a:t>
            </a:r>
            <a:endParaRPr lang="en-US" altLang="zh-CN" sz="2400">
              <a:latin typeface="Times New Roman" pitchFamily="18" charset="0"/>
              <a:ea typeface="SimSun" pitchFamily="2" charset="-122"/>
            </a:endParaRPr>
          </a:p>
        </p:txBody>
      </p:sp>
      <p:sp>
        <p:nvSpPr>
          <p:cNvPr id="14407" name="Rectangle 71"/>
          <p:cNvSpPr>
            <a:spLocks noChangeArrowheads="1"/>
          </p:cNvSpPr>
          <p:nvPr/>
        </p:nvSpPr>
        <p:spPr bwMode="auto">
          <a:xfrm>
            <a:off x="6022975" y="3379788"/>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1</a:t>
            </a:r>
            <a:endParaRPr lang="en-US" altLang="zh-CN" sz="2400">
              <a:latin typeface="Times New Roman" pitchFamily="18" charset="0"/>
              <a:ea typeface="SimSun" pitchFamily="2" charset="-122"/>
            </a:endParaRPr>
          </a:p>
        </p:txBody>
      </p:sp>
      <p:sp>
        <p:nvSpPr>
          <p:cNvPr id="14408" name="Rectangle 72"/>
          <p:cNvSpPr>
            <a:spLocks noChangeArrowheads="1"/>
          </p:cNvSpPr>
          <p:nvPr/>
        </p:nvSpPr>
        <p:spPr bwMode="auto">
          <a:xfrm>
            <a:off x="6530975" y="3292475"/>
            <a:ext cx="101600"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E</a:t>
            </a:r>
            <a:endParaRPr lang="en-US" altLang="zh-CN" sz="2400">
              <a:latin typeface="Times New Roman" pitchFamily="18" charset="0"/>
              <a:ea typeface="SimSun" pitchFamily="2" charset="-122"/>
            </a:endParaRPr>
          </a:p>
        </p:txBody>
      </p:sp>
      <p:sp>
        <p:nvSpPr>
          <p:cNvPr id="14409" name="Rectangle 73"/>
          <p:cNvSpPr>
            <a:spLocks noChangeArrowheads="1"/>
          </p:cNvSpPr>
          <p:nvPr/>
        </p:nvSpPr>
        <p:spPr bwMode="auto">
          <a:xfrm>
            <a:off x="6637338" y="3379788"/>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1</a:t>
            </a:r>
            <a:endParaRPr lang="en-US" altLang="zh-CN" sz="2400">
              <a:latin typeface="Times New Roman" pitchFamily="18" charset="0"/>
              <a:ea typeface="SimSun" pitchFamily="2" charset="-122"/>
            </a:endParaRPr>
          </a:p>
        </p:txBody>
      </p:sp>
      <p:sp>
        <p:nvSpPr>
          <p:cNvPr id="14410" name="Rectangle 74"/>
          <p:cNvSpPr>
            <a:spLocks noChangeArrowheads="1"/>
          </p:cNvSpPr>
          <p:nvPr/>
        </p:nvSpPr>
        <p:spPr bwMode="auto">
          <a:xfrm>
            <a:off x="6530975" y="3889375"/>
            <a:ext cx="93663"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F</a:t>
            </a:r>
            <a:endParaRPr lang="en-US" altLang="zh-CN" sz="2400">
              <a:latin typeface="Times New Roman" pitchFamily="18" charset="0"/>
              <a:ea typeface="SimSun" pitchFamily="2" charset="-122"/>
            </a:endParaRPr>
          </a:p>
        </p:txBody>
      </p:sp>
      <p:sp>
        <p:nvSpPr>
          <p:cNvPr id="14411" name="Rectangle 75"/>
          <p:cNvSpPr>
            <a:spLocks noChangeArrowheads="1"/>
          </p:cNvSpPr>
          <p:nvPr/>
        </p:nvSpPr>
        <p:spPr bwMode="auto">
          <a:xfrm>
            <a:off x="6619875" y="3976688"/>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2</a:t>
            </a:r>
            <a:endParaRPr lang="en-US" altLang="zh-CN" sz="2400">
              <a:latin typeface="Times New Roman" pitchFamily="18" charset="0"/>
              <a:ea typeface="SimSun" pitchFamily="2" charset="-122"/>
            </a:endParaRPr>
          </a:p>
        </p:txBody>
      </p:sp>
      <p:sp>
        <p:nvSpPr>
          <p:cNvPr id="14412" name="Rectangle 76"/>
          <p:cNvSpPr>
            <a:spLocks noChangeArrowheads="1"/>
          </p:cNvSpPr>
          <p:nvPr/>
        </p:nvSpPr>
        <p:spPr bwMode="auto">
          <a:xfrm>
            <a:off x="7127875" y="3889375"/>
            <a:ext cx="101600"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E</a:t>
            </a:r>
            <a:endParaRPr lang="en-US" altLang="zh-CN" sz="2400">
              <a:latin typeface="Times New Roman" pitchFamily="18" charset="0"/>
              <a:ea typeface="SimSun" pitchFamily="2" charset="-122"/>
            </a:endParaRPr>
          </a:p>
        </p:txBody>
      </p:sp>
      <p:sp>
        <p:nvSpPr>
          <p:cNvPr id="14413" name="Rectangle 77"/>
          <p:cNvSpPr>
            <a:spLocks noChangeArrowheads="1"/>
          </p:cNvSpPr>
          <p:nvPr/>
        </p:nvSpPr>
        <p:spPr bwMode="auto">
          <a:xfrm>
            <a:off x="7234238" y="3976688"/>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2</a:t>
            </a:r>
            <a:endParaRPr lang="en-US" altLang="zh-CN" sz="2400">
              <a:latin typeface="Times New Roman" pitchFamily="18" charset="0"/>
              <a:ea typeface="SimSun" pitchFamily="2" charset="-122"/>
            </a:endParaRPr>
          </a:p>
        </p:txBody>
      </p:sp>
      <p:sp>
        <p:nvSpPr>
          <p:cNvPr id="14414" name="Rectangle 78"/>
          <p:cNvSpPr>
            <a:spLocks noChangeArrowheads="1"/>
          </p:cNvSpPr>
          <p:nvPr/>
        </p:nvSpPr>
        <p:spPr bwMode="auto">
          <a:xfrm>
            <a:off x="7127875" y="4484688"/>
            <a:ext cx="93663" cy="182562"/>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F</a:t>
            </a:r>
            <a:endParaRPr lang="en-US" altLang="zh-CN" sz="2400">
              <a:latin typeface="Times New Roman" pitchFamily="18" charset="0"/>
              <a:ea typeface="SimSun" pitchFamily="2" charset="-122"/>
            </a:endParaRPr>
          </a:p>
        </p:txBody>
      </p:sp>
      <p:sp>
        <p:nvSpPr>
          <p:cNvPr id="14415" name="Rectangle 79"/>
          <p:cNvSpPr>
            <a:spLocks noChangeArrowheads="1"/>
          </p:cNvSpPr>
          <p:nvPr/>
        </p:nvSpPr>
        <p:spPr bwMode="auto">
          <a:xfrm>
            <a:off x="7216775" y="4572000"/>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3</a:t>
            </a:r>
            <a:endParaRPr lang="en-US" altLang="zh-CN" sz="2400">
              <a:latin typeface="Times New Roman" pitchFamily="18" charset="0"/>
              <a:ea typeface="SimSun" pitchFamily="2" charset="-122"/>
            </a:endParaRPr>
          </a:p>
        </p:txBody>
      </p:sp>
      <p:sp>
        <p:nvSpPr>
          <p:cNvPr id="14416" name="Rectangle 80"/>
          <p:cNvSpPr>
            <a:spLocks noChangeArrowheads="1"/>
          </p:cNvSpPr>
          <p:nvPr/>
        </p:nvSpPr>
        <p:spPr bwMode="auto">
          <a:xfrm>
            <a:off x="7724775" y="4484688"/>
            <a:ext cx="101600" cy="182562"/>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E</a:t>
            </a:r>
            <a:endParaRPr lang="en-US" altLang="zh-CN" sz="2400">
              <a:latin typeface="Times New Roman" pitchFamily="18" charset="0"/>
              <a:ea typeface="SimSun" pitchFamily="2" charset="-122"/>
            </a:endParaRPr>
          </a:p>
        </p:txBody>
      </p:sp>
      <p:sp>
        <p:nvSpPr>
          <p:cNvPr id="14417" name="Rectangle 81"/>
          <p:cNvSpPr>
            <a:spLocks noChangeArrowheads="1"/>
          </p:cNvSpPr>
          <p:nvPr/>
        </p:nvSpPr>
        <p:spPr bwMode="auto">
          <a:xfrm>
            <a:off x="7829550" y="4572000"/>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3</a:t>
            </a:r>
            <a:endParaRPr lang="en-US" altLang="zh-CN" sz="2400">
              <a:latin typeface="Times New Roman" pitchFamily="18" charset="0"/>
              <a:ea typeface="SimSun" pitchFamily="2" charset="-122"/>
            </a:endParaRPr>
          </a:p>
        </p:txBody>
      </p:sp>
      <p:sp>
        <p:nvSpPr>
          <p:cNvPr id="14418" name="Rectangle 82"/>
          <p:cNvSpPr>
            <a:spLocks noChangeArrowheads="1"/>
          </p:cNvSpPr>
          <p:nvPr/>
        </p:nvSpPr>
        <p:spPr bwMode="auto">
          <a:xfrm>
            <a:off x="5127625" y="3292475"/>
            <a:ext cx="42863"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I</a:t>
            </a:r>
            <a:endParaRPr lang="en-US" altLang="zh-CN" sz="2400">
              <a:latin typeface="Times New Roman" pitchFamily="18" charset="0"/>
              <a:ea typeface="SimSun" pitchFamily="2" charset="-122"/>
            </a:endParaRPr>
          </a:p>
        </p:txBody>
      </p:sp>
      <p:sp>
        <p:nvSpPr>
          <p:cNvPr id="14419" name="Rectangle 83"/>
          <p:cNvSpPr>
            <a:spLocks noChangeArrowheads="1"/>
          </p:cNvSpPr>
          <p:nvPr/>
        </p:nvSpPr>
        <p:spPr bwMode="auto">
          <a:xfrm>
            <a:off x="5180013" y="3379788"/>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1</a:t>
            </a:r>
            <a:endParaRPr lang="en-US" altLang="zh-CN" sz="2400">
              <a:latin typeface="Times New Roman" pitchFamily="18" charset="0"/>
              <a:ea typeface="SimSun" pitchFamily="2" charset="-122"/>
            </a:endParaRPr>
          </a:p>
        </p:txBody>
      </p:sp>
      <p:sp>
        <p:nvSpPr>
          <p:cNvPr id="14420" name="Rectangle 84"/>
          <p:cNvSpPr>
            <a:spLocks noChangeArrowheads="1"/>
          </p:cNvSpPr>
          <p:nvPr/>
        </p:nvSpPr>
        <p:spPr bwMode="auto">
          <a:xfrm>
            <a:off x="5127625" y="3889375"/>
            <a:ext cx="42863"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I</a:t>
            </a:r>
            <a:endParaRPr lang="en-US" altLang="zh-CN" sz="2400">
              <a:latin typeface="Times New Roman" pitchFamily="18" charset="0"/>
              <a:ea typeface="SimSun" pitchFamily="2" charset="-122"/>
            </a:endParaRPr>
          </a:p>
        </p:txBody>
      </p:sp>
      <p:sp>
        <p:nvSpPr>
          <p:cNvPr id="14421" name="Rectangle 85"/>
          <p:cNvSpPr>
            <a:spLocks noChangeArrowheads="1"/>
          </p:cNvSpPr>
          <p:nvPr/>
        </p:nvSpPr>
        <p:spPr bwMode="auto">
          <a:xfrm>
            <a:off x="5180013" y="3976688"/>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2</a:t>
            </a:r>
            <a:endParaRPr lang="en-US" altLang="zh-CN" sz="2400">
              <a:latin typeface="Times New Roman" pitchFamily="18" charset="0"/>
              <a:ea typeface="SimSun" pitchFamily="2" charset="-122"/>
            </a:endParaRPr>
          </a:p>
        </p:txBody>
      </p:sp>
      <p:sp>
        <p:nvSpPr>
          <p:cNvPr id="14422" name="Rectangle 86"/>
          <p:cNvSpPr>
            <a:spLocks noChangeArrowheads="1"/>
          </p:cNvSpPr>
          <p:nvPr/>
        </p:nvSpPr>
        <p:spPr bwMode="auto">
          <a:xfrm>
            <a:off x="5127625" y="4484688"/>
            <a:ext cx="42863" cy="182562"/>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I</a:t>
            </a:r>
            <a:endParaRPr lang="en-US" altLang="zh-CN" sz="2400">
              <a:latin typeface="Times New Roman" pitchFamily="18" charset="0"/>
              <a:ea typeface="SimSun" pitchFamily="2" charset="-122"/>
            </a:endParaRPr>
          </a:p>
        </p:txBody>
      </p:sp>
      <p:sp>
        <p:nvSpPr>
          <p:cNvPr id="14423" name="Rectangle 87"/>
          <p:cNvSpPr>
            <a:spLocks noChangeArrowheads="1"/>
          </p:cNvSpPr>
          <p:nvPr/>
        </p:nvSpPr>
        <p:spPr bwMode="auto">
          <a:xfrm>
            <a:off x="5180013" y="4572000"/>
            <a:ext cx="69850" cy="152400"/>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Nimbus Roman No9 L" charset="0"/>
                <a:ea typeface="SimSun" pitchFamily="2" charset="-122"/>
              </a:rPr>
              <a:t>3</a:t>
            </a:r>
            <a:endParaRPr lang="en-US" altLang="zh-CN" sz="2400">
              <a:latin typeface="Times New Roman" pitchFamily="18" charset="0"/>
              <a:ea typeface="SimSun" pitchFamily="2" charset="-122"/>
            </a:endParaRPr>
          </a:p>
        </p:txBody>
      </p:sp>
      <p:sp>
        <p:nvSpPr>
          <p:cNvPr id="14424" name="Rectangle 88"/>
          <p:cNvSpPr>
            <a:spLocks noChangeArrowheads="1"/>
          </p:cNvSpPr>
          <p:nvPr/>
        </p:nvSpPr>
        <p:spPr bwMode="auto">
          <a:xfrm>
            <a:off x="4811713" y="2976563"/>
            <a:ext cx="788987" cy="182562"/>
          </a:xfrm>
          <a:prstGeom prst="rect">
            <a:avLst/>
          </a:prstGeom>
          <a:noFill/>
          <a:ln w="9525">
            <a:noFill/>
            <a:miter lim="800000"/>
            <a:headEnd/>
            <a:tailEnd/>
          </a:ln>
        </p:spPr>
        <p:txBody>
          <a:bodyPr wrap="none" lIns="0" tIns="0" rIns="0" bIns="0">
            <a:spAutoFit/>
          </a:bodyPr>
          <a:lstStyle/>
          <a:p>
            <a:r>
              <a:rPr lang="en-US" altLang="zh-CN" sz="1200" b="1">
                <a:solidFill>
                  <a:srgbClr val="000000"/>
                </a:solidFill>
                <a:latin typeface="Nimbus Roman No9 L" charset="0"/>
                <a:ea typeface="SimSun" pitchFamily="2" charset="-122"/>
              </a:rPr>
              <a:t>Instruction</a:t>
            </a:r>
            <a:endParaRPr lang="en-US" altLang="zh-CN" sz="2400">
              <a:latin typeface="Times New Roman" pitchFamily="18" charset="0"/>
              <a:ea typeface="SimSun" pitchFamily="2" charset="-122"/>
            </a:endParaRPr>
          </a:p>
        </p:txBody>
      </p:sp>
      <p:sp>
        <p:nvSpPr>
          <p:cNvPr id="14425" name="Rectangle 89"/>
          <p:cNvSpPr>
            <a:spLocks noChangeArrowheads="1"/>
          </p:cNvSpPr>
          <p:nvPr/>
        </p:nvSpPr>
        <p:spPr bwMode="auto">
          <a:xfrm>
            <a:off x="5672138" y="4994275"/>
            <a:ext cx="1535112"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Sans L" charset="0"/>
                <a:ea typeface="SimSun" pitchFamily="2" charset="-122"/>
              </a:rPr>
              <a:t>(c) Pipelined execution</a:t>
            </a:r>
            <a:endParaRPr lang="en-US" altLang="zh-CN" sz="2400">
              <a:latin typeface="Times New Roman" pitchFamily="18" charset="0"/>
              <a:ea typeface="SimSun" pitchFamily="2" charset="-122"/>
            </a:endParaRPr>
          </a:p>
        </p:txBody>
      </p:sp>
      <p:sp>
        <p:nvSpPr>
          <p:cNvPr id="14426" name="Rectangle 90"/>
          <p:cNvSpPr>
            <a:spLocks noChangeArrowheads="1"/>
          </p:cNvSpPr>
          <p:nvPr/>
        </p:nvSpPr>
        <p:spPr bwMode="auto">
          <a:xfrm>
            <a:off x="4741863" y="5705475"/>
            <a:ext cx="3616325" cy="212725"/>
          </a:xfrm>
          <a:prstGeom prst="rect">
            <a:avLst/>
          </a:prstGeom>
          <a:noFill/>
          <a:ln w="9525">
            <a:noFill/>
            <a:miter lim="800000"/>
            <a:headEnd/>
            <a:tailEnd/>
          </a:ln>
        </p:spPr>
        <p:txBody>
          <a:bodyPr wrap="none" lIns="0" tIns="0" rIns="0" bIns="0">
            <a:spAutoFit/>
          </a:bodyPr>
          <a:lstStyle/>
          <a:p>
            <a:r>
              <a:rPr lang="en-US" altLang="zh-CN" sz="1400">
                <a:solidFill>
                  <a:srgbClr val="000000"/>
                </a:solidFill>
                <a:latin typeface="Nimbus Roman No9 L" charset="0"/>
                <a:ea typeface="SimSun" pitchFamily="2" charset="-122"/>
              </a:rPr>
              <a:t>Figure 8.1. Basic idea of instruction pipelining.</a:t>
            </a:r>
            <a:endParaRPr lang="en-US" altLang="zh-CN" sz="2400">
              <a:latin typeface="Times New Roman" pitchFamily="18" charset="0"/>
              <a:ea typeface="SimSun" pitchFamily="2" charset="-122"/>
            </a:endParaRPr>
          </a:p>
        </p:txBody>
      </p:sp>
      <p:sp>
        <p:nvSpPr>
          <p:cNvPr id="14427" name="Rectangle 91"/>
          <p:cNvSpPr>
            <a:spLocks noChangeArrowheads="1"/>
          </p:cNvSpPr>
          <p:nvPr/>
        </p:nvSpPr>
        <p:spPr bwMode="auto">
          <a:xfrm>
            <a:off x="4811713" y="2590800"/>
            <a:ext cx="768350"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Clock cycle</a:t>
            </a:r>
            <a:endParaRPr lang="en-US" altLang="zh-CN" sz="2400">
              <a:latin typeface="Times New Roman" pitchFamily="18" charset="0"/>
              <a:ea typeface="SimSun" pitchFamily="2" charset="-122"/>
            </a:endParaRPr>
          </a:p>
        </p:txBody>
      </p:sp>
      <p:sp>
        <p:nvSpPr>
          <p:cNvPr id="14428" name="Rectangle 92"/>
          <p:cNvSpPr>
            <a:spLocks noChangeArrowheads="1"/>
          </p:cNvSpPr>
          <p:nvPr/>
        </p:nvSpPr>
        <p:spPr bwMode="auto">
          <a:xfrm>
            <a:off x="5970588" y="2590800"/>
            <a:ext cx="84137"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1</a:t>
            </a:r>
            <a:endParaRPr lang="en-US" altLang="zh-CN" sz="2400">
              <a:latin typeface="Times New Roman" pitchFamily="18" charset="0"/>
              <a:ea typeface="SimSun" pitchFamily="2" charset="-122"/>
            </a:endParaRPr>
          </a:p>
        </p:txBody>
      </p:sp>
      <p:sp>
        <p:nvSpPr>
          <p:cNvPr id="14429" name="Rectangle 93"/>
          <p:cNvSpPr>
            <a:spLocks noChangeArrowheads="1"/>
          </p:cNvSpPr>
          <p:nvPr/>
        </p:nvSpPr>
        <p:spPr bwMode="auto">
          <a:xfrm>
            <a:off x="6567488" y="2590800"/>
            <a:ext cx="84137"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2</a:t>
            </a:r>
            <a:endParaRPr lang="en-US" altLang="zh-CN" sz="2400">
              <a:latin typeface="Times New Roman" pitchFamily="18" charset="0"/>
              <a:ea typeface="SimSun" pitchFamily="2" charset="-122"/>
            </a:endParaRPr>
          </a:p>
        </p:txBody>
      </p:sp>
      <p:sp>
        <p:nvSpPr>
          <p:cNvPr id="14430" name="Rectangle 94"/>
          <p:cNvSpPr>
            <a:spLocks noChangeArrowheads="1"/>
          </p:cNvSpPr>
          <p:nvPr/>
        </p:nvSpPr>
        <p:spPr bwMode="auto">
          <a:xfrm>
            <a:off x="7162800" y="2590800"/>
            <a:ext cx="84138"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3</a:t>
            </a:r>
            <a:endParaRPr lang="en-US" altLang="zh-CN" sz="2400">
              <a:latin typeface="Times New Roman" pitchFamily="18" charset="0"/>
              <a:ea typeface="SimSun" pitchFamily="2" charset="-122"/>
            </a:endParaRPr>
          </a:p>
        </p:txBody>
      </p:sp>
      <p:sp>
        <p:nvSpPr>
          <p:cNvPr id="14431" name="Rectangle 95"/>
          <p:cNvSpPr>
            <a:spLocks noChangeArrowheads="1"/>
          </p:cNvSpPr>
          <p:nvPr/>
        </p:nvSpPr>
        <p:spPr bwMode="auto">
          <a:xfrm>
            <a:off x="7759700" y="2590800"/>
            <a:ext cx="84138" cy="182563"/>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4</a:t>
            </a:r>
            <a:endParaRPr lang="en-US" altLang="zh-CN" sz="2400">
              <a:latin typeface="Times New Roman" pitchFamily="18" charset="0"/>
              <a:ea typeface="SimSun" pitchFamily="2" charset="-122"/>
            </a:endParaRPr>
          </a:p>
        </p:txBody>
      </p:sp>
      <p:sp>
        <p:nvSpPr>
          <p:cNvPr id="14432" name="Rectangle 96"/>
          <p:cNvSpPr>
            <a:spLocks noChangeArrowheads="1"/>
          </p:cNvSpPr>
          <p:nvPr/>
        </p:nvSpPr>
        <p:spPr bwMode="auto">
          <a:xfrm>
            <a:off x="8075613" y="2414588"/>
            <a:ext cx="93662" cy="182562"/>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T</a:t>
            </a:r>
            <a:endParaRPr lang="en-US" altLang="zh-CN" sz="2400">
              <a:latin typeface="Times New Roman" pitchFamily="18" charset="0"/>
              <a:ea typeface="SimSun" pitchFamily="2" charset="-122"/>
            </a:endParaRPr>
          </a:p>
        </p:txBody>
      </p:sp>
      <p:sp>
        <p:nvSpPr>
          <p:cNvPr id="14433" name="Rectangle 97"/>
          <p:cNvSpPr>
            <a:spLocks noChangeArrowheads="1"/>
          </p:cNvSpPr>
          <p:nvPr/>
        </p:nvSpPr>
        <p:spPr bwMode="auto">
          <a:xfrm>
            <a:off x="8162925" y="2414588"/>
            <a:ext cx="244475" cy="182562"/>
          </a:xfrm>
          <a:prstGeom prst="rect">
            <a:avLst/>
          </a:prstGeom>
          <a:noFill/>
          <a:ln w="9525">
            <a:noFill/>
            <a:miter lim="800000"/>
            <a:headEnd/>
            <a:tailEnd/>
          </a:ln>
        </p:spPr>
        <p:txBody>
          <a:bodyPr wrap="none" lIns="0" tIns="0" rIns="0" bIns="0">
            <a:spAutoFit/>
          </a:bodyPr>
          <a:lstStyle/>
          <a:p>
            <a:r>
              <a:rPr lang="en-US" altLang="zh-CN" sz="1200">
                <a:solidFill>
                  <a:srgbClr val="000000"/>
                </a:solidFill>
                <a:latin typeface="Nimbus Roman No9 L" charset="0"/>
                <a:ea typeface="SimSun" pitchFamily="2" charset="-122"/>
              </a:rPr>
              <a:t>ime</a:t>
            </a:r>
            <a:endParaRPr lang="en-US" altLang="zh-CN" sz="2400">
              <a:latin typeface="Times New Roman" pitchFamily="18" charset="0"/>
              <a:ea typeface="SimSun" pitchFamily="2" charset="-122"/>
            </a:endParaRPr>
          </a:p>
        </p:txBody>
      </p:sp>
      <p:sp>
        <p:nvSpPr>
          <p:cNvPr id="14434" name="Freeform 98"/>
          <p:cNvSpPr>
            <a:spLocks/>
          </p:cNvSpPr>
          <p:nvPr/>
        </p:nvSpPr>
        <p:spPr bwMode="auto">
          <a:xfrm>
            <a:off x="7866063" y="2519363"/>
            <a:ext cx="104775" cy="52387"/>
          </a:xfrm>
          <a:custGeom>
            <a:avLst/>
            <a:gdLst/>
            <a:ahLst/>
            <a:cxnLst>
              <a:cxn ang="0">
                <a:pos x="0" y="3"/>
              </a:cxn>
              <a:cxn ang="0">
                <a:pos x="6" y="1"/>
              </a:cxn>
              <a:cxn ang="0">
                <a:pos x="0" y="0"/>
              </a:cxn>
              <a:cxn ang="0">
                <a:pos x="0" y="1"/>
              </a:cxn>
              <a:cxn ang="0">
                <a:pos x="0" y="3"/>
              </a:cxn>
            </a:cxnLst>
            <a:rect l="0" t="0" r="r" b="b"/>
            <a:pathLst>
              <a:path w="6" h="3">
                <a:moveTo>
                  <a:pt x="0" y="3"/>
                </a:moveTo>
                <a:lnTo>
                  <a:pt x="6" y="1"/>
                </a:lnTo>
                <a:lnTo>
                  <a:pt x="0" y="0"/>
                </a:lnTo>
                <a:lnTo>
                  <a:pt x="0" y="1"/>
                </a:lnTo>
                <a:lnTo>
                  <a:pt x="0" y="3"/>
                </a:lnTo>
              </a:path>
            </a:pathLst>
          </a:custGeom>
          <a:noFill/>
          <a:ln w="17463">
            <a:solidFill>
              <a:srgbClr val="000000"/>
            </a:solidFill>
            <a:prstDash val="solid"/>
            <a:round/>
            <a:headEnd/>
            <a:tailEnd/>
          </a:ln>
        </p:spPr>
        <p:txBody>
          <a:bodyPr/>
          <a:lstStyle/>
          <a:p>
            <a:endParaRPr lang="en-IN"/>
          </a:p>
        </p:txBody>
      </p:sp>
      <p:sp>
        <p:nvSpPr>
          <p:cNvPr id="14435" name="Freeform 99"/>
          <p:cNvSpPr>
            <a:spLocks/>
          </p:cNvSpPr>
          <p:nvPr/>
        </p:nvSpPr>
        <p:spPr bwMode="auto">
          <a:xfrm>
            <a:off x="7866063" y="2519363"/>
            <a:ext cx="104775" cy="52387"/>
          </a:xfrm>
          <a:custGeom>
            <a:avLst/>
            <a:gdLst/>
            <a:ahLst/>
            <a:cxnLst>
              <a:cxn ang="0">
                <a:pos x="0" y="33"/>
              </a:cxn>
              <a:cxn ang="0">
                <a:pos x="66" y="11"/>
              </a:cxn>
              <a:cxn ang="0">
                <a:pos x="0" y="0"/>
              </a:cxn>
              <a:cxn ang="0">
                <a:pos x="0" y="11"/>
              </a:cxn>
              <a:cxn ang="0">
                <a:pos x="0" y="33"/>
              </a:cxn>
            </a:cxnLst>
            <a:rect l="0" t="0" r="r" b="b"/>
            <a:pathLst>
              <a:path w="66" h="33">
                <a:moveTo>
                  <a:pt x="0" y="33"/>
                </a:moveTo>
                <a:lnTo>
                  <a:pt x="66" y="11"/>
                </a:lnTo>
                <a:lnTo>
                  <a:pt x="0" y="0"/>
                </a:lnTo>
                <a:lnTo>
                  <a:pt x="0" y="11"/>
                </a:lnTo>
                <a:lnTo>
                  <a:pt x="0" y="33"/>
                </a:lnTo>
                <a:close/>
              </a:path>
            </a:pathLst>
          </a:custGeom>
          <a:solidFill>
            <a:srgbClr val="000000"/>
          </a:solidFill>
          <a:ln w="0">
            <a:solidFill>
              <a:srgbClr val="000000"/>
            </a:solidFill>
            <a:prstDash val="solid"/>
            <a:round/>
            <a:headEnd/>
            <a:tailEnd/>
          </a:ln>
        </p:spPr>
        <p:txBody>
          <a:bodyPr/>
          <a:lstStyle/>
          <a:p>
            <a:endParaRPr lang="en-IN"/>
          </a:p>
        </p:txBody>
      </p:sp>
      <p:sp>
        <p:nvSpPr>
          <p:cNvPr id="14436" name="Line 100"/>
          <p:cNvSpPr>
            <a:spLocks noChangeShapeType="1"/>
          </p:cNvSpPr>
          <p:nvPr/>
        </p:nvSpPr>
        <p:spPr bwMode="auto">
          <a:xfrm flipH="1">
            <a:off x="7585075" y="2536825"/>
            <a:ext cx="280988" cy="1588"/>
          </a:xfrm>
          <a:prstGeom prst="line">
            <a:avLst/>
          </a:prstGeom>
          <a:noFill/>
          <a:ln w="17463">
            <a:solidFill>
              <a:srgbClr val="000000"/>
            </a:solidFill>
            <a:round/>
            <a:headEnd/>
            <a:tailEnd/>
          </a:ln>
        </p:spPr>
        <p:txBody>
          <a:bodyPr/>
          <a:lstStyle/>
          <a:p>
            <a:endParaRPr lang="en-IN"/>
          </a:p>
        </p:txBody>
      </p:sp>
      <p:sp>
        <p:nvSpPr>
          <p:cNvPr id="14437" name="Text Box 101"/>
          <p:cNvSpPr txBox="1">
            <a:spLocks noChangeArrowheads="1"/>
          </p:cNvSpPr>
          <p:nvPr/>
        </p:nvSpPr>
        <p:spPr bwMode="auto">
          <a:xfrm>
            <a:off x="669925" y="1560513"/>
            <a:ext cx="2019300" cy="366712"/>
          </a:xfrm>
          <a:prstGeom prst="rect">
            <a:avLst/>
          </a:prstGeom>
          <a:noFill/>
          <a:ln w="9525">
            <a:noFill/>
            <a:miter lim="800000"/>
            <a:headEnd/>
            <a:tailEnd/>
          </a:ln>
          <a:effectLst/>
        </p:spPr>
        <p:txBody>
          <a:bodyPr wrap="none">
            <a:spAutoFit/>
          </a:bodyPr>
          <a:lstStyle/>
          <a:p>
            <a:r>
              <a:rPr lang="en-US" altLang="zh-CN">
                <a:ea typeface="SimSun" pitchFamily="2" charset="-122"/>
              </a:rPr>
              <a:t>Fetch + Execution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a:ea typeface="SimSun" pitchFamily="2" charset="-122"/>
              </a:rPr>
              <a:t>Use the Idea of Pipelining in a Computer</a:t>
            </a:r>
          </a:p>
        </p:txBody>
      </p:sp>
      <p:pic>
        <p:nvPicPr>
          <p:cNvPr id="15364" name="Picture 4" descr="figure8"/>
          <p:cNvPicPr>
            <a:picLocks noChangeAspect="1" noChangeArrowheads="1"/>
          </p:cNvPicPr>
          <p:nvPr/>
        </p:nvPicPr>
        <p:blipFill>
          <a:blip r:embed="rId3" cstate="print"/>
          <a:srcRect/>
          <a:stretch>
            <a:fillRect/>
          </a:stretch>
        </p:blipFill>
        <p:spPr bwMode="auto">
          <a:xfrm>
            <a:off x="3124200" y="1066800"/>
            <a:ext cx="4351338" cy="5483225"/>
          </a:xfrm>
          <a:prstGeom prst="rect">
            <a:avLst/>
          </a:prstGeom>
          <a:noFill/>
        </p:spPr>
      </p:pic>
      <p:sp>
        <p:nvSpPr>
          <p:cNvPr id="15365" name="Text Box 5"/>
          <p:cNvSpPr txBox="1">
            <a:spLocks noChangeArrowheads="1"/>
          </p:cNvSpPr>
          <p:nvPr/>
        </p:nvSpPr>
        <p:spPr bwMode="auto">
          <a:xfrm>
            <a:off x="593725" y="1712913"/>
            <a:ext cx="2178050" cy="641350"/>
          </a:xfrm>
          <a:prstGeom prst="rect">
            <a:avLst/>
          </a:prstGeom>
          <a:noFill/>
          <a:ln w="9525">
            <a:noFill/>
            <a:miter lim="800000"/>
            <a:headEnd/>
            <a:tailEnd/>
          </a:ln>
          <a:effectLst/>
        </p:spPr>
        <p:txBody>
          <a:bodyPr wrap="none">
            <a:spAutoFit/>
          </a:bodyPr>
          <a:lstStyle/>
          <a:p>
            <a:r>
              <a:rPr lang="en-US" altLang="zh-CN">
                <a:ea typeface="SimSun" pitchFamily="2" charset="-122"/>
              </a:rPr>
              <a:t>Fetch + Decode</a:t>
            </a:r>
          </a:p>
          <a:p>
            <a:r>
              <a:rPr lang="en-US" altLang="zh-CN">
                <a:ea typeface="SimSun" pitchFamily="2" charset="-122"/>
              </a:rPr>
              <a:t>+ Execution + Write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8600"/>
            <a:ext cx="7543800" cy="762000"/>
          </a:xfrm>
        </p:spPr>
        <p:txBody>
          <a:bodyPr/>
          <a:lstStyle/>
          <a:p>
            <a:pPr lvl="1"/>
            <a:r>
              <a:rPr lang="en-US" dirty="0"/>
              <a:t>Pipelining in Computer</a:t>
            </a:r>
            <a:endParaRPr lang="en-IN" dirty="0"/>
          </a:p>
        </p:txBody>
      </p:sp>
      <p:sp>
        <p:nvSpPr>
          <p:cNvPr id="9219" name="Rectangle 3"/>
          <p:cNvSpPr>
            <a:spLocks noGrp="1" noChangeArrowheads="1"/>
          </p:cNvSpPr>
          <p:nvPr>
            <p:ph idx="1"/>
          </p:nvPr>
        </p:nvSpPr>
        <p:spPr>
          <a:xfrm>
            <a:off x="381000" y="1143000"/>
            <a:ext cx="8229600" cy="5410200"/>
          </a:xfrm>
        </p:spPr>
        <p:txBody>
          <a:bodyPr/>
          <a:lstStyle/>
          <a:p>
            <a:pPr marL="722313" lvl="2" indent="-368300">
              <a:buClr>
                <a:srgbClr val="0070C0"/>
              </a:buClr>
            </a:pPr>
            <a:r>
              <a:rPr lang="en-US" altLang="ko-KR" sz="2000" dirty="0"/>
              <a:t>Decomposing a sequential process into sub operations</a:t>
            </a:r>
          </a:p>
          <a:p>
            <a:pPr marL="722313" lvl="2" indent="-368300">
              <a:buClr>
                <a:srgbClr val="0070C0"/>
              </a:buClr>
            </a:pPr>
            <a:r>
              <a:rPr lang="en-US" altLang="ko-KR" sz="2000" dirty="0"/>
              <a:t>Each sub process is executed in a special dedicated segment concurrently</a:t>
            </a:r>
          </a:p>
          <a:p>
            <a:pPr lvl="1"/>
            <a:r>
              <a:rPr lang="en-US" altLang="ko-KR" sz="2000" dirty="0"/>
              <a:t>Pipelining</a:t>
            </a:r>
            <a:r>
              <a:rPr lang="ko-KR" altLang="en-US" sz="2000" dirty="0"/>
              <a:t>:</a:t>
            </a:r>
            <a:endParaRPr lang="en-US" altLang="ko-KR" sz="2000" dirty="0">
              <a:solidFill>
                <a:srgbClr val="FF00FF"/>
              </a:solidFill>
            </a:endParaRPr>
          </a:p>
          <a:p>
            <a:pPr lvl="2"/>
            <a:r>
              <a:rPr lang="en-US" altLang="ko-KR" sz="2000" dirty="0"/>
              <a:t>Multiply and add operation :                  ( </a:t>
            </a:r>
            <a:r>
              <a:rPr lang="en-US" altLang="ko-KR" sz="2000" dirty="0">
                <a:solidFill>
                  <a:srgbClr val="CC9900"/>
                </a:solidFill>
              </a:rPr>
              <a:t>for </a:t>
            </a:r>
            <a:r>
              <a:rPr lang="en-US" altLang="ko-KR" sz="2000" dirty="0" err="1">
                <a:solidFill>
                  <a:srgbClr val="CC9900"/>
                </a:solidFill>
              </a:rPr>
              <a:t>i</a:t>
            </a:r>
            <a:r>
              <a:rPr lang="en-US" altLang="ko-KR" sz="2000" dirty="0">
                <a:solidFill>
                  <a:srgbClr val="CC9900"/>
                </a:solidFill>
              </a:rPr>
              <a:t> = 1, 2, …, 7</a:t>
            </a:r>
            <a:r>
              <a:rPr lang="en-US" altLang="ko-KR" sz="2000" dirty="0"/>
              <a:t> )</a:t>
            </a:r>
          </a:p>
          <a:p>
            <a:pPr lvl="2"/>
            <a:r>
              <a:rPr lang="en-US" altLang="ko-KR" sz="2000" dirty="0"/>
              <a:t>3 </a:t>
            </a:r>
            <a:r>
              <a:rPr lang="en-US" altLang="ko-KR" sz="2000" dirty="0" err="1"/>
              <a:t>Suboperation</a:t>
            </a:r>
            <a:r>
              <a:rPr lang="en-US" altLang="ko-KR" sz="2000" dirty="0"/>
              <a:t> Segment</a:t>
            </a:r>
            <a:endParaRPr lang="ko-KR" altLang="en-US" sz="2000" dirty="0"/>
          </a:p>
          <a:p>
            <a:pPr lvl="3"/>
            <a:r>
              <a:rPr lang="ko-KR" altLang="en-US" dirty="0"/>
              <a:t>1)                                        : </a:t>
            </a:r>
            <a:r>
              <a:rPr lang="en-US" altLang="ko-KR" dirty="0"/>
              <a:t>Input Ai and Bi</a:t>
            </a:r>
          </a:p>
          <a:p>
            <a:pPr lvl="3"/>
            <a:r>
              <a:rPr lang="en-US" altLang="ko-KR" dirty="0"/>
              <a:t>2)                                        : Multiply and input </a:t>
            </a:r>
            <a:r>
              <a:rPr lang="en-US" altLang="ko-KR" dirty="0" err="1"/>
              <a:t>Ci</a:t>
            </a:r>
            <a:endParaRPr lang="en-US" altLang="ko-KR" dirty="0"/>
          </a:p>
          <a:p>
            <a:pPr lvl="3"/>
            <a:r>
              <a:rPr lang="en-US" altLang="ko-KR" dirty="0"/>
              <a:t>3)                                        : Add </a:t>
            </a:r>
            <a:r>
              <a:rPr lang="en-US" altLang="ko-KR" dirty="0" err="1"/>
              <a:t>Ci</a:t>
            </a:r>
            <a:endParaRPr lang="en-US" altLang="ko-KR" dirty="0"/>
          </a:p>
        </p:txBody>
      </p:sp>
      <p:graphicFrame>
        <p:nvGraphicFramePr>
          <p:cNvPr id="9220" name="Object 4"/>
          <p:cNvGraphicFramePr>
            <a:graphicFrameLocks noChangeAspect="1"/>
          </p:cNvGraphicFramePr>
          <p:nvPr>
            <p:extLst>
              <p:ext uri="{D42A27DB-BD31-4B8C-83A1-F6EECF244321}">
                <p14:modId xmlns:p14="http://schemas.microsoft.com/office/powerpoint/2010/main" val="1942891762"/>
              </p:ext>
            </p:extLst>
          </p:nvPr>
        </p:nvGraphicFramePr>
        <p:xfrm>
          <a:off x="2133600" y="3429000"/>
          <a:ext cx="1835150" cy="990600"/>
        </p:xfrm>
        <a:graphic>
          <a:graphicData uri="http://schemas.openxmlformats.org/presentationml/2006/ole">
            <mc:AlternateContent xmlns:mc="http://schemas.openxmlformats.org/markup-compatibility/2006">
              <mc:Choice xmlns:v="urn:schemas-microsoft-com:vml" Requires="v">
                <p:oleObj spid="_x0000_s361486" name="수식" r:id="rId3" imgW="1498320" imgH="634680" progId="Equation.3">
                  <p:embed/>
                </p:oleObj>
              </mc:Choice>
              <mc:Fallback>
                <p:oleObj name="수식" r:id="rId3" imgW="1498320" imgH="634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429000"/>
                        <a:ext cx="1835150" cy="990600"/>
                      </a:xfrm>
                      <a:prstGeom prst="rect">
                        <a:avLst/>
                      </a:prstGeom>
                      <a:solidFill>
                        <a:srgbClr val="FFFF99"/>
                      </a:solidFill>
                    </p:spPr>
                  </p:pic>
                </p:oleObj>
              </mc:Fallback>
            </mc:AlternateContent>
          </a:graphicData>
        </a:graphic>
      </p:graphicFrame>
      <p:graphicFrame>
        <p:nvGraphicFramePr>
          <p:cNvPr id="9221" name="Object 5"/>
          <p:cNvGraphicFramePr>
            <a:graphicFrameLocks noChangeAspect="1"/>
          </p:cNvGraphicFramePr>
          <p:nvPr>
            <p:extLst>
              <p:ext uri="{D42A27DB-BD31-4B8C-83A1-F6EECF244321}">
                <p14:modId xmlns:p14="http://schemas.microsoft.com/office/powerpoint/2010/main" val="153042946"/>
              </p:ext>
            </p:extLst>
          </p:nvPr>
        </p:nvGraphicFramePr>
        <p:xfrm>
          <a:off x="4721225" y="2667000"/>
          <a:ext cx="993775" cy="290513"/>
        </p:xfrm>
        <a:graphic>
          <a:graphicData uri="http://schemas.openxmlformats.org/presentationml/2006/ole">
            <mc:AlternateContent xmlns:mc="http://schemas.openxmlformats.org/markup-compatibility/2006">
              <mc:Choice xmlns:v="urn:schemas-microsoft-com:vml" Requires="v">
                <p:oleObj spid="_x0000_s361487" name="수식" r:id="rId5" imgW="749160" imgH="177480" progId="Equation.3">
                  <p:embed/>
                </p:oleObj>
              </mc:Choice>
              <mc:Fallback>
                <p:oleObj name="수식" r:id="rId5" imgW="749160" imgH="177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1225" y="2667000"/>
                        <a:ext cx="993775" cy="290513"/>
                      </a:xfrm>
                      <a:prstGeom prst="rect">
                        <a:avLst/>
                      </a:prstGeom>
                      <a:solidFill>
                        <a:srgbClr val="FFCC99"/>
                      </a:solidFill>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dirty="0">
                <a:ea typeface="SimSun" pitchFamily="2" charset="-122"/>
              </a:rPr>
              <a:t>1.Role of Cache Memory</a:t>
            </a:r>
          </a:p>
        </p:txBody>
      </p:sp>
      <p:sp>
        <p:nvSpPr>
          <p:cNvPr id="16387" name="Rectangle 3"/>
          <p:cNvSpPr>
            <a:spLocks noGrp="1" noChangeArrowheads="1"/>
          </p:cNvSpPr>
          <p:nvPr>
            <p:ph type="body" idx="1"/>
          </p:nvPr>
        </p:nvSpPr>
        <p:spPr/>
        <p:txBody>
          <a:bodyPr/>
          <a:lstStyle/>
          <a:p>
            <a:r>
              <a:rPr lang="en-US" altLang="zh-CN" sz="2600" dirty="0">
                <a:ea typeface="SimSun" pitchFamily="2" charset="-122"/>
              </a:rPr>
              <a:t>Each pipeline stage is expected to complete in one clock cycle.</a:t>
            </a:r>
          </a:p>
          <a:p>
            <a:r>
              <a:rPr lang="en-US" altLang="zh-CN" sz="2600" dirty="0">
                <a:ea typeface="SimSun" pitchFamily="2" charset="-122"/>
              </a:rPr>
              <a:t>The clock period should be long enough to let the slowest pipeline stage to complete.</a:t>
            </a:r>
          </a:p>
          <a:p>
            <a:r>
              <a:rPr lang="en-US" altLang="zh-CN" sz="2600" dirty="0">
                <a:ea typeface="SimSun" pitchFamily="2" charset="-122"/>
              </a:rPr>
              <a:t>Faster stages can only wait for the slowest one to complete.</a:t>
            </a:r>
          </a:p>
          <a:p>
            <a:r>
              <a:rPr lang="en-US" altLang="zh-CN" sz="2600" dirty="0">
                <a:ea typeface="SimSun" pitchFamily="2" charset="-122"/>
              </a:rPr>
              <a:t>Since main memory is very slow compared to the execution, if each instruction needs to be fetched from main memory, pipeline is almost useless.</a:t>
            </a:r>
          </a:p>
          <a:p>
            <a:r>
              <a:rPr lang="en-US" altLang="zh-CN" sz="2600" dirty="0">
                <a:ea typeface="SimSun" pitchFamily="2" charset="-122"/>
              </a:rPr>
              <a:t>Fortunately, we have cache.</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1518</TotalTime>
  <Words>719</Words>
  <Application>Microsoft Office PowerPoint</Application>
  <PresentationFormat>On-screen Show (4:3)</PresentationFormat>
  <Paragraphs>217</Paragraphs>
  <Slides>15</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Nimbus Roman No9 L</vt:lpstr>
      <vt:lpstr>Nimbus Sans L</vt:lpstr>
      <vt:lpstr>Times New Roman</vt:lpstr>
      <vt:lpstr>Wingdings</vt:lpstr>
      <vt:lpstr>Network</vt:lpstr>
      <vt:lpstr>수식</vt:lpstr>
      <vt:lpstr>Pipelining</vt:lpstr>
      <vt:lpstr>Traditional Pipeline Concept</vt:lpstr>
      <vt:lpstr>Traditional Pipeline Concept</vt:lpstr>
      <vt:lpstr>Traditional Pipeline Concept</vt:lpstr>
      <vt:lpstr>Traditional Pipeline Concept</vt:lpstr>
      <vt:lpstr>Pipelining in a Computer</vt:lpstr>
      <vt:lpstr>Use the Idea of Pipelining in a Computer</vt:lpstr>
      <vt:lpstr>Pipelining in Computer</vt:lpstr>
      <vt:lpstr>1.Role of Cache Memory</vt:lpstr>
      <vt:lpstr>2.Pipeline Performance</vt:lpstr>
      <vt:lpstr>Pipeline Performance</vt:lpstr>
      <vt:lpstr>Pipeline Performance</vt:lpstr>
      <vt:lpstr>Pipeline Performance</vt:lpstr>
      <vt:lpstr>Pipeline Performance</vt:lpstr>
      <vt:lpstr>Pipeline Performance</vt:lpstr>
    </vt:vector>
  </TitlesOfParts>
  <Company>University of Arkansas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Pipelining</dc:title>
  <dc:creator>administrator</dc:creator>
  <cp:lastModifiedBy>jishaliju@scmsgroup.org</cp:lastModifiedBy>
  <cp:revision>132</cp:revision>
  <dcterms:created xsi:type="dcterms:W3CDTF">2005-07-30T19:18:27Z</dcterms:created>
  <dcterms:modified xsi:type="dcterms:W3CDTF">2022-04-18T00:15:12Z</dcterms:modified>
</cp:coreProperties>
</file>