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412" y="638682"/>
            <a:ext cx="16941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4332" y="2817876"/>
            <a:ext cx="7234555" cy="382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180" y="1107440"/>
            <a:ext cx="6113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Arithmetic</a:t>
            </a:r>
            <a:r>
              <a:rPr sz="6000" spc="-70" dirty="0"/>
              <a:t> </a:t>
            </a:r>
            <a:r>
              <a:rPr sz="6000" spc="-5" dirty="0"/>
              <a:t>Pipeline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789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 Light"/>
                <a:cs typeface="Calibri Light"/>
              </a:rPr>
              <a:t>Floating</a:t>
            </a:r>
            <a:r>
              <a:rPr sz="4400" b="0" spc="-2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point</a:t>
            </a:r>
            <a:r>
              <a:rPr sz="4400" b="0" spc="-15" dirty="0">
                <a:latin typeface="Calibri Light"/>
                <a:cs typeface="Calibri Light"/>
              </a:rPr>
              <a:t> operations.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2094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inputs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pipeline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normalized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38955"/>
            <a:ext cx="10119995" cy="14306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mantissas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exponents.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subtraction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four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4715" y="2352889"/>
            <a:ext cx="4660900" cy="1880235"/>
            <a:chOff x="3954715" y="2352889"/>
            <a:chExt cx="4660900" cy="18802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791967"/>
              <a:ext cx="2191511" cy="12100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91452" y="2358716"/>
              <a:ext cx="680720" cy="549275"/>
            </a:xfrm>
            <a:custGeom>
              <a:avLst/>
              <a:gdLst/>
              <a:ahLst/>
              <a:cxnLst/>
              <a:rect l="l" t="t" r="r" b="b"/>
              <a:pathLst>
                <a:path w="680720" h="549275">
                  <a:moveTo>
                    <a:pt x="587059" y="0"/>
                  </a:moveTo>
                  <a:lnTo>
                    <a:pt x="541134" y="1769"/>
                  </a:lnTo>
                  <a:lnTo>
                    <a:pt x="495930" y="7725"/>
                  </a:lnTo>
                  <a:lnTo>
                    <a:pt x="451660" y="17731"/>
                  </a:lnTo>
                  <a:lnTo>
                    <a:pt x="408541" y="31647"/>
                  </a:lnTo>
                  <a:lnTo>
                    <a:pt x="366786" y="49335"/>
                  </a:lnTo>
                  <a:lnTo>
                    <a:pt x="326610" y="70656"/>
                  </a:lnTo>
                  <a:lnTo>
                    <a:pt x="288227" y="95471"/>
                  </a:lnTo>
                  <a:lnTo>
                    <a:pt x="251853" y="123642"/>
                  </a:lnTo>
                  <a:lnTo>
                    <a:pt x="217702" y="155030"/>
                  </a:lnTo>
                  <a:lnTo>
                    <a:pt x="185989" y="189497"/>
                  </a:lnTo>
                  <a:lnTo>
                    <a:pt x="156928" y="226903"/>
                  </a:lnTo>
                  <a:lnTo>
                    <a:pt x="130734" y="267110"/>
                  </a:lnTo>
                  <a:lnTo>
                    <a:pt x="107622" y="309980"/>
                  </a:lnTo>
                  <a:lnTo>
                    <a:pt x="87806" y="355373"/>
                  </a:lnTo>
                  <a:lnTo>
                    <a:pt x="71500" y="403152"/>
                  </a:lnTo>
                  <a:lnTo>
                    <a:pt x="0" y="399469"/>
                  </a:lnTo>
                  <a:lnTo>
                    <a:pt x="118745" y="549075"/>
                  </a:lnTo>
                  <a:lnTo>
                    <a:pt x="286130" y="414201"/>
                  </a:lnTo>
                  <a:lnTo>
                    <a:pt x="214502" y="410518"/>
                  </a:lnTo>
                  <a:lnTo>
                    <a:pt x="230378" y="363896"/>
                  </a:lnTo>
                  <a:lnTo>
                    <a:pt x="249684" y="319389"/>
                  </a:lnTo>
                  <a:lnTo>
                    <a:pt x="272231" y="277159"/>
                  </a:lnTo>
                  <a:lnTo>
                    <a:pt x="297832" y="237370"/>
                  </a:lnTo>
                  <a:lnTo>
                    <a:pt x="326297" y="200185"/>
                  </a:lnTo>
                  <a:lnTo>
                    <a:pt x="357437" y="165766"/>
                  </a:lnTo>
                  <a:lnTo>
                    <a:pt x="391064" y="134277"/>
                  </a:lnTo>
                  <a:lnTo>
                    <a:pt x="426989" y="105881"/>
                  </a:lnTo>
                  <a:lnTo>
                    <a:pt x="465022" y="80740"/>
                  </a:lnTo>
                  <a:lnTo>
                    <a:pt x="504975" y="59019"/>
                  </a:lnTo>
                  <a:lnTo>
                    <a:pt x="546660" y="40878"/>
                  </a:lnTo>
                  <a:lnTo>
                    <a:pt x="589886" y="26483"/>
                  </a:lnTo>
                  <a:lnTo>
                    <a:pt x="634467" y="15996"/>
                  </a:lnTo>
                  <a:lnTo>
                    <a:pt x="680212" y="9579"/>
                  </a:lnTo>
                  <a:lnTo>
                    <a:pt x="633490" y="2557"/>
                  </a:lnTo>
                  <a:lnTo>
                    <a:pt x="5870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0418" y="2359405"/>
              <a:ext cx="646430" cy="607695"/>
            </a:xfrm>
            <a:custGeom>
              <a:avLst/>
              <a:gdLst/>
              <a:ahLst/>
              <a:cxnLst/>
              <a:rect l="l" t="t" r="r" b="b"/>
              <a:pathLst>
                <a:path w="646429" h="607694">
                  <a:moveTo>
                    <a:pt x="0" y="0"/>
                  </a:moveTo>
                  <a:lnTo>
                    <a:pt x="45803" y="4480"/>
                  </a:lnTo>
                  <a:lnTo>
                    <a:pt x="90310" y="12990"/>
                  </a:lnTo>
                  <a:lnTo>
                    <a:pt x="133369" y="25349"/>
                  </a:lnTo>
                  <a:lnTo>
                    <a:pt x="174829" y="41377"/>
                  </a:lnTo>
                  <a:lnTo>
                    <a:pt x="214541" y="60893"/>
                  </a:lnTo>
                  <a:lnTo>
                    <a:pt x="252352" y="83719"/>
                  </a:lnTo>
                  <a:lnTo>
                    <a:pt x="288113" y="109674"/>
                  </a:lnTo>
                  <a:lnTo>
                    <a:pt x="321672" y="138578"/>
                  </a:lnTo>
                  <a:lnTo>
                    <a:pt x="352879" y="170252"/>
                  </a:lnTo>
                  <a:lnTo>
                    <a:pt x="381583" y="204514"/>
                  </a:lnTo>
                  <a:lnTo>
                    <a:pt x="407633" y="241186"/>
                  </a:lnTo>
                  <a:lnTo>
                    <a:pt x="430879" y="280087"/>
                  </a:lnTo>
                  <a:lnTo>
                    <a:pt x="451170" y="321037"/>
                  </a:lnTo>
                  <a:lnTo>
                    <a:pt x="468355" y="363856"/>
                  </a:lnTo>
                  <a:lnTo>
                    <a:pt x="482283" y="408365"/>
                  </a:lnTo>
                  <a:lnTo>
                    <a:pt x="492803" y="454383"/>
                  </a:lnTo>
                  <a:lnTo>
                    <a:pt x="499765" y="501730"/>
                  </a:lnTo>
                  <a:lnTo>
                    <a:pt x="503018" y="550227"/>
                  </a:lnTo>
                  <a:lnTo>
                    <a:pt x="502411" y="599694"/>
                  </a:lnTo>
                  <a:lnTo>
                    <a:pt x="645540" y="607187"/>
                  </a:lnTo>
                  <a:lnTo>
                    <a:pt x="646146" y="557720"/>
                  </a:lnTo>
                  <a:lnTo>
                    <a:pt x="642890" y="509223"/>
                  </a:lnTo>
                  <a:lnTo>
                    <a:pt x="635923" y="461876"/>
                  </a:lnTo>
                  <a:lnTo>
                    <a:pt x="625397" y="415858"/>
                  </a:lnTo>
                  <a:lnTo>
                    <a:pt x="611462" y="371349"/>
                  </a:lnTo>
                  <a:lnTo>
                    <a:pt x="594269" y="328530"/>
                  </a:lnTo>
                  <a:lnTo>
                    <a:pt x="573969" y="287580"/>
                  </a:lnTo>
                  <a:lnTo>
                    <a:pt x="550714" y="248679"/>
                  </a:lnTo>
                  <a:lnTo>
                    <a:pt x="524654" y="212007"/>
                  </a:lnTo>
                  <a:lnTo>
                    <a:pt x="495940" y="177745"/>
                  </a:lnTo>
                  <a:lnTo>
                    <a:pt x="464723" y="146071"/>
                  </a:lnTo>
                  <a:lnTo>
                    <a:pt x="431154" y="117167"/>
                  </a:lnTo>
                  <a:lnTo>
                    <a:pt x="395384" y="91212"/>
                  </a:lnTo>
                  <a:lnTo>
                    <a:pt x="357564" y="68386"/>
                  </a:lnTo>
                  <a:lnTo>
                    <a:pt x="317846" y="48870"/>
                  </a:lnTo>
                  <a:lnTo>
                    <a:pt x="276379" y="32842"/>
                  </a:lnTo>
                  <a:lnTo>
                    <a:pt x="233316" y="20483"/>
                  </a:lnTo>
                  <a:lnTo>
                    <a:pt x="188806" y="11973"/>
                  </a:lnTo>
                  <a:lnTo>
                    <a:pt x="143001" y="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1452" y="2359239"/>
              <a:ext cx="1255395" cy="607695"/>
            </a:xfrm>
            <a:custGeom>
              <a:avLst/>
              <a:gdLst/>
              <a:ahLst/>
              <a:cxnLst/>
              <a:rect l="l" t="t" r="r" b="b"/>
              <a:pathLst>
                <a:path w="1255395" h="607694">
                  <a:moveTo>
                    <a:pt x="680212" y="9056"/>
                  </a:moveTo>
                  <a:lnTo>
                    <a:pt x="634467" y="15473"/>
                  </a:lnTo>
                  <a:lnTo>
                    <a:pt x="589886" y="25961"/>
                  </a:lnTo>
                  <a:lnTo>
                    <a:pt x="546660" y="40356"/>
                  </a:lnTo>
                  <a:lnTo>
                    <a:pt x="504975" y="58496"/>
                  </a:lnTo>
                  <a:lnTo>
                    <a:pt x="465022" y="80218"/>
                  </a:lnTo>
                  <a:lnTo>
                    <a:pt x="426989" y="105358"/>
                  </a:lnTo>
                  <a:lnTo>
                    <a:pt x="391064" y="133754"/>
                  </a:lnTo>
                  <a:lnTo>
                    <a:pt x="357437" y="165243"/>
                  </a:lnTo>
                  <a:lnTo>
                    <a:pt x="326297" y="199662"/>
                  </a:lnTo>
                  <a:lnTo>
                    <a:pt x="297832" y="236847"/>
                  </a:lnTo>
                  <a:lnTo>
                    <a:pt x="272231" y="276636"/>
                  </a:lnTo>
                  <a:lnTo>
                    <a:pt x="249684" y="318866"/>
                  </a:lnTo>
                  <a:lnTo>
                    <a:pt x="230378" y="363373"/>
                  </a:lnTo>
                  <a:lnTo>
                    <a:pt x="214502" y="409995"/>
                  </a:lnTo>
                  <a:lnTo>
                    <a:pt x="286130" y="413678"/>
                  </a:lnTo>
                  <a:lnTo>
                    <a:pt x="118745" y="548552"/>
                  </a:lnTo>
                  <a:lnTo>
                    <a:pt x="0" y="398946"/>
                  </a:lnTo>
                  <a:lnTo>
                    <a:pt x="71500" y="402629"/>
                  </a:lnTo>
                  <a:lnTo>
                    <a:pt x="88183" y="353889"/>
                  </a:lnTo>
                  <a:lnTo>
                    <a:pt x="108568" y="307552"/>
                  </a:lnTo>
                  <a:lnTo>
                    <a:pt x="132432" y="263786"/>
                  </a:lnTo>
                  <a:lnTo>
                    <a:pt x="159552" y="222758"/>
                  </a:lnTo>
                  <a:lnTo>
                    <a:pt x="189705" y="184636"/>
                  </a:lnTo>
                  <a:lnTo>
                    <a:pt x="222667" y="149588"/>
                  </a:lnTo>
                  <a:lnTo>
                    <a:pt x="258216" y="117782"/>
                  </a:lnTo>
                  <a:lnTo>
                    <a:pt x="296129" y="89386"/>
                  </a:lnTo>
                  <a:lnTo>
                    <a:pt x="336183" y="64566"/>
                  </a:lnTo>
                  <a:lnTo>
                    <a:pt x="378154" y="43492"/>
                  </a:lnTo>
                  <a:lnTo>
                    <a:pt x="421819" y="26330"/>
                  </a:lnTo>
                  <a:lnTo>
                    <a:pt x="466956" y="13249"/>
                  </a:lnTo>
                  <a:lnTo>
                    <a:pt x="513341" y="4416"/>
                  </a:lnTo>
                  <a:lnTo>
                    <a:pt x="560752" y="0"/>
                  </a:lnTo>
                  <a:lnTo>
                    <a:pt x="608965" y="166"/>
                  </a:lnTo>
                  <a:lnTo>
                    <a:pt x="751967" y="7659"/>
                  </a:lnTo>
                  <a:lnTo>
                    <a:pt x="797771" y="12140"/>
                  </a:lnTo>
                  <a:lnTo>
                    <a:pt x="842281" y="20650"/>
                  </a:lnTo>
                  <a:lnTo>
                    <a:pt x="885344" y="33009"/>
                  </a:lnTo>
                  <a:lnTo>
                    <a:pt x="926811" y="49036"/>
                  </a:lnTo>
                  <a:lnTo>
                    <a:pt x="966529" y="68553"/>
                  </a:lnTo>
                  <a:lnTo>
                    <a:pt x="1004349" y="91379"/>
                  </a:lnTo>
                  <a:lnTo>
                    <a:pt x="1040119" y="117334"/>
                  </a:lnTo>
                  <a:lnTo>
                    <a:pt x="1073688" y="146238"/>
                  </a:lnTo>
                  <a:lnTo>
                    <a:pt x="1104905" y="177911"/>
                  </a:lnTo>
                  <a:lnTo>
                    <a:pt x="1133619" y="212174"/>
                  </a:lnTo>
                  <a:lnTo>
                    <a:pt x="1159679" y="248846"/>
                  </a:lnTo>
                  <a:lnTo>
                    <a:pt x="1182934" y="287746"/>
                  </a:lnTo>
                  <a:lnTo>
                    <a:pt x="1203234" y="328697"/>
                  </a:lnTo>
                  <a:lnTo>
                    <a:pt x="1220427" y="371516"/>
                  </a:lnTo>
                  <a:lnTo>
                    <a:pt x="1234362" y="416025"/>
                  </a:lnTo>
                  <a:lnTo>
                    <a:pt x="1244888" y="462043"/>
                  </a:lnTo>
                  <a:lnTo>
                    <a:pt x="1251855" y="509390"/>
                  </a:lnTo>
                  <a:lnTo>
                    <a:pt x="1255111" y="557887"/>
                  </a:lnTo>
                  <a:lnTo>
                    <a:pt x="1254505" y="607353"/>
                  </a:lnTo>
                  <a:lnTo>
                    <a:pt x="1111377" y="599860"/>
                  </a:lnTo>
                  <a:lnTo>
                    <a:pt x="1111983" y="550394"/>
                  </a:lnTo>
                  <a:lnTo>
                    <a:pt x="1108730" y="501897"/>
                  </a:lnTo>
                  <a:lnTo>
                    <a:pt x="1101768" y="454550"/>
                  </a:lnTo>
                  <a:lnTo>
                    <a:pt x="1091248" y="408532"/>
                  </a:lnTo>
                  <a:lnTo>
                    <a:pt x="1077320" y="364023"/>
                  </a:lnTo>
                  <a:lnTo>
                    <a:pt x="1060135" y="321204"/>
                  </a:lnTo>
                  <a:lnTo>
                    <a:pt x="1039844" y="280253"/>
                  </a:lnTo>
                  <a:lnTo>
                    <a:pt x="1016598" y="241353"/>
                  </a:lnTo>
                  <a:lnTo>
                    <a:pt x="990548" y="204681"/>
                  </a:lnTo>
                  <a:lnTo>
                    <a:pt x="961844" y="170418"/>
                  </a:lnTo>
                  <a:lnTo>
                    <a:pt x="930637" y="138745"/>
                  </a:lnTo>
                  <a:lnTo>
                    <a:pt x="897078" y="109841"/>
                  </a:lnTo>
                  <a:lnTo>
                    <a:pt x="861317" y="83886"/>
                  </a:lnTo>
                  <a:lnTo>
                    <a:pt x="823506" y="61060"/>
                  </a:lnTo>
                  <a:lnTo>
                    <a:pt x="783794" y="41543"/>
                  </a:lnTo>
                  <a:lnTo>
                    <a:pt x="742334" y="25516"/>
                  </a:lnTo>
                  <a:lnTo>
                    <a:pt x="699275" y="13157"/>
                  </a:lnTo>
                  <a:lnTo>
                    <a:pt x="654768" y="4647"/>
                  </a:lnTo>
                  <a:lnTo>
                    <a:pt x="608965" y="166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5716" y="3878452"/>
              <a:ext cx="1005840" cy="348615"/>
            </a:xfrm>
            <a:custGeom>
              <a:avLst/>
              <a:gdLst/>
              <a:ahLst/>
              <a:cxnLst/>
              <a:rect l="l" t="t" r="r" b="b"/>
              <a:pathLst>
                <a:path w="1005839" h="348614">
                  <a:moveTo>
                    <a:pt x="947293" y="0"/>
                  </a:moveTo>
                  <a:lnTo>
                    <a:pt x="736726" y="72644"/>
                  </a:lnTo>
                  <a:lnTo>
                    <a:pt x="803910" y="98933"/>
                  </a:lnTo>
                  <a:lnTo>
                    <a:pt x="775150" y="129303"/>
                  </a:lnTo>
                  <a:lnTo>
                    <a:pt x="743636" y="157232"/>
                  </a:lnTo>
                  <a:lnTo>
                    <a:pt x="709533" y="182688"/>
                  </a:lnTo>
                  <a:lnTo>
                    <a:pt x="673005" y="205642"/>
                  </a:lnTo>
                  <a:lnTo>
                    <a:pt x="634220" y="226063"/>
                  </a:lnTo>
                  <a:lnTo>
                    <a:pt x="593343" y="243919"/>
                  </a:lnTo>
                  <a:lnTo>
                    <a:pt x="550540" y="259181"/>
                  </a:lnTo>
                  <a:lnTo>
                    <a:pt x="505977" y="271817"/>
                  </a:lnTo>
                  <a:lnTo>
                    <a:pt x="459819" y="281797"/>
                  </a:lnTo>
                  <a:lnTo>
                    <a:pt x="412232" y="289089"/>
                  </a:lnTo>
                  <a:lnTo>
                    <a:pt x="363382" y="293664"/>
                  </a:lnTo>
                  <a:lnTo>
                    <a:pt x="313436" y="295491"/>
                  </a:lnTo>
                  <a:lnTo>
                    <a:pt x="262557" y="294538"/>
                  </a:lnTo>
                  <a:lnTo>
                    <a:pt x="210914" y="290776"/>
                  </a:lnTo>
                  <a:lnTo>
                    <a:pt x="158670" y="284173"/>
                  </a:lnTo>
                  <a:lnTo>
                    <a:pt x="105993" y="274699"/>
                  </a:lnTo>
                  <a:lnTo>
                    <a:pt x="53047" y="262323"/>
                  </a:lnTo>
                  <a:lnTo>
                    <a:pt x="0" y="247015"/>
                  </a:lnTo>
                  <a:lnTo>
                    <a:pt x="50382" y="269188"/>
                  </a:lnTo>
                  <a:lnTo>
                    <a:pt x="101237" y="288584"/>
                  </a:lnTo>
                  <a:lnTo>
                    <a:pt x="152398" y="305219"/>
                  </a:lnTo>
                  <a:lnTo>
                    <a:pt x="203703" y="319111"/>
                  </a:lnTo>
                  <a:lnTo>
                    <a:pt x="254985" y="330275"/>
                  </a:lnTo>
                  <a:lnTo>
                    <a:pt x="306081" y="338729"/>
                  </a:lnTo>
                  <a:lnTo>
                    <a:pt x="356827" y="344489"/>
                  </a:lnTo>
                  <a:lnTo>
                    <a:pt x="407058" y="347572"/>
                  </a:lnTo>
                  <a:lnTo>
                    <a:pt x="456610" y="347995"/>
                  </a:lnTo>
                  <a:lnTo>
                    <a:pt x="505318" y="345774"/>
                  </a:lnTo>
                  <a:lnTo>
                    <a:pt x="553017" y="340926"/>
                  </a:lnTo>
                  <a:lnTo>
                    <a:pt x="599545" y="333468"/>
                  </a:lnTo>
                  <a:lnTo>
                    <a:pt x="644735" y="323416"/>
                  </a:lnTo>
                  <a:lnTo>
                    <a:pt x="688424" y="310787"/>
                  </a:lnTo>
                  <a:lnTo>
                    <a:pt x="730448" y="295598"/>
                  </a:lnTo>
                  <a:lnTo>
                    <a:pt x="770641" y="277866"/>
                  </a:lnTo>
                  <a:lnTo>
                    <a:pt x="808840" y="257607"/>
                  </a:lnTo>
                  <a:lnTo>
                    <a:pt x="844880" y="234838"/>
                  </a:lnTo>
                  <a:lnTo>
                    <a:pt x="878596" y="209576"/>
                  </a:lnTo>
                  <a:lnTo>
                    <a:pt x="909826" y="181837"/>
                  </a:lnTo>
                  <a:lnTo>
                    <a:pt x="938403" y="151638"/>
                  </a:lnTo>
                  <a:lnTo>
                    <a:pt x="1005713" y="178054"/>
                  </a:lnTo>
                  <a:lnTo>
                    <a:pt x="9472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1065" y="3274440"/>
              <a:ext cx="691515" cy="880110"/>
            </a:xfrm>
            <a:custGeom>
              <a:avLst/>
              <a:gdLst/>
              <a:ahLst/>
              <a:cxnLst/>
              <a:rect l="l" t="t" r="r" b="b"/>
              <a:pathLst>
                <a:path w="691514" h="880110">
                  <a:moveTo>
                    <a:pt x="29655" y="0"/>
                  </a:moveTo>
                  <a:lnTo>
                    <a:pt x="16934" y="37507"/>
                  </a:lnTo>
                  <a:lnTo>
                    <a:pt x="7804" y="75652"/>
                  </a:lnTo>
                  <a:lnTo>
                    <a:pt x="2185" y="114311"/>
                  </a:lnTo>
                  <a:lnTo>
                    <a:pt x="0" y="153361"/>
                  </a:lnTo>
                  <a:lnTo>
                    <a:pt x="1169" y="192680"/>
                  </a:lnTo>
                  <a:lnTo>
                    <a:pt x="5614" y="232144"/>
                  </a:lnTo>
                  <a:lnTo>
                    <a:pt x="13257" y="271629"/>
                  </a:lnTo>
                  <a:lnTo>
                    <a:pt x="24020" y="311013"/>
                  </a:lnTo>
                  <a:lnTo>
                    <a:pt x="37823" y="350173"/>
                  </a:lnTo>
                  <a:lnTo>
                    <a:pt x="54589" y="388985"/>
                  </a:lnTo>
                  <a:lnTo>
                    <a:pt x="74239" y="427326"/>
                  </a:lnTo>
                  <a:lnTo>
                    <a:pt x="96695" y="465074"/>
                  </a:lnTo>
                  <a:lnTo>
                    <a:pt x="121878" y="502104"/>
                  </a:lnTo>
                  <a:lnTo>
                    <a:pt x="149709" y="538294"/>
                  </a:lnTo>
                  <a:lnTo>
                    <a:pt x="180111" y="573521"/>
                  </a:lnTo>
                  <a:lnTo>
                    <a:pt x="213005" y="607662"/>
                  </a:lnTo>
                  <a:lnTo>
                    <a:pt x="248312" y="640592"/>
                  </a:lnTo>
                  <a:lnTo>
                    <a:pt x="285954" y="672191"/>
                  </a:lnTo>
                  <a:lnTo>
                    <a:pt x="325853" y="702333"/>
                  </a:lnTo>
                  <a:lnTo>
                    <a:pt x="367930" y="730896"/>
                  </a:lnTo>
                  <a:lnTo>
                    <a:pt x="412107" y="757757"/>
                  </a:lnTo>
                  <a:lnTo>
                    <a:pt x="458305" y="782793"/>
                  </a:lnTo>
                  <a:lnTo>
                    <a:pt x="506446" y="805881"/>
                  </a:lnTo>
                  <a:lnTo>
                    <a:pt x="556451" y="826897"/>
                  </a:lnTo>
                  <a:lnTo>
                    <a:pt x="690944" y="879602"/>
                  </a:lnTo>
                  <a:lnTo>
                    <a:pt x="640939" y="858586"/>
                  </a:lnTo>
                  <a:lnTo>
                    <a:pt x="592798" y="835498"/>
                  </a:lnTo>
                  <a:lnTo>
                    <a:pt x="546600" y="810462"/>
                  </a:lnTo>
                  <a:lnTo>
                    <a:pt x="502424" y="783601"/>
                  </a:lnTo>
                  <a:lnTo>
                    <a:pt x="460347" y="755038"/>
                  </a:lnTo>
                  <a:lnTo>
                    <a:pt x="420449" y="724896"/>
                  </a:lnTo>
                  <a:lnTo>
                    <a:pt x="382808" y="693297"/>
                  </a:lnTo>
                  <a:lnTo>
                    <a:pt x="347503" y="660367"/>
                  </a:lnTo>
                  <a:lnTo>
                    <a:pt x="314611" y="626226"/>
                  </a:lnTo>
                  <a:lnTo>
                    <a:pt x="284211" y="590999"/>
                  </a:lnTo>
                  <a:lnTo>
                    <a:pt x="256383" y="554809"/>
                  </a:lnTo>
                  <a:lnTo>
                    <a:pt x="231204" y="517779"/>
                  </a:lnTo>
                  <a:lnTo>
                    <a:pt x="208752" y="480031"/>
                  </a:lnTo>
                  <a:lnTo>
                    <a:pt x="189107" y="441690"/>
                  </a:lnTo>
                  <a:lnTo>
                    <a:pt x="172347" y="402878"/>
                  </a:lnTo>
                  <a:lnTo>
                    <a:pt x="158550" y="363718"/>
                  </a:lnTo>
                  <a:lnTo>
                    <a:pt x="147795" y="324334"/>
                  </a:lnTo>
                  <a:lnTo>
                    <a:pt x="140160" y="284849"/>
                  </a:lnTo>
                  <a:lnTo>
                    <a:pt x="135725" y="245385"/>
                  </a:lnTo>
                  <a:lnTo>
                    <a:pt x="134566" y="206066"/>
                  </a:lnTo>
                  <a:lnTo>
                    <a:pt x="136763" y="167016"/>
                  </a:lnTo>
                  <a:lnTo>
                    <a:pt x="142395" y="128357"/>
                  </a:lnTo>
                  <a:lnTo>
                    <a:pt x="151539" y="90212"/>
                  </a:lnTo>
                  <a:lnTo>
                    <a:pt x="164275" y="52705"/>
                  </a:lnTo>
                  <a:lnTo>
                    <a:pt x="29655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1065" y="3274440"/>
              <a:ext cx="1630680" cy="952500"/>
            </a:xfrm>
            <a:custGeom>
              <a:avLst/>
              <a:gdLst/>
              <a:ahLst/>
              <a:cxnLst/>
              <a:rect l="l" t="t" r="r" b="b"/>
              <a:pathLst>
                <a:path w="1630679" h="952500">
                  <a:moveTo>
                    <a:pt x="624650" y="851027"/>
                  </a:moveTo>
                  <a:lnTo>
                    <a:pt x="677697" y="866335"/>
                  </a:lnTo>
                  <a:lnTo>
                    <a:pt x="730643" y="878711"/>
                  </a:lnTo>
                  <a:lnTo>
                    <a:pt x="783320" y="888185"/>
                  </a:lnTo>
                  <a:lnTo>
                    <a:pt x="835564" y="894788"/>
                  </a:lnTo>
                  <a:lnTo>
                    <a:pt x="887207" y="898550"/>
                  </a:lnTo>
                  <a:lnTo>
                    <a:pt x="938086" y="899503"/>
                  </a:lnTo>
                  <a:lnTo>
                    <a:pt x="988032" y="897676"/>
                  </a:lnTo>
                  <a:lnTo>
                    <a:pt x="1036882" y="893101"/>
                  </a:lnTo>
                  <a:lnTo>
                    <a:pt x="1084469" y="885809"/>
                  </a:lnTo>
                  <a:lnTo>
                    <a:pt x="1130627" y="875829"/>
                  </a:lnTo>
                  <a:lnTo>
                    <a:pt x="1175190" y="863193"/>
                  </a:lnTo>
                  <a:lnTo>
                    <a:pt x="1217994" y="847931"/>
                  </a:lnTo>
                  <a:lnTo>
                    <a:pt x="1258871" y="830075"/>
                  </a:lnTo>
                  <a:lnTo>
                    <a:pt x="1297656" y="809654"/>
                  </a:lnTo>
                  <a:lnTo>
                    <a:pt x="1334183" y="786700"/>
                  </a:lnTo>
                  <a:lnTo>
                    <a:pt x="1368286" y="761244"/>
                  </a:lnTo>
                  <a:lnTo>
                    <a:pt x="1399801" y="733315"/>
                  </a:lnTo>
                  <a:lnTo>
                    <a:pt x="1428560" y="702945"/>
                  </a:lnTo>
                  <a:lnTo>
                    <a:pt x="1361377" y="676656"/>
                  </a:lnTo>
                  <a:lnTo>
                    <a:pt x="1571943" y="604012"/>
                  </a:lnTo>
                  <a:lnTo>
                    <a:pt x="1630363" y="782066"/>
                  </a:lnTo>
                  <a:lnTo>
                    <a:pt x="1563053" y="755650"/>
                  </a:lnTo>
                  <a:lnTo>
                    <a:pt x="1535159" y="785184"/>
                  </a:lnTo>
                  <a:lnTo>
                    <a:pt x="1504693" y="812393"/>
                  </a:lnTo>
                  <a:lnTo>
                    <a:pt x="1471807" y="837255"/>
                  </a:lnTo>
                  <a:lnTo>
                    <a:pt x="1436655" y="859749"/>
                  </a:lnTo>
                  <a:lnTo>
                    <a:pt x="1399389" y="879852"/>
                  </a:lnTo>
                  <a:lnTo>
                    <a:pt x="1360163" y="897542"/>
                  </a:lnTo>
                  <a:lnTo>
                    <a:pt x="1319130" y="912797"/>
                  </a:lnTo>
                  <a:lnTo>
                    <a:pt x="1276443" y="925596"/>
                  </a:lnTo>
                  <a:lnTo>
                    <a:pt x="1232255" y="935916"/>
                  </a:lnTo>
                  <a:lnTo>
                    <a:pt x="1186720" y="943737"/>
                  </a:lnTo>
                  <a:lnTo>
                    <a:pt x="1139990" y="949034"/>
                  </a:lnTo>
                  <a:lnTo>
                    <a:pt x="1092219" y="951788"/>
                  </a:lnTo>
                  <a:lnTo>
                    <a:pt x="1043560" y="951976"/>
                  </a:lnTo>
                  <a:lnTo>
                    <a:pt x="994165" y="949576"/>
                  </a:lnTo>
                  <a:lnTo>
                    <a:pt x="944190" y="944566"/>
                  </a:lnTo>
                  <a:lnTo>
                    <a:pt x="893785" y="936924"/>
                  </a:lnTo>
                  <a:lnTo>
                    <a:pt x="843105" y="926629"/>
                  </a:lnTo>
                  <a:lnTo>
                    <a:pt x="792303" y="913658"/>
                  </a:lnTo>
                  <a:lnTo>
                    <a:pt x="741531" y="897989"/>
                  </a:lnTo>
                  <a:lnTo>
                    <a:pt x="690944" y="879602"/>
                  </a:lnTo>
                  <a:lnTo>
                    <a:pt x="556451" y="826897"/>
                  </a:lnTo>
                  <a:lnTo>
                    <a:pt x="506446" y="805881"/>
                  </a:lnTo>
                  <a:lnTo>
                    <a:pt x="458305" y="782793"/>
                  </a:lnTo>
                  <a:lnTo>
                    <a:pt x="412107" y="757757"/>
                  </a:lnTo>
                  <a:lnTo>
                    <a:pt x="367930" y="730896"/>
                  </a:lnTo>
                  <a:lnTo>
                    <a:pt x="325853" y="702333"/>
                  </a:lnTo>
                  <a:lnTo>
                    <a:pt x="285954" y="672191"/>
                  </a:lnTo>
                  <a:lnTo>
                    <a:pt x="248312" y="640592"/>
                  </a:lnTo>
                  <a:lnTo>
                    <a:pt x="213005" y="607662"/>
                  </a:lnTo>
                  <a:lnTo>
                    <a:pt x="180111" y="573521"/>
                  </a:lnTo>
                  <a:lnTo>
                    <a:pt x="149709" y="538294"/>
                  </a:lnTo>
                  <a:lnTo>
                    <a:pt x="121878" y="502104"/>
                  </a:lnTo>
                  <a:lnTo>
                    <a:pt x="96695" y="465074"/>
                  </a:lnTo>
                  <a:lnTo>
                    <a:pt x="74239" y="427326"/>
                  </a:lnTo>
                  <a:lnTo>
                    <a:pt x="54589" y="388985"/>
                  </a:lnTo>
                  <a:lnTo>
                    <a:pt x="37823" y="350173"/>
                  </a:lnTo>
                  <a:lnTo>
                    <a:pt x="24020" y="311013"/>
                  </a:lnTo>
                  <a:lnTo>
                    <a:pt x="13257" y="271629"/>
                  </a:lnTo>
                  <a:lnTo>
                    <a:pt x="5614" y="232144"/>
                  </a:lnTo>
                  <a:lnTo>
                    <a:pt x="1169" y="192680"/>
                  </a:lnTo>
                  <a:lnTo>
                    <a:pt x="0" y="153361"/>
                  </a:lnTo>
                  <a:lnTo>
                    <a:pt x="2185" y="114311"/>
                  </a:lnTo>
                  <a:lnTo>
                    <a:pt x="7804" y="75652"/>
                  </a:lnTo>
                  <a:lnTo>
                    <a:pt x="16934" y="37507"/>
                  </a:lnTo>
                  <a:lnTo>
                    <a:pt x="29655" y="0"/>
                  </a:lnTo>
                  <a:lnTo>
                    <a:pt x="164275" y="52705"/>
                  </a:lnTo>
                  <a:lnTo>
                    <a:pt x="151539" y="90212"/>
                  </a:lnTo>
                  <a:lnTo>
                    <a:pt x="142395" y="128357"/>
                  </a:lnTo>
                  <a:lnTo>
                    <a:pt x="136763" y="167016"/>
                  </a:lnTo>
                  <a:lnTo>
                    <a:pt x="134566" y="206066"/>
                  </a:lnTo>
                  <a:lnTo>
                    <a:pt x="135725" y="245385"/>
                  </a:lnTo>
                  <a:lnTo>
                    <a:pt x="140160" y="284849"/>
                  </a:lnTo>
                  <a:lnTo>
                    <a:pt x="147795" y="324334"/>
                  </a:lnTo>
                  <a:lnTo>
                    <a:pt x="158550" y="363718"/>
                  </a:lnTo>
                  <a:lnTo>
                    <a:pt x="172347" y="402878"/>
                  </a:lnTo>
                  <a:lnTo>
                    <a:pt x="189107" y="441690"/>
                  </a:lnTo>
                  <a:lnTo>
                    <a:pt x="208752" y="480031"/>
                  </a:lnTo>
                  <a:lnTo>
                    <a:pt x="231204" y="517779"/>
                  </a:lnTo>
                  <a:lnTo>
                    <a:pt x="256383" y="554809"/>
                  </a:lnTo>
                  <a:lnTo>
                    <a:pt x="284211" y="590999"/>
                  </a:lnTo>
                  <a:lnTo>
                    <a:pt x="314611" y="626226"/>
                  </a:lnTo>
                  <a:lnTo>
                    <a:pt x="347503" y="660367"/>
                  </a:lnTo>
                  <a:lnTo>
                    <a:pt x="382808" y="693297"/>
                  </a:lnTo>
                  <a:lnTo>
                    <a:pt x="420449" y="724896"/>
                  </a:lnTo>
                  <a:lnTo>
                    <a:pt x="460347" y="755038"/>
                  </a:lnTo>
                  <a:lnTo>
                    <a:pt x="502424" y="783601"/>
                  </a:lnTo>
                  <a:lnTo>
                    <a:pt x="546600" y="810462"/>
                  </a:lnTo>
                  <a:lnTo>
                    <a:pt x="592798" y="835498"/>
                  </a:lnTo>
                  <a:lnTo>
                    <a:pt x="640939" y="858586"/>
                  </a:lnTo>
                  <a:lnTo>
                    <a:pt x="690944" y="879602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50024" y="2967227"/>
              <a:ext cx="1559560" cy="501650"/>
            </a:xfrm>
            <a:custGeom>
              <a:avLst/>
              <a:gdLst/>
              <a:ahLst/>
              <a:cxnLst/>
              <a:rect l="l" t="t" r="r" b="b"/>
              <a:pathLst>
                <a:path w="1559559" h="501650">
                  <a:moveTo>
                    <a:pt x="779526" y="0"/>
                  </a:moveTo>
                  <a:lnTo>
                    <a:pt x="708571" y="1024"/>
                  </a:lnTo>
                  <a:lnTo>
                    <a:pt x="639402" y="4039"/>
                  </a:lnTo>
                  <a:lnTo>
                    <a:pt x="572293" y="8957"/>
                  </a:lnTo>
                  <a:lnTo>
                    <a:pt x="507520" y="15687"/>
                  </a:lnTo>
                  <a:lnTo>
                    <a:pt x="445357" y="24142"/>
                  </a:lnTo>
                  <a:lnTo>
                    <a:pt x="386079" y="34233"/>
                  </a:lnTo>
                  <a:lnTo>
                    <a:pt x="329963" y="45872"/>
                  </a:lnTo>
                  <a:lnTo>
                    <a:pt x="277283" y="58969"/>
                  </a:lnTo>
                  <a:lnTo>
                    <a:pt x="228314" y="73437"/>
                  </a:lnTo>
                  <a:lnTo>
                    <a:pt x="183331" y="89187"/>
                  </a:lnTo>
                  <a:lnTo>
                    <a:pt x="142610" y="106130"/>
                  </a:lnTo>
                  <a:lnTo>
                    <a:pt x="106426" y="124177"/>
                  </a:lnTo>
                  <a:lnTo>
                    <a:pt x="48768" y="163232"/>
                  </a:lnTo>
                  <a:lnTo>
                    <a:pt x="12558" y="205641"/>
                  </a:lnTo>
                  <a:lnTo>
                    <a:pt x="0" y="250698"/>
                  </a:lnTo>
                  <a:lnTo>
                    <a:pt x="3185" y="273512"/>
                  </a:lnTo>
                  <a:lnTo>
                    <a:pt x="27844" y="317334"/>
                  </a:lnTo>
                  <a:lnTo>
                    <a:pt x="75053" y="358154"/>
                  </a:lnTo>
                  <a:lnTo>
                    <a:pt x="142610" y="395265"/>
                  </a:lnTo>
                  <a:lnTo>
                    <a:pt x="183331" y="412208"/>
                  </a:lnTo>
                  <a:lnTo>
                    <a:pt x="228314" y="427958"/>
                  </a:lnTo>
                  <a:lnTo>
                    <a:pt x="277283" y="442426"/>
                  </a:lnTo>
                  <a:lnTo>
                    <a:pt x="329963" y="455523"/>
                  </a:lnTo>
                  <a:lnTo>
                    <a:pt x="386079" y="467162"/>
                  </a:lnTo>
                  <a:lnTo>
                    <a:pt x="445357" y="477253"/>
                  </a:lnTo>
                  <a:lnTo>
                    <a:pt x="507520" y="485708"/>
                  </a:lnTo>
                  <a:lnTo>
                    <a:pt x="572293" y="492438"/>
                  </a:lnTo>
                  <a:lnTo>
                    <a:pt x="639402" y="497356"/>
                  </a:lnTo>
                  <a:lnTo>
                    <a:pt x="708571" y="500371"/>
                  </a:lnTo>
                  <a:lnTo>
                    <a:pt x="779526" y="501396"/>
                  </a:lnTo>
                  <a:lnTo>
                    <a:pt x="850480" y="500371"/>
                  </a:lnTo>
                  <a:lnTo>
                    <a:pt x="919649" y="497356"/>
                  </a:lnTo>
                  <a:lnTo>
                    <a:pt x="986758" y="492438"/>
                  </a:lnTo>
                  <a:lnTo>
                    <a:pt x="1051531" y="485708"/>
                  </a:lnTo>
                  <a:lnTo>
                    <a:pt x="1113694" y="477253"/>
                  </a:lnTo>
                  <a:lnTo>
                    <a:pt x="1172972" y="467162"/>
                  </a:lnTo>
                  <a:lnTo>
                    <a:pt x="1229088" y="455523"/>
                  </a:lnTo>
                  <a:lnTo>
                    <a:pt x="1281768" y="442426"/>
                  </a:lnTo>
                  <a:lnTo>
                    <a:pt x="1330737" y="427958"/>
                  </a:lnTo>
                  <a:lnTo>
                    <a:pt x="1375720" y="412208"/>
                  </a:lnTo>
                  <a:lnTo>
                    <a:pt x="1416441" y="395265"/>
                  </a:lnTo>
                  <a:lnTo>
                    <a:pt x="1452625" y="377218"/>
                  </a:lnTo>
                  <a:lnTo>
                    <a:pt x="1510283" y="338163"/>
                  </a:lnTo>
                  <a:lnTo>
                    <a:pt x="1546493" y="295754"/>
                  </a:lnTo>
                  <a:lnTo>
                    <a:pt x="1559052" y="250698"/>
                  </a:lnTo>
                  <a:lnTo>
                    <a:pt x="1555866" y="227883"/>
                  </a:lnTo>
                  <a:lnTo>
                    <a:pt x="1531207" y="184061"/>
                  </a:lnTo>
                  <a:lnTo>
                    <a:pt x="1483998" y="143241"/>
                  </a:lnTo>
                  <a:lnTo>
                    <a:pt x="1416441" y="106130"/>
                  </a:lnTo>
                  <a:lnTo>
                    <a:pt x="1375720" y="89187"/>
                  </a:lnTo>
                  <a:lnTo>
                    <a:pt x="1330737" y="73437"/>
                  </a:lnTo>
                  <a:lnTo>
                    <a:pt x="1281768" y="58969"/>
                  </a:lnTo>
                  <a:lnTo>
                    <a:pt x="1229088" y="45872"/>
                  </a:lnTo>
                  <a:lnTo>
                    <a:pt x="1172972" y="34233"/>
                  </a:lnTo>
                  <a:lnTo>
                    <a:pt x="1113694" y="24142"/>
                  </a:lnTo>
                  <a:lnTo>
                    <a:pt x="1051531" y="15687"/>
                  </a:lnTo>
                  <a:lnTo>
                    <a:pt x="986758" y="8957"/>
                  </a:lnTo>
                  <a:lnTo>
                    <a:pt x="919649" y="4039"/>
                  </a:lnTo>
                  <a:lnTo>
                    <a:pt x="850480" y="1024"/>
                  </a:lnTo>
                  <a:lnTo>
                    <a:pt x="7795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50024" y="2967227"/>
              <a:ext cx="1559560" cy="501650"/>
            </a:xfrm>
            <a:custGeom>
              <a:avLst/>
              <a:gdLst/>
              <a:ahLst/>
              <a:cxnLst/>
              <a:rect l="l" t="t" r="r" b="b"/>
              <a:pathLst>
                <a:path w="1559559" h="501650">
                  <a:moveTo>
                    <a:pt x="0" y="250698"/>
                  </a:moveTo>
                  <a:lnTo>
                    <a:pt x="12558" y="205641"/>
                  </a:lnTo>
                  <a:lnTo>
                    <a:pt x="48768" y="163232"/>
                  </a:lnTo>
                  <a:lnTo>
                    <a:pt x="106426" y="124177"/>
                  </a:lnTo>
                  <a:lnTo>
                    <a:pt x="142610" y="106130"/>
                  </a:lnTo>
                  <a:lnTo>
                    <a:pt x="183331" y="89187"/>
                  </a:lnTo>
                  <a:lnTo>
                    <a:pt x="228314" y="73437"/>
                  </a:lnTo>
                  <a:lnTo>
                    <a:pt x="277283" y="58969"/>
                  </a:lnTo>
                  <a:lnTo>
                    <a:pt x="329963" y="45872"/>
                  </a:lnTo>
                  <a:lnTo>
                    <a:pt x="386079" y="34233"/>
                  </a:lnTo>
                  <a:lnTo>
                    <a:pt x="445357" y="24142"/>
                  </a:lnTo>
                  <a:lnTo>
                    <a:pt x="507520" y="15687"/>
                  </a:lnTo>
                  <a:lnTo>
                    <a:pt x="572293" y="8957"/>
                  </a:lnTo>
                  <a:lnTo>
                    <a:pt x="639402" y="4039"/>
                  </a:lnTo>
                  <a:lnTo>
                    <a:pt x="708571" y="1024"/>
                  </a:lnTo>
                  <a:lnTo>
                    <a:pt x="779526" y="0"/>
                  </a:lnTo>
                  <a:lnTo>
                    <a:pt x="850480" y="1024"/>
                  </a:lnTo>
                  <a:lnTo>
                    <a:pt x="919649" y="4039"/>
                  </a:lnTo>
                  <a:lnTo>
                    <a:pt x="986758" y="8957"/>
                  </a:lnTo>
                  <a:lnTo>
                    <a:pt x="1051531" y="15687"/>
                  </a:lnTo>
                  <a:lnTo>
                    <a:pt x="1113694" y="24142"/>
                  </a:lnTo>
                  <a:lnTo>
                    <a:pt x="1172972" y="34233"/>
                  </a:lnTo>
                  <a:lnTo>
                    <a:pt x="1229088" y="45872"/>
                  </a:lnTo>
                  <a:lnTo>
                    <a:pt x="1281768" y="58969"/>
                  </a:lnTo>
                  <a:lnTo>
                    <a:pt x="1330737" y="73437"/>
                  </a:lnTo>
                  <a:lnTo>
                    <a:pt x="1375720" y="89187"/>
                  </a:lnTo>
                  <a:lnTo>
                    <a:pt x="1416441" y="106130"/>
                  </a:lnTo>
                  <a:lnTo>
                    <a:pt x="1452626" y="124177"/>
                  </a:lnTo>
                  <a:lnTo>
                    <a:pt x="1510284" y="163232"/>
                  </a:lnTo>
                  <a:lnTo>
                    <a:pt x="1546493" y="205641"/>
                  </a:lnTo>
                  <a:lnTo>
                    <a:pt x="1559052" y="250698"/>
                  </a:lnTo>
                  <a:lnTo>
                    <a:pt x="1555866" y="273512"/>
                  </a:lnTo>
                  <a:lnTo>
                    <a:pt x="1531207" y="317334"/>
                  </a:lnTo>
                  <a:lnTo>
                    <a:pt x="1483998" y="358154"/>
                  </a:lnTo>
                  <a:lnTo>
                    <a:pt x="1416441" y="395265"/>
                  </a:lnTo>
                  <a:lnTo>
                    <a:pt x="1375720" y="412208"/>
                  </a:lnTo>
                  <a:lnTo>
                    <a:pt x="1330737" y="427958"/>
                  </a:lnTo>
                  <a:lnTo>
                    <a:pt x="1281768" y="442426"/>
                  </a:lnTo>
                  <a:lnTo>
                    <a:pt x="1229088" y="455523"/>
                  </a:lnTo>
                  <a:lnTo>
                    <a:pt x="1172972" y="467162"/>
                  </a:lnTo>
                  <a:lnTo>
                    <a:pt x="1113694" y="477253"/>
                  </a:lnTo>
                  <a:lnTo>
                    <a:pt x="1051531" y="485708"/>
                  </a:lnTo>
                  <a:lnTo>
                    <a:pt x="986758" y="492438"/>
                  </a:lnTo>
                  <a:lnTo>
                    <a:pt x="919649" y="497356"/>
                  </a:lnTo>
                  <a:lnTo>
                    <a:pt x="850480" y="500371"/>
                  </a:lnTo>
                  <a:lnTo>
                    <a:pt x="779526" y="501396"/>
                  </a:lnTo>
                  <a:lnTo>
                    <a:pt x="708571" y="500371"/>
                  </a:lnTo>
                  <a:lnTo>
                    <a:pt x="639402" y="497356"/>
                  </a:lnTo>
                  <a:lnTo>
                    <a:pt x="572293" y="492438"/>
                  </a:lnTo>
                  <a:lnTo>
                    <a:pt x="507520" y="485708"/>
                  </a:lnTo>
                  <a:lnTo>
                    <a:pt x="445357" y="477253"/>
                  </a:lnTo>
                  <a:lnTo>
                    <a:pt x="386079" y="467162"/>
                  </a:lnTo>
                  <a:lnTo>
                    <a:pt x="329963" y="455523"/>
                  </a:lnTo>
                  <a:lnTo>
                    <a:pt x="277283" y="442426"/>
                  </a:lnTo>
                  <a:lnTo>
                    <a:pt x="228314" y="427958"/>
                  </a:lnTo>
                  <a:lnTo>
                    <a:pt x="183331" y="412208"/>
                  </a:lnTo>
                  <a:lnTo>
                    <a:pt x="142610" y="395265"/>
                  </a:lnTo>
                  <a:lnTo>
                    <a:pt x="106425" y="377218"/>
                  </a:lnTo>
                  <a:lnTo>
                    <a:pt x="48767" y="338163"/>
                  </a:lnTo>
                  <a:lnTo>
                    <a:pt x="12558" y="295754"/>
                  </a:lnTo>
                  <a:lnTo>
                    <a:pt x="0" y="2506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76921" y="3053334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Expon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85872" y="3017520"/>
            <a:ext cx="1571625" cy="513715"/>
            <a:chOff x="2785872" y="3017520"/>
            <a:chExt cx="1571625" cy="513715"/>
          </a:xfrm>
        </p:grpSpPr>
        <p:sp>
          <p:nvSpPr>
            <p:cNvPr id="17" name="object 17"/>
            <p:cNvSpPr/>
            <p:nvPr/>
          </p:nvSpPr>
          <p:spPr>
            <a:xfrm>
              <a:off x="2791968" y="3023616"/>
              <a:ext cx="1559560" cy="501650"/>
            </a:xfrm>
            <a:custGeom>
              <a:avLst/>
              <a:gdLst/>
              <a:ahLst/>
              <a:cxnLst/>
              <a:rect l="l" t="t" r="r" b="b"/>
              <a:pathLst>
                <a:path w="1559560" h="501650">
                  <a:moveTo>
                    <a:pt x="779526" y="0"/>
                  </a:moveTo>
                  <a:lnTo>
                    <a:pt x="708571" y="1024"/>
                  </a:lnTo>
                  <a:lnTo>
                    <a:pt x="639402" y="4039"/>
                  </a:lnTo>
                  <a:lnTo>
                    <a:pt x="572293" y="8957"/>
                  </a:lnTo>
                  <a:lnTo>
                    <a:pt x="507520" y="15687"/>
                  </a:lnTo>
                  <a:lnTo>
                    <a:pt x="445357" y="24142"/>
                  </a:lnTo>
                  <a:lnTo>
                    <a:pt x="386079" y="34233"/>
                  </a:lnTo>
                  <a:lnTo>
                    <a:pt x="329963" y="45872"/>
                  </a:lnTo>
                  <a:lnTo>
                    <a:pt x="277283" y="58969"/>
                  </a:lnTo>
                  <a:lnTo>
                    <a:pt x="228314" y="73437"/>
                  </a:lnTo>
                  <a:lnTo>
                    <a:pt x="183331" y="89187"/>
                  </a:lnTo>
                  <a:lnTo>
                    <a:pt x="142610" y="106130"/>
                  </a:lnTo>
                  <a:lnTo>
                    <a:pt x="106425" y="124177"/>
                  </a:lnTo>
                  <a:lnTo>
                    <a:pt x="48768" y="163232"/>
                  </a:lnTo>
                  <a:lnTo>
                    <a:pt x="12558" y="205641"/>
                  </a:lnTo>
                  <a:lnTo>
                    <a:pt x="0" y="250698"/>
                  </a:lnTo>
                  <a:lnTo>
                    <a:pt x="3185" y="273512"/>
                  </a:lnTo>
                  <a:lnTo>
                    <a:pt x="27844" y="317334"/>
                  </a:lnTo>
                  <a:lnTo>
                    <a:pt x="75053" y="358154"/>
                  </a:lnTo>
                  <a:lnTo>
                    <a:pt x="142610" y="395265"/>
                  </a:lnTo>
                  <a:lnTo>
                    <a:pt x="183331" y="412208"/>
                  </a:lnTo>
                  <a:lnTo>
                    <a:pt x="228314" y="427958"/>
                  </a:lnTo>
                  <a:lnTo>
                    <a:pt x="277283" y="442426"/>
                  </a:lnTo>
                  <a:lnTo>
                    <a:pt x="329963" y="455523"/>
                  </a:lnTo>
                  <a:lnTo>
                    <a:pt x="386080" y="467162"/>
                  </a:lnTo>
                  <a:lnTo>
                    <a:pt x="445357" y="477253"/>
                  </a:lnTo>
                  <a:lnTo>
                    <a:pt x="507520" y="485708"/>
                  </a:lnTo>
                  <a:lnTo>
                    <a:pt x="572293" y="492438"/>
                  </a:lnTo>
                  <a:lnTo>
                    <a:pt x="639402" y="497356"/>
                  </a:lnTo>
                  <a:lnTo>
                    <a:pt x="708571" y="500371"/>
                  </a:lnTo>
                  <a:lnTo>
                    <a:pt x="779526" y="501396"/>
                  </a:lnTo>
                  <a:lnTo>
                    <a:pt x="850480" y="500371"/>
                  </a:lnTo>
                  <a:lnTo>
                    <a:pt x="919649" y="497356"/>
                  </a:lnTo>
                  <a:lnTo>
                    <a:pt x="986758" y="492438"/>
                  </a:lnTo>
                  <a:lnTo>
                    <a:pt x="1051531" y="485708"/>
                  </a:lnTo>
                  <a:lnTo>
                    <a:pt x="1113694" y="477253"/>
                  </a:lnTo>
                  <a:lnTo>
                    <a:pt x="1172972" y="467162"/>
                  </a:lnTo>
                  <a:lnTo>
                    <a:pt x="1229088" y="455523"/>
                  </a:lnTo>
                  <a:lnTo>
                    <a:pt x="1281768" y="442426"/>
                  </a:lnTo>
                  <a:lnTo>
                    <a:pt x="1330737" y="427958"/>
                  </a:lnTo>
                  <a:lnTo>
                    <a:pt x="1375720" y="412208"/>
                  </a:lnTo>
                  <a:lnTo>
                    <a:pt x="1416441" y="395265"/>
                  </a:lnTo>
                  <a:lnTo>
                    <a:pt x="1452626" y="377218"/>
                  </a:lnTo>
                  <a:lnTo>
                    <a:pt x="1510284" y="338163"/>
                  </a:lnTo>
                  <a:lnTo>
                    <a:pt x="1546493" y="295754"/>
                  </a:lnTo>
                  <a:lnTo>
                    <a:pt x="1559052" y="250698"/>
                  </a:lnTo>
                  <a:lnTo>
                    <a:pt x="1555866" y="227883"/>
                  </a:lnTo>
                  <a:lnTo>
                    <a:pt x="1531207" y="184061"/>
                  </a:lnTo>
                  <a:lnTo>
                    <a:pt x="1483998" y="143241"/>
                  </a:lnTo>
                  <a:lnTo>
                    <a:pt x="1416441" y="106130"/>
                  </a:lnTo>
                  <a:lnTo>
                    <a:pt x="1375720" y="89187"/>
                  </a:lnTo>
                  <a:lnTo>
                    <a:pt x="1330737" y="73437"/>
                  </a:lnTo>
                  <a:lnTo>
                    <a:pt x="1281768" y="58969"/>
                  </a:lnTo>
                  <a:lnTo>
                    <a:pt x="1229088" y="45872"/>
                  </a:lnTo>
                  <a:lnTo>
                    <a:pt x="1172972" y="34233"/>
                  </a:lnTo>
                  <a:lnTo>
                    <a:pt x="1113694" y="24142"/>
                  </a:lnTo>
                  <a:lnTo>
                    <a:pt x="1051531" y="15687"/>
                  </a:lnTo>
                  <a:lnTo>
                    <a:pt x="986758" y="8957"/>
                  </a:lnTo>
                  <a:lnTo>
                    <a:pt x="919649" y="4039"/>
                  </a:lnTo>
                  <a:lnTo>
                    <a:pt x="850480" y="1024"/>
                  </a:lnTo>
                  <a:lnTo>
                    <a:pt x="7795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968" y="3023616"/>
              <a:ext cx="1559560" cy="501650"/>
            </a:xfrm>
            <a:custGeom>
              <a:avLst/>
              <a:gdLst/>
              <a:ahLst/>
              <a:cxnLst/>
              <a:rect l="l" t="t" r="r" b="b"/>
              <a:pathLst>
                <a:path w="1559560" h="501650">
                  <a:moveTo>
                    <a:pt x="0" y="250698"/>
                  </a:moveTo>
                  <a:lnTo>
                    <a:pt x="12558" y="205641"/>
                  </a:lnTo>
                  <a:lnTo>
                    <a:pt x="48768" y="163232"/>
                  </a:lnTo>
                  <a:lnTo>
                    <a:pt x="106425" y="124177"/>
                  </a:lnTo>
                  <a:lnTo>
                    <a:pt x="142610" y="106130"/>
                  </a:lnTo>
                  <a:lnTo>
                    <a:pt x="183331" y="89187"/>
                  </a:lnTo>
                  <a:lnTo>
                    <a:pt x="228314" y="73437"/>
                  </a:lnTo>
                  <a:lnTo>
                    <a:pt x="277283" y="58969"/>
                  </a:lnTo>
                  <a:lnTo>
                    <a:pt x="329963" y="45872"/>
                  </a:lnTo>
                  <a:lnTo>
                    <a:pt x="386079" y="34233"/>
                  </a:lnTo>
                  <a:lnTo>
                    <a:pt x="445357" y="24142"/>
                  </a:lnTo>
                  <a:lnTo>
                    <a:pt x="507520" y="15687"/>
                  </a:lnTo>
                  <a:lnTo>
                    <a:pt x="572293" y="8957"/>
                  </a:lnTo>
                  <a:lnTo>
                    <a:pt x="639402" y="4039"/>
                  </a:lnTo>
                  <a:lnTo>
                    <a:pt x="708571" y="1024"/>
                  </a:lnTo>
                  <a:lnTo>
                    <a:pt x="779526" y="0"/>
                  </a:lnTo>
                  <a:lnTo>
                    <a:pt x="850480" y="1024"/>
                  </a:lnTo>
                  <a:lnTo>
                    <a:pt x="919649" y="4039"/>
                  </a:lnTo>
                  <a:lnTo>
                    <a:pt x="986758" y="8957"/>
                  </a:lnTo>
                  <a:lnTo>
                    <a:pt x="1051531" y="15687"/>
                  </a:lnTo>
                  <a:lnTo>
                    <a:pt x="1113694" y="24142"/>
                  </a:lnTo>
                  <a:lnTo>
                    <a:pt x="1172972" y="34233"/>
                  </a:lnTo>
                  <a:lnTo>
                    <a:pt x="1229088" y="45872"/>
                  </a:lnTo>
                  <a:lnTo>
                    <a:pt x="1281768" y="58969"/>
                  </a:lnTo>
                  <a:lnTo>
                    <a:pt x="1330737" y="73437"/>
                  </a:lnTo>
                  <a:lnTo>
                    <a:pt x="1375720" y="89187"/>
                  </a:lnTo>
                  <a:lnTo>
                    <a:pt x="1416441" y="106130"/>
                  </a:lnTo>
                  <a:lnTo>
                    <a:pt x="1452626" y="124177"/>
                  </a:lnTo>
                  <a:lnTo>
                    <a:pt x="1510284" y="163232"/>
                  </a:lnTo>
                  <a:lnTo>
                    <a:pt x="1546493" y="205641"/>
                  </a:lnTo>
                  <a:lnTo>
                    <a:pt x="1559052" y="250698"/>
                  </a:lnTo>
                  <a:lnTo>
                    <a:pt x="1555866" y="273512"/>
                  </a:lnTo>
                  <a:lnTo>
                    <a:pt x="1531207" y="317334"/>
                  </a:lnTo>
                  <a:lnTo>
                    <a:pt x="1483998" y="358154"/>
                  </a:lnTo>
                  <a:lnTo>
                    <a:pt x="1416441" y="395265"/>
                  </a:lnTo>
                  <a:lnTo>
                    <a:pt x="1375720" y="412208"/>
                  </a:lnTo>
                  <a:lnTo>
                    <a:pt x="1330737" y="427958"/>
                  </a:lnTo>
                  <a:lnTo>
                    <a:pt x="1281768" y="442426"/>
                  </a:lnTo>
                  <a:lnTo>
                    <a:pt x="1229088" y="455523"/>
                  </a:lnTo>
                  <a:lnTo>
                    <a:pt x="1172972" y="467162"/>
                  </a:lnTo>
                  <a:lnTo>
                    <a:pt x="1113694" y="477253"/>
                  </a:lnTo>
                  <a:lnTo>
                    <a:pt x="1051531" y="485708"/>
                  </a:lnTo>
                  <a:lnTo>
                    <a:pt x="986758" y="492438"/>
                  </a:lnTo>
                  <a:lnTo>
                    <a:pt x="919649" y="497356"/>
                  </a:lnTo>
                  <a:lnTo>
                    <a:pt x="850480" y="500371"/>
                  </a:lnTo>
                  <a:lnTo>
                    <a:pt x="779526" y="501396"/>
                  </a:lnTo>
                  <a:lnTo>
                    <a:pt x="708571" y="500371"/>
                  </a:lnTo>
                  <a:lnTo>
                    <a:pt x="639402" y="497356"/>
                  </a:lnTo>
                  <a:lnTo>
                    <a:pt x="572293" y="492438"/>
                  </a:lnTo>
                  <a:lnTo>
                    <a:pt x="507520" y="485708"/>
                  </a:lnTo>
                  <a:lnTo>
                    <a:pt x="445357" y="477253"/>
                  </a:lnTo>
                  <a:lnTo>
                    <a:pt x="386080" y="467162"/>
                  </a:lnTo>
                  <a:lnTo>
                    <a:pt x="329963" y="455523"/>
                  </a:lnTo>
                  <a:lnTo>
                    <a:pt x="277283" y="442426"/>
                  </a:lnTo>
                  <a:lnTo>
                    <a:pt x="228314" y="427958"/>
                  </a:lnTo>
                  <a:lnTo>
                    <a:pt x="183331" y="412208"/>
                  </a:lnTo>
                  <a:lnTo>
                    <a:pt x="142610" y="395265"/>
                  </a:lnTo>
                  <a:lnTo>
                    <a:pt x="106426" y="377218"/>
                  </a:lnTo>
                  <a:lnTo>
                    <a:pt x="48768" y="338163"/>
                  </a:lnTo>
                  <a:lnTo>
                    <a:pt x="12558" y="295754"/>
                  </a:lnTo>
                  <a:lnTo>
                    <a:pt x="0" y="2506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37661" y="3109976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0823" y="19810"/>
            <a:ext cx="5688330" cy="6838315"/>
            <a:chOff x="5830823" y="19810"/>
            <a:chExt cx="5688330" cy="6838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823" y="19810"/>
              <a:ext cx="4527804" cy="68381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100" y="178307"/>
              <a:ext cx="1568450" cy="256540"/>
            </a:xfrm>
            <a:custGeom>
              <a:avLst/>
              <a:gdLst/>
              <a:ahLst/>
              <a:cxnLst/>
              <a:rect l="l" t="t" r="r" b="b"/>
              <a:pathLst>
                <a:path w="1568450" h="256540">
                  <a:moveTo>
                    <a:pt x="784098" y="0"/>
                  </a:moveTo>
                  <a:lnTo>
                    <a:pt x="708580" y="585"/>
                  </a:lnTo>
                  <a:lnTo>
                    <a:pt x="635094" y="2306"/>
                  </a:lnTo>
                  <a:lnTo>
                    <a:pt x="563968" y="5110"/>
                  </a:lnTo>
                  <a:lnTo>
                    <a:pt x="495531" y="8942"/>
                  </a:lnTo>
                  <a:lnTo>
                    <a:pt x="430112" y="13749"/>
                  </a:lnTo>
                  <a:lnTo>
                    <a:pt x="368038" y="19478"/>
                  </a:lnTo>
                  <a:lnTo>
                    <a:pt x="309639" y="26075"/>
                  </a:lnTo>
                  <a:lnTo>
                    <a:pt x="255242" y="33486"/>
                  </a:lnTo>
                  <a:lnTo>
                    <a:pt x="205176" y="41658"/>
                  </a:lnTo>
                  <a:lnTo>
                    <a:pt x="159771" y="50538"/>
                  </a:lnTo>
                  <a:lnTo>
                    <a:pt x="119354" y="60072"/>
                  </a:lnTo>
                  <a:lnTo>
                    <a:pt x="54798" y="80889"/>
                  </a:lnTo>
                  <a:lnTo>
                    <a:pt x="14137" y="103679"/>
                  </a:lnTo>
                  <a:lnTo>
                    <a:pt x="0" y="128016"/>
                  </a:lnTo>
                  <a:lnTo>
                    <a:pt x="3589" y="140350"/>
                  </a:lnTo>
                  <a:lnTo>
                    <a:pt x="54798" y="175142"/>
                  </a:lnTo>
                  <a:lnTo>
                    <a:pt x="119354" y="195959"/>
                  </a:lnTo>
                  <a:lnTo>
                    <a:pt x="159771" y="205493"/>
                  </a:lnTo>
                  <a:lnTo>
                    <a:pt x="205176" y="214373"/>
                  </a:lnTo>
                  <a:lnTo>
                    <a:pt x="255242" y="222545"/>
                  </a:lnTo>
                  <a:lnTo>
                    <a:pt x="309639" y="229956"/>
                  </a:lnTo>
                  <a:lnTo>
                    <a:pt x="368038" y="236553"/>
                  </a:lnTo>
                  <a:lnTo>
                    <a:pt x="430112" y="242282"/>
                  </a:lnTo>
                  <a:lnTo>
                    <a:pt x="495531" y="247089"/>
                  </a:lnTo>
                  <a:lnTo>
                    <a:pt x="563968" y="250921"/>
                  </a:lnTo>
                  <a:lnTo>
                    <a:pt x="635094" y="253725"/>
                  </a:lnTo>
                  <a:lnTo>
                    <a:pt x="708580" y="255446"/>
                  </a:lnTo>
                  <a:lnTo>
                    <a:pt x="784098" y="256032"/>
                  </a:lnTo>
                  <a:lnTo>
                    <a:pt x="859615" y="255446"/>
                  </a:lnTo>
                  <a:lnTo>
                    <a:pt x="933101" y="253725"/>
                  </a:lnTo>
                  <a:lnTo>
                    <a:pt x="1004227" y="250921"/>
                  </a:lnTo>
                  <a:lnTo>
                    <a:pt x="1072664" y="247089"/>
                  </a:lnTo>
                  <a:lnTo>
                    <a:pt x="1138083" y="242282"/>
                  </a:lnTo>
                  <a:lnTo>
                    <a:pt x="1200157" y="236553"/>
                  </a:lnTo>
                  <a:lnTo>
                    <a:pt x="1258556" y="229956"/>
                  </a:lnTo>
                  <a:lnTo>
                    <a:pt x="1312953" y="222545"/>
                  </a:lnTo>
                  <a:lnTo>
                    <a:pt x="1363019" y="214373"/>
                  </a:lnTo>
                  <a:lnTo>
                    <a:pt x="1408424" y="205493"/>
                  </a:lnTo>
                  <a:lnTo>
                    <a:pt x="1448841" y="195959"/>
                  </a:lnTo>
                  <a:lnTo>
                    <a:pt x="1513397" y="175142"/>
                  </a:lnTo>
                  <a:lnTo>
                    <a:pt x="1554058" y="152352"/>
                  </a:lnTo>
                  <a:lnTo>
                    <a:pt x="1568196" y="128016"/>
                  </a:lnTo>
                  <a:lnTo>
                    <a:pt x="1564606" y="115681"/>
                  </a:lnTo>
                  <a:lnTo>
                    <a:pt x="1513397" y="80889"/>
                  </a:lnTo>
                  <a:lnTo>
                    <a:pt x="1448841" y="60072"/>
                  </a:lnTo>
                  <a:lnTo>
                    <a:pt x="1408424" y="50538"/>
                  </a:lnTo>
                  <a:lnTo>
                    <a:pt x="1363019" y="41658"/>
                  </a:lnTo>
                  <a:lnTo>
                    <a:pt x="1312953" y="33486"/>
                  </a:lnTo>
                  <a:lnTo>
                    <a:pt x="1258556" y="26075"/>
                  </a:lnTo>
                  <a:lnTo>
                    <a:pt x="1200157" y="19478"/>
                  </a:lnTo>
                  <a:lnTo>
                    <a:pt x="1138083" y="13749"/>
                  </a:lnTo>
                  <a:lnTo>
                    <a:pt x="1072664" y="8942"/>
                  </a:lnTo>
                  <a:lnTo>
                    <a:pt x="1004227" y="5110"/>
                  </a:lnTo>
                  <a:lnTo>
                    <a:pt x="933101" y="2306"/>
                  </a:lnTo>
                  <a:lnTo>
                    <a:pt x="859615" y="585"/>
                  </a:lnTo>
                  <a:lnTo>
                    <a:pt x="7840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4100" y="178307"/>
              <a:ext cx="1568450" cy="256540"/>
            </a:xfrm>
            <a:custGeom>
              <a:avLst/>
              <a:gdLst/>
              <a:ahLst/>
              <a:cxnLst/>
              <a:rect l="l" t="t" r="r" b="b"/>
              <a:pathLst>
                <a:path w="1568450" h="256540">
                  <a:moveTo>
                    <a:pt x="0" y="128016"/>
                  </a:moveTo>
                  <a:lnTo>
                    <a:pt x="31316" y="92064"/>
                  </a:lnTo>
                  <a:lnTo>
                    <a:pt x="84253" y="70207"/>
                  </a:lnTo>
                  <a:lnTo>
                    <a:pt x="159771" y="50538"/>
                  </a:lnTo>
                  <a:lnTo>
                    <a:pt x="205176" y="41658"/>
                  </a:lnTo>
                  <a:lnTo>
                    <a:pt x="255242" y="33486"/>
                  </a:lnTo>
                  <a:lnTo>
                    <a:pt x="309639" y="26075"/>
                  </a:lnTo>
                  <a:lnTo>
                    <a:pt x="368038" y="19478"/>
                  </a:lnTo>
                  <a:lnTo>
                    <a:pt x="430112" y="13749"/>
                  </a:lnTo>
                  <a:lnTo>
                    <a:pt x="495531" y="8942"/>
                  </a:lnTo>
                  <a:lnTo>
                    <a:pt x="563968" y="5110"/>
                  </a:lnTo>
                  <a:lnTo>
                    <a:pt x="635094" y="2306"/>
                  </a:lnTo>
                  <a:lnTo>
                    <a:pt x="708580" y="585"/>
                  </a:lnTo>
                  <a:lnTo>
                    <a:pt x="784098" y="0"/>
                  </a:lnTo>
                  <a:lnTo>
                    <a:pt x="859615" y="585"/>
                  </a:lnTo>
                  <a:lnTo>
                    <a:pt x="933101" y="2306"/>
                  </a:lnTo>
                  <a:lnTo>
                    <a:pt x="1004227" y="5110"/>
                  </a:lnTo>
                  <a:lnTo>
                    <a:pt x="1072664" y="8942"/>
                  </a:lnTo>
                  <a:lnTo>
                    <a:pt x="1138083" y="13749"/>
                  </a:lnTo>
                  <a:lnTo>
                    <a:pt x="1200157" y="19478"/>
                  </a:lnTo>
                  <a:lnTo>
                    <a:pt x="1258556" y="26075"/>
                  </a:lnTo>
                  <a:lnTo>
                    <a:pt x="1312953" y="33486"/>
                  </a:lnTo>
                  <a:lnTo>
                    <a:pt x="1363019" y="41658"/>
                  </a:lnTo>
                  <a:lnTo>
                    <a:pt x="1408424" y="50538"/>
                  </a:lnTo>
                  <a:lnTo>
                    <a:pt x="1448841" y="60072"/>
                  </a:lnTo>
                  <a:lnTo>
                    <a:pt x="1513397" y="80889"/>
                  </a:lnTo>
                  <a:lnTo>
                    <a:pt x="1554058" y="103679"/>
                  </a:lnTo>
                  <a:lnTo>
                    <a:pt x="1568196" y="128016"/>
                  </a:lnTo>
                  <a:lnTo>
                    <a:pt x="1564606" y="140350"/>
                  </a:lnTo>
                  <a:lnTo>
                    <a:pt x="1513397" y="175142"/>
                  </a:lnTo>
                  <a:lnTo>
                    <a:pt x="1448841" y="195959"/>
                  </a:lnTo>
                  <a:lnTo>
                    <a:pt x="1408424" y="205493"/>
                  </a:lnTo>
                  <a:lnTo>
                    <a:pt x="1363019" y="214373"/>
                  </a:lnTo>
                  <a:lnTo>
                    <a:pt x="1312953" y="222545"/>
                  </a:lnTo>
                  <a:lnTo>
                    <a:pt x="1258556" y="229956"/>
                  </a:lnTo>
                  <a:lnTo>
                    <a:pt x="1200157" y="236553"/>
                  </a:lnTo>
                  <a:lnTo>
                    <a:pt x="1138083" y="242282"/>
                  </a:lnTo>
                  <a:lnTo>
                    <a:pt x="1072664" y="247089"/>
                  </a:lnTo>
                  <a:lnTo>
                    <a:pt x="1004227" y="250921"/>
                  </a:lnTo>
                  <a:lnTo>
                    <a:pt x="933101" y="253725"/>
                  </a:lnTo>
                  <a:lnTo>
                    <a:pt x="859615" y="255446"/>
                  </a:lnTo>
                  <a:lnTo>
                    <a:pt x="784098" y="256032"/>
                  </a:lnTo>
                  <a:lnTo>
                    <a:pt x="708580" y="255446"/>
                  </a:lnTo>
                  <a:lnTo>
                    <a:pt x="635094" y="253725"/>
                  </a:lnTo>
                  <a:lnTo>
                    <a:pt x="563968" y="250921"/>
                  </a:lnTo>
                  <a:lnTo>
                    <a:pt x="495531" y="247089"/>
                  </a:lnTo>
                  <a:lnTo>
                    <a:pt x="430112" y="242282"/>
                  </a:lnTo>
                  <a:lnTo>
                    <a:pt x="368038" y="236553"/>
                  </a:lnTo>
                  <a:lnTo>
                    <a:pt x="309639" y="229956"/>
                  </a:lnTo>
                  <a:lnTo>
                    <a:pt x="255242" y="222545"/>
                  </a:lnTo>
                  <a:lnTo>
                    <a:pt x="205176" y="214373"/>
                  </a:lnTo>
                  <a:lnTo>
                    <a:pt x="159771" y="205493"/>
                  </a:lnTo>
                  <a:lnTo>
                    <a:pt x="119354" y="195959"/>
                  </a:lnTo>
                  <a:lnTo>
                    <a:pt x="54798" y="175142"/>
                  </a:lnTo>
                  <a:lnTo>
                    <a:pt x="14137" y="152352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75189" y="141478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Expon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2953" y="126237"/>
            <a:ext cx="1477645" cy="314960"/>
            <a:chOff x="5092953" y="126237"/>
            <a:chExt cx="1477645" cy="314960"/>
          </a:xfrm>
        </p:grpSpPr>
        <p:sp>
          <p:nvSpPr>
            <p:cNvPr id="8" name="object 8"/>
            <p:cNvSpPr/>
            <p:nvPr/>
          </p:nvSpPr>
          <p:spPr>
            <a:xfrm>
              <a:off x="5099303" y="132587"/>
              <a:ext cx="1464945" cy="302260"/>
            </a:xfrm>
            <a:custGeom>
              <a:avLst/>
              <a:gdLst/>
              <a:ahLst/>
              <a:cxnLst/>
              <a:rect l="l" t="t" r="r" b="b"/>
              <a:pathLst>
                <a:path w="1464945" h="302259">
                  <a:moveTo>
                    <a:pt x="732282" y="0"/>
                  </a:moveTo>
                  <a:lnTo>
                    <a:pt x="657420" y="779"/>
                  </a:lnTo>
                  <a:lnTo>
                    <a:pt x="584718" y="3065"/>
                  </a:lnTo>
                  <a:lnTo>
                    <a:pt x="514546" y="6784"/>
                  </a:lnTo>
                  <a:lnTo>
                    <a:pt x="447270" y="11858"/>
                  </a:lnTo>
                  <a:lnTo>
                    <a:pt x="383259" y="18212"/>
                  </a:lnTo>
                  <a:lnTo>
                    <a:pt x="322882" y="25771"/>
                  </a:lnTo>
                  <a:lnTo>
                    <a:pt x="266507" y="34457"/>
                  </a:lnTo>
                  <a:lnTo>
                    <a:pt x="214502" y="44196"/>
                  </a:lnTo>
                  <a:lnTo>
                    <a:pt x="167237" y="54910"/>
                  </a:lnTo>
                  <a:lnTo>
                    <a:pt x="125078" y="66526"/>
                  </a:lnTo>
                  <a:lnTo>
                    <a:pt x="88394" y="78965"/>
                  </a:lnTo>
                  <a:lnTo>
                    <a:pt x="32927" y="106015"/>
                  </a:lnTo>
                  <a:lnTo>
                    <a:pt x="3781" y="135452"/>
                  </a:lnTo>
                  <a:lnTo>
                    <a:pt x="0" y="150875"/>
                  </a:lnTo>
                  <a:lnTo>
                    <a:pt x="3781" y="166299"/>
                  </a:lnTo>
                  <a:lnTo>
                    <a:pt x="32927" y="195736"/>
                  </a:lnTo>
                  <a:lnTo>
                    <a:pt x="88394" y="222786"/>
                  </a:lnTo>
                  <a:lnTo>
                    <a:pt x="125078" y="235225"/>
                  </a:lnTo>
                  <a:lnTo>
                    <a:pt x="167237" y="246841"/>
                  </a:lnTo>
                  <a:lnTo>
                    <a:pt x="214502" y="257555"/>
                  </a:lnTo>
                  <a:lnTo>
                    <a:pt x="266507" y="267294"/>
                  </a:lnTo>
                  <a:lnTo>
                    <a:pt x="322882" y="275980"/>
                  </a:lnTo>
                  <a:lnTo>
                    <a:pt x="383259" y="283539"/>
                  </a:lnTo>
                  <a:lnTo>
                    <a:pt x="447270" y="289893"/>
                  </a:lnTo>
                  <a:lnTo>
                    <a:pt x="514546" y="294967"/>
                  </a:lnTo>
                  <a:lnTo>
                    <a:pt x="584718" y="298686"/>
                  </a:lnTo>
                  <a:lnTo>
                    <a:pt x="657420" y="300972"/>
                  </a:lnTo>
                  <a:lnTo>
                    <a:pt x="732282" y="301751"/>
                  </a:lnTo>
                  <a:lnTo>
                    <a:pt x="807143" y="300972"/>
                  </a:lnTo>
                  <a:lnTo>
                    <a:pt x="879845" y="298686"/>
                  </a:lnTo>
                  <a:lnTo>
                    <a:pt x="950017" y="294967"/>
                  </a:lnTo>
                  <a:lnTo>
                    <a:pt x="1017293" y="289893"/>
                  </a:lnTo>
                  <a:lnTo>
                    <a:pt x="1081304" y="283539"/>
                  </a:lnTo>
                  <a:lnTo>
                    <a:pt x="1141681" y="275980"/>
                  </a:lnTo>
                  <a:lnTo>
                    <a:pt x="1198056" y="267294"/>
                  </a:lnTo>
                  <a:lnTo>
                    <a:pt x="1250061" y="257555"/>
                  </a:lnTo>
                  <a:lnTo>
                    <a:pt x="1297326" y="246841"/>
                  </a:lnTo>
                  <a:lnTo>
                    <a:pt x="1339485" y="235225"/>
                  </a:lnTo>
                  <a:lnTo>
                    <a:pt x="1376169" y="222786"/>
                  </a:lnTo>
                  <a:lnTo>
                    <a:pt x="1431636" y="195736"/>
                  </a:lnTo>
                  <a:lnTo>
                    <a:pt x="1460782" y="166299"/>
                  </a:lnTo>
                  <a:lnTo>
                    <a:pt x="1464564" y="150875"/>
                  </a:lnTo>
                  <a:lnTo>
                    <a:pt x="1460782" y="135452"/>
                  </a:lnTo>
                  <a:lnTo>
                    <a:pt x="1431636" y="106015"/>
                  </a:lnTo>
                  <a:lnTo>
                    <a:pt x="1376169" y="78965"/>
                  </a:lnTo>
                  <a:lnTo>
                    <a:pt x="1339485" y="66526"/>
                  </a:lnTo>
                  <a:lnTo>
                    <a:pt x="1297326" y="54910"/>
                  </a:lnTo>
                  <a:lnTo>
                    <a:pt x="1250061" y="44195"/>
                  </a:lnTo>
                  <a:lnTo>
                    <a:pt x="1198056" y="34457"/>
                  </a:lnTo>
                  <a:lnTo>
                    <a:pt x="1141681" y="25771"/>
                  </a:lnTo>
                  <a:lnTo>
                    <a:pt x="1081304" y="18212"/>
                  </a:lnTo>
                  <a:lnTo>
                    <a:pt x="1017293" y="11858"/>
                  </a:lnTo>
                  <a:lnTo>
                    <a:pt x="950017" y="6784"/>
                  </a:lnTo>
                  <a:lnTo>
                    <a:pt x="879845" y="3065"/>
                  </a:lnTo>
                  <a:lnTo>
                    <a:pt x="807143" y="779"/>
                  </a:lnTo>
                  <a:lnTo>
                    <a:pt x="7322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9303" y="132587"/>
              <a:ext cx="1464945" cy="302260"/>
            </a:xfrm>
            <a:custGeom>
              <a:avLst/>
              <a:gdLst/>
              <a:ahLst/>
              <a:cxnLst/>
              <a:rect l="l" t="t" r="r" b="b"/>
              <a:pathLst>
                <a:path w="1464945" h="302259">
                  <a:moveTo>
                    <a:pt x="0" y="150875"/>
                  </a:moveTo>
                  <a:lnTo>
                    <a:pt x="32927" y="106015"/>
                  </a:lnTo>
                  <a:lnTo>
                    <a:pt x="88394" y="78965"/>
                  </a:lnTo>
                  <a:lnTo>
                    <a:pt x="125078" y="66526"/>
                  </a:lnTo>
                  <a:lnTo>
                    <a:pt x="167237" y="54910"/>
                  </a:lnTo>
                  <a:lnTo>
                    <a:pt x="214502" y="44196"/>
                  </a:lnTo>
                  <a:lnTo>
                    <a:pt x="266507" y="34457"/>
                  </a:lnTo>
                  <a:lnTo>
                    <a:pt x="322882" y="25771"/>
                  </a:lnTo>
                  <a:lnTo>
                    <a:pt x="383259" y="18212"/>
                  </a:lnTo>
                  <a:lnTo>
                    <a:pt x="447270" y="11858"/>
                  </a:lnTo>
                  <a:lnTo>
                    <a:pt x="514546" y="6784"/>
                  </a:lnTo>
                  <a:lnTo>
                    <a:pt x="584718" y="3065"/>
                  </a:lnTo>
                  <a:lnTo>
                    <a:pt x="657420" y="779"/>
                  </a:lnTo>
                  <a:lnTo>
                    <a:pt x="732282" y="0"/>
                  </a:lnTo>
                  <a:lnTo>
                    <a:pt x="807143" y="779"/>
                  </a:lnTo>
                  <a:lnTo>
                    <a:pt x="879845" y="3065"/>
                  </a:lnTo>
                  <a:lnTo>
                    <a:pt x="950017" y="6784"/>
                  </a:lnTo>
                  <a:lnTo>
                    <a:pt x="1017293" y="11858"/>
                  </a:lnTo>
                  <a:lnTo>
                    <a:pt x="1081304" y="18212"/>
                  </a:lnTo>
                  <a:lnTo>
                    <a:pt x="1141681" y="25771"/>
                  </a:lnTo>
                  <a:lnTo>
                    <a:pt x="1198056" y="34457"/>
                  </a:lnTo>
                  <a:lnTo>
                    <a:pt x="1250061" y="44195"/>
                  </a:lnTo>
                  <a:lnTo>
                    <a:pt x="1297326" y="54910"/>
                  </a:lnTo>
                  <a:lnTo>
                    <a:pt x="1339485" y="66526"/>
                  </a:lnTo>
                  <a:lnTo>
                    <a:pt x="1376169" y="78965"/>
                  </a:lnTo>
                  <a:lnTo>
                    <a:pt x="1431636" y="106015"/>
                  </a:lnTo>
                  <a:lnTo>
                    <a:pt x="1460782" y="135452"/>
                  </a:lnTo>
                  <a:lnTo>
                    <a:pt x="1464564" y="150875"/>
                  </a:lnTo>
                  <a:lnTo>
                    <a:pt x="1460782" y="166299"/>
                  </a:lnTo>
                  <a:lnTo>
                    <a:pt x="1431636" y="195736"/>
                  </a:lnTo>
                  <a:lnTo>
                    <a:pt x="1376169" y="222786"/>
                  </a:lnTo>
                  <a:lnTo>
                    <a:pt x="1339485" y="235225"/>
                  </a:lnTo>
                  <a:lnTo>
                    <a:pt x="1297326" y="246841"/>
                  </a:lnTo>
                  <a:lnTo>
                    <a:pt x="1250061" y="257555"/>
                  </a:lnTo>
                  <a:lnTo>
                    <a:pt x="1198056" y="267294"/>
                  </a:lnTo>
                  <a:lnTo>
                    <a:pt x="1141681" y="275980"/>
                  </a:lnTo>
                  <a:lnTo>
                    <a:pt x="1081304" y="283539"/>
                  </a:lnTo>
                  <a:lnTo>
                    <a:pt x="1017293" y="289893"/>
                  </a:lnTo>
                  <a:lnTo>
                    <a:pt x="950017" y="294967"/>
                  </a:lnTo>
                  <a:lnTo>
                    <a:pt x="879845" y="298686"/>
                  </a:lnTo>
                  <a:lnTo>
                    <a:pt x="807143" y="300972"/>
                  </a:lnTo>
                  <a:lnTo>
                    <a:pt x="732282" y="301751"/>
                  </a:lnTo>
                  <a:lnTo>
                    <a:pt x="657420" y="300972"/>
                  </a:lnTo>
                  <a:lnTo>
                    <a:pt x="584718" y="298686"/>
                  </a:lnTo>
                  <a:lnTo>
                    <a:pt x="514546" y="294967"/>
                  </a:lnTo>
                  <a:lnTo>
                    <a:pt x="447270" y="289893"/>
                  </a:lnTo>
                  <a:lnTo>
                    <a:pt x="383259" y="283539"/>
                  </a:lnTo>
                  <a:lnTo>
                    <a:pt x="322882" y="275980"/>
                  </a:lnTo>
                  <a:lnTo>
                    <a:pt x="266507" y="267294"/>
                  </a:lnTo>
                  <a:lnTo>
                    <a:pt x="214502" y="257555"/>
                  </a:lnTo>
                  <a:lnTo>
                    <a:pt x="167237" y="246841"/>
                  </a:lnTo>
                  <a:lnTo>
                    <a:pt x="125078" y="235225"/>
                  </a:lnTo>
                  <a:lnTo>
                    <a:pt x="88394" y="222786"/>
                  </a:lnTo>
                  <a:lnTo>
                    <a:pt x="32927" y="195736"/>
                  </a:lnTo>
                  <a:lnTo>
                    <a:pt x="3781" y="166299"/>
                  </a:lnTo>
                  <a:lnTo>
                    <a:pt x="0" y="1508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97500" y="118364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9301" y="972769"/>
            <a:ext cx="299085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065" marR="5080" indent="-1270" algn="ctr">
              <a:lnSpc>
                <a:spcPts val="3890"/>
              </a:lnSpc>
              <a:spcBef>
                <a:spcPts val="590"/>
              </a:spcBef>
            </a:pPr>
            <a:r>
              <a:rPr sz="3600" b="0" spc="-40" dirty="0">
                <a:latin typeface="Calibri Light"/>
                <a:cs typeface="Calibri Light"/>
              </a:rPr>
              <a:t>Floating-Point </a:t>
            </a:r>
            <a:r>
              <a:rPr sz="3600" b="0" spc="-35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Add</a:t>
            </a:r>
            <a:r>
              <a:rPr sz="3600" b="0" spc="-20" dirty="0">
                <a:latin typeface="Calibri Light"/>
                <a:cs typeface="Calibri Light"/>
              </a:rPr>
              <a:t>/</a:t>
            </a:r>
            <a:r>
              <a:rPr sz="3600" b="0" spc="-35" dirty="0">
                <a:latin typeface="Calibri Light"/>
                <a:cs typeface="Calibri Light"/>
              </a:rPr>
              <a:t>Su</a:t>
            </a:r>
            <a:r>
              <a:rPr sz="3600" b="0" spc="-50" dirty="0">
                <a:latin typeface="Calibri Light"/>
                <a:cs typeface="Calibri Light"/>
              </a:rPr>
              <a:t>b</a:t>
            </a:r>
            <a:r>
              <a:rPr sz="3600" b="0" spc="-25" dirty="0">
                <a:latin typeface="Calibri Light"/>
                <a:cs typeface="Calibri Light"/>
              </a:rPr>
              <a:t>t</a:t>
            </a:r>
            <a:r>
              <a:rPr sz="3600" b="0" spc="-100" dirty="0">
                <a:latin typeface="Calibri Light"/>
                <a:cs typeface="Calibri Light"/>
              </a:rPr>
              <a:t>r</a:t>
            </a:r>
            <a:r>
              <a:rPr sz="3600" b="0" spc="-30" dirty="0">
                <a:latin typeface="Calibri Light"/>
                <a:cs typeface="Calibri Light"/>
              </a:rPr>
              <a:t>ac</a:t>
            </a:r>
            <a:r>
              <a:rPr sz="3600" b="0" spc="-25" dirty="0">
                <a:latin typeface="Calibri Light"/>
                <a:cs typeface="Calibri Light"/>
              </a:rPr>
              <a:t>t</a:t>
            </a:r>
            <a:r>
              <a:rPr sz="3600" b="0" spc="-30" dirty="0">
                <a:latin typeface="Calibri Light"/>
                <a:cs typeface="Calibri Light"/>
              </a:rPr>
              <a:t>i</a:t>
            </a:r>
            <a:r>
              <a:rPr sz="3600" b="0" spc="-4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n  </a:t>
            </a:r>
            <a:r>
              <a:rPr sz="3600" b="0" spc="-25" dirty="0">
                <a:latin typeface="Calibri Light"/>
                <a:cs typeface="Calibri Light"/>
              </a:rPr>
              <a:t>Pipeline: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40" y="3325367"/>
            <a:ext cx="4477512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285" y="356615"/>
            <a:ext cx="9996899" cy="5956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1275191"/>
            <a:ext cx="11759184" cy="38194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B0D62-FFE7-4D9D-9D16-20F86DE611AD}"/>
              </a:ext>
            </a:extLst>
          </p:cNvPr>
          <p:cNvSpPr txBox="1"/>
          <p:nvPr/>
        </p:nvSpPr>
        <p:spPr>
          <a:xfrm>
            <a:off x="1219200" y="1219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Watch this video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://youtu.be/j61s-sB9uUk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7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Arithmetic Pipeline</vt:lpstr>
      <vt:lpstr>Floating point operations.</vt:lpstr>
      <vt:lpstr>Floating-Point  Add/Subtraction  Pipeline: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Pipeline</dc:title>
  <cp:lastModifiedBy>jishaliju@scmsgroup.org</cp:lastModifiedBy>
  <cp:revision>3</cp:revision>
  <dcterms:created xsi:type="dcterms:W3CDTF">2021-07-14T01:01:10Z</dcterms:created>
  <dcterms:modified xsi:type="dcterms:W3CDTF">2021-07-14T03:25:50Z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2021-07-14T00:00:00Z</vt:filetime>
  </property>
</Properties>
</file>