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7" r:id="rId3"/>
    <p:sldId id="261" r:id="rId4"/>
    <p:sldId id="263" r:id="rId5"/>
    <p:sldId id="264" r:id="rId6"/>
    <p:sldId id="265" r:id="rId7"/>
    <p:sldId id="268" r:id="rId8"/>
    <p:sldId id="269" r:id="rId9"/>
    <p:sldId id="271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0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17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90E86CE-1212-498A-8C17-6F1C1E879BB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EB3BD06-2C05-4CB2-B86C-0047D841D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C5D8-A19C-4403-8439-2EF4FB2B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775515"/>
            <a:ext cx="10782300" cy="3352800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Aircraft Safety Analysis for Mawingu Group of Companies</a:t>
            </a:r>
            <a:br>
              <a:rPr lang="en-US" sz="6000" dirty="0"/>
            </a:br>
            <a:r>
              <a:rPr lang="en-US" sz="6000" dirty="0"/>
              <a:t>			By Florence Joy Aran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79A2A-7960-47A8-A8B9-CA88739E0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97027"/>
            <a:ext cx="9228201" cy="1645920"/>
          </a:xfrm>
        </p:spPr>
        <p:txBody>
          <a:bodyPr>
            <a:normAutofit/>
          </a:bodyPr>
          <a:lstStyle/>
          <a:p>
            <a:endParaRPr lang="en-US" i="1" dirty="0"/>
          </a:p>
          <a:p>
            <a:r>
              <a:rPr lang="en-US" i="1" dirty="0"/>
              <a:t>Evaluating Low-Risk Aircrafts for Commercial and Private Operations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0C3C-4877-42E6-A900-956F5D04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F7AB-3E93-4CB2-ACD8-CDA1C366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penetrating into the aviation industry requires selecting the right aircrafts that guarantee safety, operational efficiency and reliability.</a:t>
            </a:r>
          </a:p>
          <a:p>
            <a:r>
              <a:rPr lang="en-US" dirty="0"/>
              <a:t>Low-risk aircrafts not only guarantee our customers safety but also guarantees us business success and longevity. </a:t>
            </a:r>
          </a:p>
        </p:txBody>
      </p:sp>
    </p:spTree>
    <p:extLst>
      <p:ext uri="{BB962C8B-B14F-4D97-AF65-F5344CB8AC3E}">
        <p14:creationId xmlns:p14="http://schemas.microsoft.com/office/powerpoint/2010/main" val="39781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15E7-ABFF-D8EB-979B-4CF218AA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6ABB-54DD-2878-71B7-F3C81C92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aircrafts and manufacturers with proven safety records</a:t>
            </a:r>
          </a:p>
          <a:p>
            <a:r>
              <a:rPr lang="en-US" dirty="0"/>
              <a:t>Ensure aircraft engine safety</a:t>
            </a:r>
          </a:p>
          <a:p>
            <a:r>
              <a:rPr lang="en-US" dirty="0"/>
              <a:t>Prioritize aircrafts with strong structural integrity and minimal damage history.</a:t>
            </a:r>
          </a:p>
        </p:txBody>
      </p:sp>
    </p:spTree>
    <p:extLst>
      <p:ext uri="{BB962C8B-B14F-4D97-AF65-F5344CB8AC3E}">
        <p14:creationId xmlns:p14="http://schemas.microsoft.com/office/powerpoint/2010/main" val="7834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B89E-07FD-8B5F-5AB5-567CDA9B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0594-83E8-980D-0F5E-EE30B273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historical data from the National Transportation and Safety Board on aviation accidents from 1962 to 2023 has outlined the necessities of identifying low risk aircrafts by:</a:t>
            </a:r>
          </a:p>
          <a:p>
            <a:pPr lvl="1"/>
            <a:r>
              <a:rPr lang="en-US" dirty="0"/>
              <a:t>Purchasing aircrafts with proven records of safety from manufacturers with proven track record of safety.</a:t>
            </a:r>
          </a:p>
          <a:p>
            <a:pPr lvl="1"/>
            <a:r>
              <a:rPr lang="en-US" dirty="0"/>
              <a:t>Choosing engine types that are proven to be safe.</a:t>
            </a:r>
          </a:p>
          <a:p>
            <a:pPr lvl="1"/>
            <a:r>
              <a:rPr lang="en-US" dirty="0"/>
              <a:t>Choosing planes with strong structural integrity.	</a:t>
            </a:r>
          </a:p>
        </p:txBody>
      </p:sp>
    </p:spTree>
    <p:extLst>
      <p:ext uri="{BB962C8B-B14F-4D97-AF65-F5344CB8AC3E}">
        <p14:creationId xmlns:p14="http://schemas.microsoft.com/office/powerpoint/2010/main" val="179397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EE6A-5FA8-4879-A5F8-E5907FA2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E991-D22E-4221-9DAB-B981CDA1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Data understanding and cleaning</a:t>
            </a:r>
          </a:p>
          <a:p>
            <a:r>
              <a:rPr lang="en-US" dirty="0"/>
              <a:t>Data visualizations</a:t>
            </a:r>
          </a:p>
          <a:p>
            <a:r>
              <a:rPr lang="en-US" dirty="0"/>
              <a:t>Conclusion &amp; 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4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F883-6F77-4C7A-B668-7452466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2DDD-2D94-46C7-A96E-88B79F6C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Risks: Purchasing and operating aircraft involves safety, financial, and reputational risks.</a:t>
            </a:r>
          </a:p>
          <a:p>
            <a:r>
              <a:rPr lang="en-US" dirty="0"/>
              <a:t>Aircraft Selection: Choosing models with strong safety records is crucial for both commercial and private operations.</a:t>
            </a:r>
          </a:p>
          <a:p>
            <a:r>
              <a:rPr lang="en-US" dirty="0"/>
              <a:t>Data-Driven Decisions: Analyzing historical accident data helps identify trends, patterns, and risk factors.</a:t>
            </a:r>
          </a:p>
          <a:p>
            <a:r>
              <a:rPr lang="en-US" dirty="0"/>
              <a:t>Business Impact: Prioritizing safe aircraft enhances customer trust, financial stability, and brand reputation.</a:t>
            </a:r>
          </a:p>
        </p:txBody>
      </p:sp>
    </p:spTree>
    <p:extLst>
      <p:ext uri="{BB962C8B-B14F-4D97-AF65-F5344CB8AC3E}">
        <p14:creationId xmlns:p14="http://schemas.microsoft.com/office/powerpoint/2010/main" val="162472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5EC2-A99D-429B-86BB-7F263302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/>
              <a:t>Data understanding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D40B-4CD6-406F-B437-2F0E60A5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from the National Transportation Safety Board on aviation accidents and incidents that occurred in the United States and other countries from 1962 to 2023</a:t>
            </a: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fatalities, aircraft categories, aircraft damage, make and engine type etc.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B99A-B05F-4E74-9F40-13A52434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/>
              <a:t>Data visualizations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7B931D-058A-BC22-D5A7-80ACB47D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CB304A-C033-A8B2-5C01-FE8A32A8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9" y="1554212"/>
            <a:ext cx="7680071" cy="4894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8504BC-4F5F-558B-10CC-4D95702AFF67}"/>
              </a:ext>
            </a:extLst>
          </p:cNvPr>
          <p:cNvSpPr txBox="1"/>
          <p:nvPr/>
        </p:nvSpPr>
        <p:spPr>
          <a:xfrm>
            <a:off x="7835690" y="1825625"/>
            <a:ext cx="4090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aircrafts that got involved in accidents had fairly more uninjured people compared to total fatalities.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Blimp and WSFT only had minor injury cases and registered no fatalities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7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C2CDE-B86B-0EF7-8463-BFBD73C0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4" y="789239"/>
            <a:ext cx="8535676" cy="47873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141A5D-8D74-0939-61B9-C3EA55BB27F1}"/>
              </a:ext>
            </a:extLst>
          </p:cNvPr>
          <p:cNvSpPr txBox="1"/>
          <p:nvPr/>
        </p:nvSpPr>
        <p:spPr>
          <a:xfrm>
            <a:off x="8860280" y="1043189"/>
            <a:ext cx="3104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Manufacturers like </a:t>
            </a:r>
            <a:r>
              <a:rPr lang="en-US" dirty="0" err="1"/>
              <a:t>Aviocar</a:t>
            </a:r>
            <a:r>
              <a:rPr lang="en-US" dirty="0"/>
              <a:t> Casa have a history of higher average fatalities compared to other Makes.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Manufacturers with lower or zero fatalities are the best option for our needs</a:t>
            </a:r>
          </a:p>
        </p:txBody>
      </p:sp>
    </p:spTree>
    <p:extLst>
      <p:ext uri="{BB962C8B-B14F-4D97-AF65-F5344CB8AC3E}">
        <p14:creationId xmlns:p14="http://schemas.microsoft.com/office/powerpoint/2010/main" val="101988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46D00D-276B-C532-6B63-BFB5F85C0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" y="386367"/>
            <a:ext cx="8809684" cy="5368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3D7B22-4CB0-D4A2-360C-5791F88FB827}"/>
              </a:ext>
            </a:extLst>
          </p:cNvPr>
          <p:cNvSpPr txBox="1"/>
          <p:nvPr/>
        </p:nvSpPr>
        <p:spPr>
          <a:xfrm>
            <a:off x="9079606" y="708338"/>
            <a:ext cx="294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Turbo fan engines have higher fatalities compared to geared turbofan which has no known fatalities.</a:t>
            </a:r>
          </a:p>
        </p:txBody>
      </p:sp>
    </p:spTree>
    <p:extLst>
      <p:ext uri="{BB962C8B-B14F-4D97-AF65-F5344CB8AC3E}">
        <p14:creationId xmlns:p14="http://schemas.microsoft.com/office/powerpoint/2010/main" val="165245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77A76-130C-0E62-6C7A-470EC7265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" y="494764"/>
            <a:ext cx="8145071" cy="4424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E70FB6-141B-F51C-64F7-569A2F3C800D}"/>
              </a:ext>
            </a:extLst>
          </p:cNvPr>
          <p:cNvSpPr txBox="1"/>
          <p:nvPr/>
        </p:nvSpPr>
        <p:spPr>
          <a:xfrm>
            <a:off x="708338" y="5254580"/>
            <a:ext cx="1003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Aircrafts like the WSFT with only substantial amount of damage in accidents due to strong structural integrity may have fewer fatalities than others.</a:t>
            </a:r>
          </a:p>
        </p:txBody>
      </p:sp>
    </p:spTree>
    <p:extLst>
      <p:ext uri="{BB962C8B-B14F-4D97-AF65-F5344CB8AC3E}">
        <p14:creationId xmlns:p14="http://schemas.microsoft.com/office/powerpoint/2010/main" val="372127485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988</TotalTime>
  <Words>381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Aircraft Safety Analysis for Mawingu Group of Companies    By Florence Joy Aran</vt:lpstr>
      <vt:lpstr>Summary</vt:lpstr>
      <vt:lpstr>Outline</vt:lpstr>
      <vt:lpstr> Business Problem </vt:lpstr>
      <vt:lpstr>Data understanding and cleaning</vt:lpstr>
      <vt:lpstr>Data visualizations</vt:lpstr>
      <vt:lpstr>PowerPoint Presentation</vt:lpstr>
      <vt:lpstr>PowerPoint Presentation</vt:lpstr>
      <vt:lpstr>PowerPoint Presentation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Safety Analysis for Mawingu Group of Companies By Florence Akinyi</dc:title>
  <dc:creator>Engoke</dc:creator>
  <cp:lastModifiedBy>HP</cp:lastModifiedBy>
  <cp:revision>8</cp:revision>
  <dcterms:created xsi:type="dcterms:W3CDTF">2025-03-29T18:30:18Z</dcterms:created>
  <dcterms:modified xsi:type="dcterms:W3CDTF">2025-03-30T19:26:12Z</dcterms:modified>
</cp:coreProperties>
</file>