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07" r:id="rId7"/>
  </p:sldMasterIdLst>
  <p:notesMasterIdLst>
    <p:notesMasterId r:id="rId10"/>
  </p:notesMasterIdLst>
  <p:handoutMasterIdLst>
    <p:handoutMasterId r:id="rId11"/>
  </p:handoutMasterIdLst>
  <p:sldIdLst>
    <p:sldId id="258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21" autoAdjust="0"/>
    <p:restoredTop sz="94660"/>
  </p:normalViewPr>
  <p:slideViewPr>
    <p:cSldViewPr snapToGrid="0">
      <p:cViewPr>
        <p:scale>
          <a:sx n="66" d="100"/>
          <a:sy n="66" d="100"/>
        </p:scale>
        <p:origin x="102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 Ikigai" userId="78a2e256337c0a5b" providerId="LiveId" clId="{A164F2CD-9B45-458B-BB14-F52EB7DA495B}"/>
    <pc:docChg chg="undo custSel modSld">
      <pc:chgData name="Bhava Ikigai" userId="78a2e256337c0a5b" providerId="LiveId" clId="{A164F2CD-9B45-458B-BB14-F52EB7DA495B}" dt="2025-06-20T19:47:50.857" v="15" actId="1076"/>
      <pc:docMkLst>
        <pc:docMk/>
      </pc:docMkLst>
      <pc:sldChg chg="modSp mod">
        <pc:chgData name="Bhava Ikigai" userId="78a2e256337c0a5b" providerId="LiveId" clId="{A164F2CD-9B45-458B-BB14-F52EB7DA495B}" dt="2025-06-20T19:47:50.857" v="15" actId="1076"/>
        <pc:sldMkLst>
          <pc:docMk/>
          <pc:sldMk cId="2539196362" sldId="257"/>
        </pc:sldMkLst>
        <pc:spChg chg="mod">
          <ac:chgData name="Bhava Ikigai" userId="78a2e256337c0a5b" providerId="LiveId" clId="{A164F2CD-9B45-458B-BB14-F52EB7DA495B}" dt="2025-06-20T19:47:50.857" v="15" actId="1076"/>
          <ac:spMkLst>
            <pc:docMk/>
            <pc:sldMk cId="2539196362" sldId="257"/>
            <ac:spMk id="3" creationId="{F982B97B-A940-5016-BA5F-A9A5A4B44DC0}"/>
          </ac:spMkLst>
        </pc:spChg>
        <pc:spChg chg="mod">
          <ac:chgData name="Bhava Ikigai" userId="78a2e256337c0a5b" providerId="LiveId" clId="{A164F2CD-9B45-458B-BB14-F52EB7DA495B}" dt="2025-06-20T19:47:45.237" v="14" actId="1076"/>
          <ac:spMkLst>
            <pc:docMk/>
            <pc:sldMk cId="2539196362" sldId="257"/>
            <ac:spMk id="7" creationId="{0B441F4E-3901-0FA7-F682-DD5DC7F2CBC0}"/>
          </ac:spMkLst>
        </pc:spChg>
        <pc:picChg chg="mod">
          <ac:chgData name="Bhava Ikigai" userId="78a2e256337c0a5b" providerId="LiveId" clId="{A164F2CD-9B45-458B-BB14-F52EB7DA495B}" dt="2025-06-20T19:47:10.914" v="9" actId="1076"/>
          <ac:picMkLst>
            <pc:docMk/>
            <pc:sldMk cId="2539196362" sldId="257"/>
            <ac:picMk id="5" creationId="{37958778-1ADD-835A-44E2-5C833E6075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2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29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7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2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2068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99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35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17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2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41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9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66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5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08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EF23E90E-5688-D166-5491-E01278BEEBA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806288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90A16-6634-BF63-6851-8B509423DFF0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5D93F-7C2C-AC54-AF6C-45792351BE3A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DEA869-8295-3915-FE65-26A4CF215743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D9DB19BD-B879-1525-44A4-58F66FCB1A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21/06/2025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Joyashree Mandal</a:t>
            </a:r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Predictive model to understand factors that influence buying behavior</a:t>
            </a:r>
            <a:endParaRPr lang="en-GB"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448972"/>
            <a:ext cx="10086119" cy="1297410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Shonar Bangla" panose="02020603050405020304" pitchFamily="18" charset="0"/>
                <a:cs typeface="Shonar Bangla" panose="02020603050405020304" pitchFamily="18" charset="0"/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Bell MT" panose="02020503060305020303" pitchFamily="18" charset="0"/>
                <a:cs typeface="Shonar Bangla" panose="02020603050405020304" pitchFamily="18" charset="0"/>
              </a:rPr>
              <a:t>Training Accuracy: </a:t>
            </a:r>
            <a:r>
              <a:rPr lang="en-IN" sz="18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99.98%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  <a:latin typeface="Bell MT" panose="02020503060305020303" pitchFamily="18" charset="0"/>
              <a:cs typeface="Shonar Bangla" panose="02020603050405020304" pitchFamily="18" charset="0"/>
            </a:endParaRP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Bell MT" panose="02020503060305020303" pitchFamily="18" charset="0"/>
                <a:cs typeface="Shonar Bangla" panose="02020603050405020304" pitchFamily="18" charset="0"/>
              </a:rPr>
              <a:t>Validation Accuracy: </a:t>
            </a:r>
            <a:r>
              <a:rPr lang="en-IN" sz="18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85.08%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  <a:latin typeface="Bell MT" panose="02020503060305020303" pitchFamily="18" charset="0"/>
              <a:cs typeface="Shonar Bangla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41F4E-3901-0FA7-F682-DD5DC7F2CBC0}"/>
              </a:ext>
            </a:extLst>
          </p:cNvPr>
          <p:cNvSpPr txBox="1"/>
          <p:nvPr/>
        </p:nvSpPr>
        <p:spPr>
          <a:xfrm>
            <a:off x="343672" y="3429000"/>
            <a:ext cx="365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Top 5 features which influence </a:t>
            </a:r>
          </a:p>
          <a:p>
            <a:r>
              <a:rPr lang="en-US" sz="1800" b="0" dirty="0"/>
              <a:t>Customer buying behavior:</a:t>
            </a:r>
          </a:p>
          <a:p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booking_origin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flight_duration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w</a:t>
            </a:r>
            <a:r>
              <a:rPr lang="en-US" sz="1800" b="1" dirty="0" err="1"/>
              <a:t>ants_extra_baggage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Length_of_stay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58778-1ADD-835A-44E2-5C833E60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83" y="1718353"/>
            <a:ext cx="8147312" cy="434162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Bell MT</vt:lpstr>
      <vt:lpstr>Calibri</vt:lpstr>
      <vt:lpstr>Century Gothic</vt:lpstr>
      <vt:lpstr>Corbel</vt:lpstr>
      <vt:lpstr>Mylius Modern</vt:lpstr>
      <vt:lpstr>Shonar Bangla</vt:lpstr>
      <vt:lpstr>Wingdings 2</vt:lpstr>
      <vt:lpstr>Section Heading</vt:lpstr>
      <vt:lpstr>Slide Body - Curious Blue (ABBA)</vt:lpstr>
      <vt:lpstr>Vapor Trail</vt:lpstr>
      <vt:lpstr>Frame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Bhava Ikigai</cp:lastModifiedBy>
  <cp:revision>16</cp:revision>
  <cp:lastPrinted>2022-06-09T07:44:13Z</cp:lastPrinted>
  <dcterms:created xsi:type="dcterms:W3CDTF">2022-02-22T07:39:05Z</dcterms:created>
  <dcterms:modified xsi:type="dcterms:W3CDTF">2025-06-20T20:16:30Z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