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0BD4-D34C-54F0-6520-781A064D1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4DE93-1D6C-CAFA-8799-64BC34334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60F76-6E6B-0FCF-9F3E-E261DC52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3436-8E3C-42F2-8514-A60652929C07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B72A3-1697-AF45-A8A2-91629BB4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7DCA4-ED95-2A16-4395-DDD957D57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6A3C-EAE0-4166-A5EB-AA255F8E6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94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CA5D-AABC-46B5-D5D9-9DEEE3C0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3511E-597D-9E5A-5BA6-F68F82BD6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8CD23-8FFE-B42A-5BD6-6AAE04D5D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3436-8E3C-42F2-8514-A60652929C07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2A2D4-900F-F113-8AEB-8E321F93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A9A33-41F1-9377-C634-CDE099E9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6A3C-EAE0-4166-A5EB-AA255F8E6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202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A07CE-3E65-5FA1-842A-FFFE7FEF5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59C00-FA68-1FB8-951A-4D5A2718E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58D93-E3F8-F3F6-3359-D5B5F7557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3436-8E3C-42F2-8514-A60652929C07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938A1-DE9F-EC48-13F7-FA91D7B9B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14EB-3A95-12C4-724A-3DBF3988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6A3C-EAE0-4166-A5EB-AA255F8E6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82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6AD1-63DA-C3CC-672B-FA7F7053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B07FB-66F4-7CA1-624D-AF85F00B2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9448-884E-1259-18C5-A0CE9E54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3436-8E3C-42F2-8514-A60652929C07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34076-4127-BA0A-DB22-0E9C7B37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0CE2E-ADAC-4F58-2650-B7774DBB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6A3C-EAE0-4166-A5EB-AA255F8E6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16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2097-3C5F-8CA7-26FE-15ACD630A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3AC64-6436-5829-24FF-ED6C004E5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71CBC-CF93-4521-629A-EBD95AFA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3436-8E3C-42F2-8514-A60652929C07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21FD4-DFF0-2AF3-B064-488690D6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12521-57C5-C5C5-A599-B2D9F3F8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6A3C-EAE0-4166-A5EB-AA255F8E6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89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3985F-384F-3BCC-F536-AFB87966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4BEF1-4D66-386B-3A74-6333B0A04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219A4-ED40-6A9F-EFD9-0497B71FF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8338C-7626-5083-85E4-8D1113F7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3436-8E3C-42F2-8514-A60652929C07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3C6AD-28F5-9097-A33E-BB0DCBEB5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81056-EF8B-E656-263E-EBF23EC9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6A3C-EAE0-4166-A5EB-AA255F8E6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35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325B-47CF-6509-E247-A73900A5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7C350-CBF1-F1C6-C92D-FF62AB742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BC24F-6622-F6AA-BC96-989CF84A6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9448A-FAFB-C9A0-84A8-7FFA8AE11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F7583-76E9-BA5A-F7D1-FD4680138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044C3A-7502-B324-EAB2-BF23A645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3436-8E3C-42F2-8514-A60652929C07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80B10B-2D40-98BE-A141-6142928A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9051A-8C73-CD66-5251-F801B36B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6A3C-EAE0-4166-A5EB-AA255F8E6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87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0C33-3284-BBB0-637E-B093DB1EC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E2C05-D00A-1821-D7FB-26738FB99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3436-8E3C-42F2-8514-A60652929C07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352F2-CDC9-F9AC-D75F-4DE46026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CAB4B-3712-6D61-6FC9-AC81E4CB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6A3C-EAE0-4166-A5EB-AA255F8E6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86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49ACC-E895-C939-D56A-C8D99DB8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3436-8E3C-42F2-8514-A60652929C07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E09FEE-8C0D-C7FC-38C4-B066159C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7C580-9C33-B358-02A4-2972098A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6A3C-EAE0-4166-A5EB-AA255F8E6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9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0B55-59CF-BA35-4E0D-5C5CDBECB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065DF-C72F-74E7-0438-09EEA4BCA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30B8D-CCB5-1893-47D0-872B052F7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3FAB7-70E9-CF99-F423-06C293D7E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3436-8E3C-42F2-8514-A60652929C07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D39CD-9F1E-233B-B35D-5F63B940C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61753-5EB5-A3DC-C63B-C653FAD1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6A3C-EAE0-4166-A5EB-AA255F8E6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35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9345-FC7C-F0AF-907E-BE3948E6A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419DA-D3C6-B5EA-367B-B1EE92FE6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DABA4-6335-8616-B84E-9E4E9A35A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4E959-995C-554B-F74D-B25E721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3436-8E3C-42F2-8514-A60652929C07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BA918-89D4-7471-4604-8CBA7FEA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447EB-BAFE-D8F1-6FE2-51250364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6A3C-EAE0-4166-A5EB-AA255F8E6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21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9B59E1-B800-7173-6A8A-E8F00F5F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90DCF-7581-E8E4-A08B-94DA7C6DF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D7534-8004-C4D3-3B36-67B53BBDC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73436-8E3C-42F2-8514-A60652929C07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92BD-09B3-A2AD-FA95-15D0F981D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4F6AE-7011-07A2-4AC0-9ABF74F25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66A3C-EAE0-4166-A5EB-AA255F8E6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17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EDB8-C53D-4090-D5BE-1380682A34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Ecommerce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F48C3-ED2A-F3A6-D814-2A1035805C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Built Using Power BI Free Version</a:t>
            </a:r>
          </a:p>
        </p:txBody>
      </p:sp>
    </p:spTree>
    <p:extLst>
      <p:ext uri="{BB962C8B-B14F-4D97-AF65-F5344CB8AC3E}">
        <p14:creationId xmlns:p14="http://schemas.microsoft.com/office/powerpoint/2010/main" val="20759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CC47-619E-B072-234D-0A2346F95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Ecommerce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34AA0-EC10-7CC9-9A28-49EBDE543F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679BD-8FE8-8F0E-B1EC-C74CE5F34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423"/>
            <a:ext cx="12192000" cy="52912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FF06B1-4E8F-CE02-3C2D-CC79923559EC}"/>
              </a:ext>
            </a:extLst>
          </p:cNvPr>
          <p:cNvSpPr txBox="1"/>
          <p:nvPr/>
        </p:nvSpPr>
        <p:spPr>
          <a:xfrm>
            <a:off x="3667432" y="5837825"/>
            <a:ext cx="5220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This is my </a:t>
            </a:r>
            <a:r>
              <a:rPr lang="en-IN" sz="2400" b="1" dirty="0"/>
              <a:t>Ecommerce</a:t>
            </a:r>
            <a:r>
              <a:rPr lang="en-IN" sz="2400" dirty="0"/>
              <a:t> </a:t>
            </a:r>
            <a:r>
              <a:rPr lang="en-IN" sz="2400" b="1" dirty="0"/>
              <a:t>Dashboard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3EE6AB-1AEF-CCDC-F8A7-09CA9DA3C9A0}"/>
              </a:ext>
            </a:extLst>
          </p:cNvPr>
          <p:cNvSpPr txBox="1"/>
          <p:nvPr/>
        </p:nvSpPr>
        <p:spPr>
          <a:xfrm>
            <a:off x="10461523" y="5551931"/>
            <a:ext cx="18877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*Screenshots are used to showcase due to sharing limitations</a:t>
            </a:r>
          </a:p>
        </p:txBody>
      </p:sp>
    </p:spTree>
    <p:extLst>
      <p:ext uri="{BB962C8B-B14F-4D97-AF65-F5344CB8AC3E}">
        <p14:creationId xmlns:p14="http://schemas.microsoft.com/office/powerpoint/2010/main" val="282288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EC7BC-D34E-124A-4B93-476920024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9191-B704-3A0E-3431-83D3381C9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Ecommerce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36F8B-6339-01A4-8B58-7BEF514103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D9CB58-97B4-8508-61AF-DF6087EF0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424"/>
            <a:ext cx="12192000" cy="52912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AA90F9-D620-76C6-049F-1E3C8AA09655}"/>
              </a:ext>
            </a:extLst>
          </p:cNvPr>
          <p:cNvSpPr/>
          <p:nvPr/>
        </p:nvSpPr>
        <p:spPr>
          <a:xfrm>
            <a:off x="5014452" y="252423"/>
            <a:ext cx="5820696" cy="5291270"/>
          </a:xfrm>
          <a:prstGeom prst="rect">
            <a:avLst/>
          </a:prstGeom>
          <a:solidFill>
            <a:srgbClr val="4472C4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CE3D67-CAB1-C338-B689-2C531AAB97CF}"/>
              </a:ext>
            </a:extLst>
          </p:cNvPr>
          <p:cNvSpPr/>
          <p:nvPr/>
        </p:nvSpPr>
        <p:spPr>
          <a:xfrm>
            <a:off x="1288026" y="3733135"/>
            <a:ext cx="3726426" cy="1810558"/>
          </a:xfrm>
          <a:prstGeom prst="rect">
            <a:avLst/>
          </a:prstGeom>
          <a:solidFill>
            <a:srgbClr val="4472C4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DF1B45-5EC2-802D-35A9-4EC58A0A50BB}"/>
              </a:ext>
            </a:extLst>
          </p:cNvPr>
          <p:cNvCxnSpPr>
            <a:cxnSpLocks/>
          </p:cNvCxnSpPr>
          <p:nvPr/>
        </p:nvCxnSpPr>
        <p:spPr>
          <a:xfrm flipH="1" flipV="1">
            <a:off x="4994787" y="764458"/>
            <a:ext cx="953729" cy="810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D899345-3F49-4251-2F86-FAE48480C048}"/>
              </a:ext>
            </a:extLst>
          </p:cNvPr>
          <p:cNvSpPr txBox="1"/>
          <p:nvPr/>
        </p:nvSpPr>
        <p:spPr>
          <a:xfrm>
            <a:off x="5889521" y="1574908"/>
            <a:ext cx="3352801" cy="928733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This Table consist all distinct Products with Total Sum of </a:t>
            </a:r>
          </a:p>
          <a:p>
            <a:pPr algn="ctr"/>
            <a:r>
              <a:rPr lang="en-IN" dirty="0"/>
              <a:t>Each Distinct Products</a:t>
            </a:r>
          </a:p>
        </p:txBody>
      </p:sp>
    </p:spTree>
    <p:extLst>
      <p:ext uri="{BB962C8B-B14F-4D97-AF65-F5344CB8AC3E}">
        <p14:creationId xmlns:p14="http://schemas.microsoft.com/office/powerpoint/2010/main" val="319261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7DF41-30EB-339F-32CF-34871B3C8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B8873-1945-3E0F-3265-AEEAE77AF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Ecommerce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BAE1F-F6EB-EDA2-C5BA-D0379DCA4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3ECE3-C574-3174-E874-87B6DA066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424"/>
            <a:ext cx="12192000" cy="52912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B63795-2002-206F-3F7F-B0CDD84D0374}"/>
              </a:ext>
            </a:extLst>
          </p:cNvPr>
          <p:cNvSpPr/>
          <p:nvPr/>
        </p:nvSpPr>
        <p:spPr>
          <a:xfrm>
            <a:off x="1288026" y="318998"/>
            <a:ext cx="3726426" cy="3414137"/>
          </a:xfrm>
          <a:prstGeom prst="rect">
            <a:avLst/>
          </a:prstGeom>
          <a:solidFill>
            <a:srgbClr val="4472C4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60E383-9E9F-0780-9D51-0302A86E1EC1}"/>
              </a:ext>
            </a:extLst>
          </p:cNvPr>
          <p:cNvSpPr/>
          <p:nvPr/>
        </p:nvSpPr>
        <p:spPr>
          <a:xfrm>
            <a:off x="1288026" y="3733135"/>
            <a:ext cx="9537290" cy="1810558"/>
          </a:xfrm>
          <a:prstGeom prst="rect">
            <a:avLst/>
          </a:prstGeom>
          <a:solidFill>
            <a:srgbClr val="4472C4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295013-D461-3184-A6C6-41B1A28DEAF4}"/>
              </a:ext>
            </a:extLst>
          </p:cNvPr>
          <p:cNvCxnSpPr>
            <a:cxnSpLocks/>
          </p:cNvCxnSpPr>
          <p:nvPr/>
        </p:nvCxnSpPr>
        <p:spPr>
          <a:xfrm flipV="1">
            <a:off x="4404852" y="3641060"/>
            <a:ext cx="845574" cy="895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E53EE60-5EF8-0829-C2C8-EB3C5BC11E10}"/>
              </a:ext>
            </a:extLst>
          </p:cNvPr>
          <p:cNvSpPr txBox="1"/>
          <p:nvPr/>
        </p:nvSpPr>
        <p:spPr>
          <a:xfrm>
            <a:off x="1524000" y="4561287"/>
            <a:ext cx="3352801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This Stacked Column Chart</a:t>
            </a:r>
          </a:p>
          <a:p>
            <a:pPr algn="ctr"/>
            <a:r>
              <a:rPr lang="en-IN" dirty="0"/>
              <a:t>Shows the Most Selling Products by Total Amount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030392-9FA5-90A3-36A3-D075EAB66683}"/>
              </a:ext>
            </a:extLst>
          </p:cNvPr>
          <p:cNvSpPr/>
          <p:nvPr/>
        </p:nvSpPr>
        <p:spPr>
          <a:xfrm>
            <a:off x="8716296" y="252424"/>
            <a:ext cx="2109020" cy="3480711"/>
          </a:xfrm>
          <a:prstGeom prst="rect">
            <a:avLst/>
          </a:prstGeom>
          <a:solidFill>
            <a:srgbClr val="4472C4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262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DE1DE-B831-7098-F628-E00C84A0F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B7F6-6ED9-230E-4C54-779E2C2942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Ecommerce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63CA8-623E-463A-8487-248061C373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C8CB0-506B-9F88-82E8-79E3170A9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424"/>
            <a:ext cx="12192000" cy="52912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59CDC4-ECA1-E070-E595-1609A8BCD380}"/>
              </a:ext>
            </a:extLst>
          </p:cNvPr>
          <p:cNvSpPr/>
          <p:nvPr/>
        </p:nvSpPr>
        <p:spPr>
          <a:xfrm>
            <a:off x="1327355" y="252424"/>
            <a:ext cx="7354529" cy="3480711"/>
          </a:xfrm>
          <a:prstGeom prst="rect">
            <a:avLst/>
          </a:prstGeom>
          <a:solidFill>
            <a:srgbClr val="4472C4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E4AACB-303F-897E-DEFE-2E8DAB7AB50C}"/>
              </a:ext>
            </a:extLst>
          </p:cNvPr>
          <p:cNvSpPr/>
          <p:nvPr/>
        </p:nvSpPr>
        <p:spPr>
          <a:xfrm>
            <a:off x="1288026" y="3733135"/>
            <a:ext cx="9537290" cy="1810558"/>
          </a:xfrm>
          <a:prstGeom prst="rect">
            <a:avLst/>
          </a:prstGeom>
          <a:solidFill>
            <a:srgbClr val="4472C4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ABEF66-176A-C715-9C06-66B844AF1E70}"/>
              </a:ext>
            </a:extLst>
          </p:cNvPr>
          <p:cNvCxnSpPr>
            <a:cxnSpLocks/>
          </p:cNvCxnSpPr>
          <p:nvPr/>
        </p:nvCxnSpPr>
        <p:spPr>
          <a:xfrm flipV="1">
            <a:off x="7855974" y="1314307"/>
            <a:ext cx="993059" cy="396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84CBCD9-F6EE-87AD-F77F-DA937D2AB0FD}"/>
              </a:ext>
            </a:extLst>
          </p:cNvPr>
          <p:cNvSpPr txBox="1"/>
          <p:nvPr/>
        </p:nvSpPr>
        <p:spPr>
          <a:xfrm>
            <a:off x="4449095" y="1657422"/>
            <a:ext cx="3352801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These Cards Contains Total Amount and Total Count of Quantities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EA0D14-58B9-F54B-F06D-3AC720FF5338}"/>
              </a:ext>
            </a:extLst>
          </p:cNvPr>
          <p:cNvCxnSpPr>
            <a:cxnSpLocks/>
          </p:cNvCxnSpPr>
          <p:nvPr/>
        </p:nvCxnSpPr>
        <p:spPr>
          <a:xfrm flipV="1">
            <a:off x="7855974" y="1802888"/>
            <a:ext cx="993059" cy="396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6D1424-04C7-75A0-0258-61A552746BF3}"/>
              </a:ext>
            </a:extLst>
          </p:cNvPr>
          <p:cNvCxnSpPr>
            <a:cxnSpLocks/>
          </p:cNvCxnSpPr>
          <p:nvPr/>
        </p:nvCxnSpPr>
        <p:spPr>
          <a:xfrm flipV="1">
            <a:off x="7949381" y="3509963"/>
            <a:ext cx="899652" cy="613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13DF855-319C-E7AE-0809-587022300E71}"/>
              </a:ext>
            </a:extLst>
          </p:cNvPr>
          <p:cNvSpPr txBox="1"/>
          <p:nvPr/>
        </p:nvSpPr>
        <p:spPr>
          <a:xfrm>
            <a:off x="5496232" y="4176749"/>
            <a:ext cx="3352801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This Slicer Slices the Trends By Years</a:t>
            </a:r>
          </a:p>
        </p:txBody>
      </p:sp>
    </p:spTree>
    <p:extLst>
      <p:ext uri="{BB962C8B-B14F-4D97-AF65-F5344CB8AC3E}">
        <p14:creationId xmlns:p14="http://schemas.microsoft.com/office/powerpoint/2010/main" val="144345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83796-A345-5464-3791-4620C8786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4B59-DC96-E586-C6F6-7851D930A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Ecommerce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4AB72-BB84-45FD-B39F-C64FC45B60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70009-93BE-4C13-A568-10D7EC2F6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424"/>
            <a:ext cx="12192000" cy="52912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5817F2F-22F4-E3BC-5D6E-73E3A0E89C05}"/>
              </a:ext>
            </a:extLst>
          </p:cNvPr>
          <p:cNvSpPr/>
          <p:nvPr/>
        </p:nvSpPr>
        <p:spPr>
          <a:xfrm>
            <a:off x="1327355" y="252423"/>
            <a:ext cx="9478298" cy="3480711"/>
          </a:xfrm>
          <a:prstGeom prst="rect">
            <a:avLst/>
          </a:prstGeom>
          <a:solidFill>
            <a:srgbClr val="4472C4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CE5E84-D473-B04F-9202-5A448541FBA1}"/>
              </a:ext>
            </a:extLst>
          </p:cNvPr>
          <p:cNvSpPr/>
          <p:nvPr/>
        </p:nvSpPr>
        <p:spPr>
          <a:xfrm>
            <a:off x="5191432" y="3733135"/>
            <a:ext cx="5633884" cy="1810558"/>
          </a:xfrm>
          <a:prstGeom prst="rect">
            <a:avLst/>
          </a:prstGeom>
          <a:solidFill>
            <a:srgbClr val="4472C4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587680-31F8-25B2-F419-FC527DE27301}"/>
              </a:ext>
            </a:extLst>
          </p:cNvPr>
          <p:cNvSpPr txBox="1"/>
          <p:nvPr/>
        </p:nvSpPr>
        <p:spPr>
          <a:xfrm>
            <a:off x="6066504" y="4301645"/>
            <a:ext cx="3352801" cy="92333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This Donut Chart Shows the </a:t>
            </a:r>
          </a:p>
          <a:p>
            <a:pPr algn="ctr"/>
            <a:r>
              <a:rPr lang="en-IN" dirty="0"/>
              <a:t>Percentage of the Products in Total Amount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42D4D66-5F5E-9D06-E60D-E0B2328E2F40}"/>
              </a:ext>
            </a:extLst>
          </p:cNvPr>
          <p:cNvSpPr/>
          <p:nvPr/>
        </p:nvSpPr>
        <p:spPr>
          <a:xfrm>
            <a:off x="5191432" y="3765678"/>
            <a:ext cx="707923" cy="177801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18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65CA7-8265-F174-38F5-5D31D5FC2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EE06-EA86-F4DB-6FBA-7D1AA61D3D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Ecommerce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A8683-8AE5-B310-BC82-5BE58C9B86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DCF55-5ACC-E16F-AC98-0FE7CDAB60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4771" r="10887" b="1"/>
          <a:stretch>
            <a:fillRect/>
          </a:stretch>
        </p:blipFill>
        <p:spPr>
          <a:xfrm>
            <a:off x="0" y="0"/>
            <a:ext cx="10864645" cy="55436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348283C-6E3B-D5EB-2D0C-146F0BF89219}"/>
              </a:ext>
            </a:extLst>
          </p:cNvPr>
          <p:cNvSpPr/>
          <p:nvPr/>
        </p:nvSpPr>
        <p:spPr>
          <a:xfrm>
            <a:off x="1327355" y="252423"/>
            <a:ext cx="9478298" cy="3480711"/>
          </a:xfrm>
          <a:prstGeom prst="rect">
            <a:avLst/>
          </a:prstGeom>
          <a:solidFill>
            <a:srgbClr val="4472C4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48149C-5771-29B6-6125-B199603BC873}"/>
              </a:ext>
            </a:extLst>
          </p:cNvPr>
          <p:cNvSpPr/>
          <p:nvPr/>
        </p:nvSpPr>
        <p:spPr>
          <a:xfrm>
            <a:off x="1327355" y="3730336"/>
            <a:ext cx="3795251" cy="1813357"/>
          </a:xfrm>
          <a:prstGeom prst="rect">
            <a:avLst/>
          </a:prstGeom>
          <a:solidFill>
            <a:srgbClr val="4472C4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4053A-DF38-D214-8052-FA16A5E98440}"/>
              </a:ext>
            </a:extLst>
          </p:cNvPr>
          <p:cNvSpPr txBox="1"/>
          <p:nvPr/>
        </p:nvSpPr>
        <p:spPr>
          <a:xfrm>
            <a:off x="1425678" y="4325808"/>
            <a:ext cx="3038168" cy="64633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This Line Chart Shows The Trend of sales in months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9A59733-F644-6CF2-F3B7-70AF324A123C}"/>
              </a:ext>
            </a:extLst>
          </p:cNvPr>
          <p:cNvSpPr/>
          <p:nvPr/>
        </p:nvSpPr>
        <p:spPr>
          <a:xfrm flipH="1">
            <a:off x="4562168" y="3749406"/>
            <a:ext cx="757082" cy="1778015"/>
          </a:xfrm>
          <a:prstGeom prst="rightBrace">
            <a:avLst>
              <a:gd name="adj1" fmla="val 8333"/>
              <a:gd name="adj2" fmla="val 49447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352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5E75B-7056-DF31-23C1-A95AE438486F}"/>
              </a:ext>
            </a:extLst>
          </p:cNvPr>
          <p:cNvSpPr txBox="1"/>
          <p:nvPr/>
        </p:nvSpPr>
        <p:spPr>
          <a:xfrm>
            <a:off x="4041059" y="2762864"/>
            <a:ext cx="7649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/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295161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102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Ecommerce Dashboard</vt:lpstr>
      <vt:lpstr>Ecommerce Dashboard</vt:lpstr>
      <vt:lpstr>Ecommerce Dashboard</vt:lpstr>
      <vt:lpstr>Ecommerce Dashboard</vt:lpstr>
      <vt:lpstr>Ecommerce Dashboard</vt:lpstr>
      <vt:lpstr>Ecommerce Dashboard</vt:lpstr>
      <vt:lpstr>Ecommerce 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Sneha Athawale</dc:creator>
  <cp:lastModifiedBy>Sneha Athawale</cp:lastModifiedBy>
  <cp:revision>1</cp:revision>
  <dcterms:created xsi:type="dcterms:W3CDTF">2025-06-23T10:17:11Z</dcterms:created>
  <dcterms:modified xsi:type="dcterms:W3CDTF">2025-06-23T10:45:29Z</dcterms:modified>
</cp:coreProperties>
</file>