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11" r:id="rId4"/>
    <p:sldId id="264" r:id="rId5"/>
    <p:sldId id="310" r:id="rId6"/>
    <p:sldId id="312" r:id="rId7"/>
    <p:sldId id="260" r:id="rId8"/>
    <p:sldId id="262" r:id="rId9"/>
    <p:sldId id="325" r:id="rId10"/>
    <p:sldId id="313" r:id="rId11"/>
    <p:sldId id="318" r:id="rId12"/>
    <p:sldId id="321" r:id="rId13"/>
    <p:sldId id="322" r:id="rId14"/>
    <p:sldId id="320" r:id="rId15"/>
    <p:sldId id="324" r:id="rId16"/>
    <p:sldId id="323" r:id="rId17"/>
    <p:sldId id="315" r:id="rId18"/>
    <p:sldId id="316" r:id="rId19"/>
    <p:sldId id="317" r:id="rId20"/>
    <p:sldId id="307" r:id="rId21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3"/>
      <p:bold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Nunito Light" pitchFamily="2" charset="0"/>
      <p:regular r:id="rId29"/>
      <p: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Sora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07" userDrawn="1">
          <p15:clr>
            <a:srgbClr val="747775"/>
          </p15:clr>
        </p15:guide>
        <p15:guide id="2" pos="288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EBE"/>
    <a:srgbClr val="0E0EB2"/>
    <a:srgbClr val="C7600B"/>
    <a:srgbClr val="F6A25E"/>
    <a:srgbClr val="3E69C0"/>
    <a:srgbClr val="DBE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96459EF-FC76-4D69-B508-03E93701A4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E4E09D7B-69B6-4360-BDC9-94CB326FDE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510" autoAdjust="0"/>
  </p:normalViewPr>
  <p:slideViewPr>
    <p:cSldViewPr snapToGrid="0" showGuides="1">
      <p:cViewPr>
        <p:scale>
          <a:sx n="106" d="100"/>
          <a:sy n="106" d="100"/>
        </p:scale>
        <p:origin x="1362" y="660"/>
      </p:cViewPr>
      <p:guideLst>
        <p:guide orient="horz" pos="1607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2B837-2CDE-40AE-BF8E-A685504E0F1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8568B50F-CEA3-448D-A429-92CD4911C4D3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Introduction</a:t>
          </a:r>
        </a:p>
      </dgm:t>
    </dgm:pt>
    <dgm:pt modelId="{601E30A1-C059-43B0-B1AE-BE82773A6B67}" type="parTrans" cxnId="{F0D217F9-59C0-4C4C-871A-FDAF6932FBD0}">
      <dgm:prSet/>
      <dgm:spPr/>
      <dgm:t>
        <a:bodyPr/>
        <a:lstStyle/>
        <a:p>
          <a:endParaRPr lang="en-US"/>
        </a:p>
      </dgm:t>
    </dgm:pt>
    <dgm:pt modelId="{A1D03BD6-7B24-4AA9-ABB4-11D8F8C0713D}" type="sibTrans" cxnId="{F0D217F9-59C0-4C4C-871A-FDAF6932FBD0}">
      <dgm:prSet/>
      <dgm:spPr/>
      <dgm:t>
        <a:bodyPr/>
        <a:lstStyle/>
        <a:p>
          <a:endParaRPr lang="en-US"/>
        </a:p>
      </dgm:t>
    </dgm:pt>
    <dgm:pt modelId="{6AB44EE4-AABD-458D-9E3C-5C029B8BB62A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Objectives</a:t>
          </a:r>
        </a:p>
      </dgm:t>
    </dgm:pt>
    <dgm:pt modelId="{61EEEEAC-BCD8-46A0-B794-1630A5C2427F}" type="parTrans" cxnId="{B9FEED1A-CF5C-4AA3-A11F-881BF7358EC3}">
      <dgm:prSet/>
      <dgm:spPr/>
      <dgm:t>
        <a:bodyPr/>
        <a:lstStyle/>
        <a:p>
          <a:endParaRPr lang="en-US"/>
        </a:p>
      </dgm:t>
    </dgm:pt>
    <dgm:pt modelId="{12DC45AE-914F-4294-9628-6263BA36995A}" type="sibTrans" cxnId="{B9FEED1A-CF5C-4AA3-A11F-881BF7358EC3}">
      <dgm:prSet/>
      <dgm:spPr/>
      <dgm:t>
        <a:bodyPr/>
        <a:lstStyle/>
        <a:p>
          <a:endParaRPr lang="en-US"/>
        </a:p>
      </dgm:t>
    </dgm:pt>
    <dgm:pt modelId="{EB489985-11F4-4CD8-B389-CF5A7DE8B750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Types of Features We Tested</a:t>
          </a:r>
        </a:p>
      </dgm:t>
    </dgm:pt>
    <dgm:pt modelId="{E9282552-54CE-4517-A3DB-97657754488B}" type="parTrans" cxnId="{2D21197E-FF5E-47AE-A7E4-01ED4038B851}">
      <dgm:prSet/>
      <dgm:spPr/>
      <dgm:t>
        <a:bodyPr/>
        <a:lstStyle/>
        <a:p>
          <a:endParaRPr lang="en-US"/>
        </a:p>
      </dgm:t>
    </dgm:pt>
    <dgm:pt modelId="{6B9C382A-4BEA-443A-ABC3-90FD6155CCB9}" type="sibTrans" cxnId="{2D21197E-FF5E-47AE-A7E4-01ED4038B851}">
      <dgm:prSet/>
      <dgm:spPr/>
      <dgm:t>
        <a:bodyPr/>
        <a:lstStyle/>
        <a:p>
          <a:endParaRPr lang="en-US"/>
        </a:p>
      </dgm:t>
    </dgm:pt>
    <dgm:pt modelId="{4680A1CD-094D-4DC0-933B-410837AEB54C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Motivation</a:t>
          </a:r>
        </a:p>
      </dgm:t>
    </dgm:pt>
    <dgm:pt modelId="{3D4C8F88-8BE6-4357-9104-E720118579D9}" type="parTrans" cxnId="{D6CAD481-EB22-4896-8587-3D36DE7DA6CD}">
      <dgm:prSet/>
      <dgm:spPr/>
      <dgm:t>
        <a:bodyPr/>
        <a:lstStyle/>
        <a:p>
          <a:endParaRPr lang="en-US"/>
        </a:p>
      </dgm:t>
    </dgm:pt>
    <dgm:pt modelId="{5E52DE5A-3097-4A06-8C07-A5B9BAFEE8D0}" type="sibTrans" cxnId="{D6CAD481-EB22-4896-8587-3D36DE7DA6CD}">
      <dgm:prSet/>
      <dgm:spPr/>
      <dgm:t>
        <a:bodyPr/>
        <a:lstStyle/>
        <a:p>
          <a:endParaRPr lang="en-US"/>
        </a:p>
      </dgm:t>
    </dgm:pt>
    <dgm:pt modelId="{DBEB1E28-F4E7-4E5F-9952-D38704B3B28C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Problem Domain</a:t>
          </a:r>
        </a:p>
      </dgm:t>
    </dgm:pt>
    <dgm:pt modelId="{A17502AF-77B4-4E96-84A3-DDE0B3FD6C98}" type="parTrans" cxnId="{35DA3875-DBA7-467A-B682-9DD25E64A2FC}">
      <dgm:prSet/>
      <dgm:spPr/>
      <dgm:t>
        <a:bodyPr/>
        <a:lstStyle/>
        <a:p>
          <a:endParaRPr lang="en-US"/>
        </a:p>
      </dgm:t>
    </dgm:pt>
    <dgm:pt modelId="{CFC9D606-2D18-4B07-94CD-4749350103C2}" type="sibTrans" cxnId="{35DA3875-DBA7-467A-B682-9DD25E64A2FC}">
      <dgm:prSet/>
      <dgm:spPr/>
      <dgm:t>
        <a:bodyPr/>
        <a:lstStyle/>
        <a:p>
          <a:endParaRPr lang="en-US"/>
        </a:p>
      </dgm:t>
    </dgm:pt>
    <dgm:pt modelId="{68B4BD5B-8152-4029-861B-A1B33513996E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Functional</a:t>
          </a:r>
        </a:p>
      </dgm:t>
    </dgm:pt>
    <dgm:pt modelId="{6641B9D6-921F-4268-95F0-31389706C90C}" type="parTrans" cxnId="{442C77C6-DEAA-45D6-96CA-BF61C499D8C4}">
      <dgm:prSet/>
      <dgm:spPr/>
      <dgm:t>
        <a:bodyPr/>
        <a:lstStyle/>
        <a:p>
          <a:endParaRPr lang="en-US"/>
        </a:p>
      </dgm:t>
    </dgm:pt>
    <dgm:pt modelId="{EC13210C-6084-42A2-9568-760CF6814365}" type="sibTrans" cxnId="{442C77C6-DEAA-45D6-96CA-BF61C499D8C4}">
      <dgm:prSet/>
      <dgm:spPr/>
      <dgm:t>
        <a:bodyPr/>
        <a:lstStyle/>
        <a:p>
          <a:endParaRPr lang="en-US"/>
        </a:p>
      </dgm:t>
    </dgm:pt>
    <dgm:pt modelId="{A0A0D1A4-E72C-434F-993D-835DE853514A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Non-Functional</a:t>
          </a:r>
        </a:p>
      </dgm:t>
    </dgm:pt>
    <dgm:pt modelId="{FE261166-130B-4F14-876C-AF48F08A33FF}" type="parTrans" cxnId="{C42091C8-D9B2-4F2E-94B0-3C8794FD160C}">
      <dgm:prSet/>
      <dgm:spPr/>
      <dgm:t>
        <a:bodyPr/>
        <a:lstStyle/>
        <a:p>
          <a:endParaRPr lang="en-US"/>
        </a:p>
      </dgm:t>
    </dgm:pt>
    <dgm:pt modelId="{4F9CFC15-ED49-48B7-A816-9119B35AE8AC}" type="sibTrans" cxnId="{C42091C8-D9B2-4F2E-94B0-3C8794FD160C}">
      <dgm:prSet/>
      <dgm:spPr/>
      <dgm:t>
        <a:bodyPr/>
        <a:lstStyle/>
        <a:p>
          <a:endParaRPr lang="en-US"/>
        </a:p>
      </dgm:t>
    </dgm:pt>
    <dgm:pt modelId="{030D47D7-A156-47B9-890E-BCAF2DFDDB0B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Conclusion</a:t>
          </a:r>
        </a:p>
      </dgm:t>
    </dgm:pt>
    <dgm:pt modelId="{C4300203-DDCA-4A12-95C8-E2EE84CCCC8A}" type="parTrans" cxnId="{C7047876-BF49-48E1-AA34-81DDF73BDF04}">
      <dgm:prSet/>
      <dgm:spPr/>
      <dgm:t>
        <a:bodyPr/>
        <a:lstStyle/>
        <a:p>
          <a:endParaRPr lang="en-US"/>
        </a:p>
      </dgm:t>
    </dgm:pt>
    <dgm:pt modelId="{C1907585-C920-4A02-B99D-C7AD379B0F26}" type="sibTrans" cxnId="{C7047876-BF49-48E1-AA34-81DDF73BDF04}">
      <dgm:prSet/>
      <dgm:spPr/>
      <dgm:t>
        <a:bodyPr/>
        <a:lstStyle/>
        <a:p>
          <a:endParaRPr lang="en-US"/>
        </a:p>
      </dgm:t>
    </dgm:pt>
    <dgm:pt modelId="{87AB98B9-4958-407C-80B5-E92B364A5B65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Tools and Techniques</a:t>
          </a:r>
        </a:p>
      </dgm:t>
    </dgm:pt>
    <dgm:pt modelId="{631D0474-D836-4A41-A2D8-5BA0DBE30A03}" type="parTrans" cxnId="{E95C5159-5490-4155-8A3A-1DF257726F1D}">
      <dgm:prSet/>
      <dgm:spPr/>
      <dgm:t>
        <a:bodyPr/>
        <a:lstStyle/>
        <a:p>
          <a:endParaRPr lang="en-US"/>
        </a:p>
      </dgm:t>
    </dgm:pt>
    <dgm:pt modelId="{E4934C88-CE87-45CD-9897-18EE4EDB27D0}" type="sibTrans" cxnId="{E95C5159-5490-4155-8A3A-1DF257726F1D}">
      <dgm:prSet/>
      <dgm:spPr/>
      <dgm:t>
        <a:bodyPr/>
        <a:lstStyle/>
        <a:p>
          <a:endParaRPr lang="en-US"/>
        </a:p>
      </dgm:t>
    </dgm:pt>
    <dgm:pt modelId="{9243BBBA-FDCD-43AD-B17C-8A12DDCF2F84}">
      <dgm:prSet phldrT="[Text]" custT="1"/>
      <dgm:spPr/>
      <dgm:t>
        <a:bodyPr/>
        <a:lstStyle/>
        <a:p>
          <a:r>
            <a:rPr lang="en-US" sz="1600" b="0" dirty="0">
              <a:latin typeface="Cambria" panose="02040503050406030204" pitchFamily="18" charset="0"/>
              <a:ea typeface="Cambria" panose="02040503050406030204" pitchFamily="18" charset="0"/>
            </a:rPr>
            <a:t>References</a:t>
          </a:r>
        </a:p>
      </dgm:t>
    </dgm:pt>
    <dgm:pt modelId="{7F010351-4786-4E2D-B950-0640E591ED7D}" type="parTrans" cxnId="{EEF260D6-81E1-42A8-A901-AFAA4CC668C2}">
      <dgm:prSet/>
      <dgm:spPr/>
      <dgm:t>
        <a:bodyPr/>
        <a:lstStyle/>
        <a:p>
          <a:endParaRPr lang="en-US"/>
        </a:p>
      </dgm:t>
    </dgm:pt>
    <dgm:pt modelId="{D15560EF-FBC8-4399-8768-19879BBF7F65}" type="sibTrans" cxnId="{EEF260D6-81E1-42A8-A901-AFAA4CC668C2}">
      <dgm:prSet/>
      <dgm:spPr/>
      <dgm:t>
        <a:bodyPr/>
        <a:lstStyle/>
        <a:p>
          <a:endParaRPr lang="en-US"/>
        </a:p>
      </dgm:t>
    </dgm:pt>
    <dgm:pt modelId="{B156D434-8E84-44E9-8FF2-57530AACD3DC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Types</a:t>
          </a:r>
          <a:r>
            <a:rPr lang="en-US" sz="1600" baseline="0" dirty="0">
              <a:latin typeface="Cambria" panose="02040503050406030204" pitchFamily="18" charset="0"/>
              <a:ea typeface="Cambria" panose="02040503050406030204" pitchFamily="18" charset="0"/>
            </a:rPr>
            <a:t> of Test We Performed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6EEB273-243C-4218-AC74-5191B123D075}" type="parTrans" cxnId="{DDE88C22-0A03-4322-9FEC-5AB1A46838C2}">
      <dgm:prSet/>
      <dgm:spPr/>
      <dgm:t>
        <a:bodyPr/>
        <a:lstStyle/>
        <a:p>
          <a:endParaRPr lang="en-US"/>
        </a:p>
      </dgm:t>
    </dgm:pt>
    <dgm:pt modelId="{D4EA8F82-477D-40EC-88C7-ACFF4CA51D91}" type="sibTrans" cxnId="{DDE88C22-0A03-4322-9FEC-5AB1A46838C2}">
      <dgm:prSet/>
      <dgm:spPr/>
      <dgm:t>
        <a:bodyPr/>
        <a:lstStyle/>
        <a:p>
          <a:endParaRPr lang="en-US"/>
        </a:p>
      </dgm:t>
    </dgm:pt>
    <dgm:pt modelId="{C135939F-3D23-45D4-96BD-86F20447840F}" type="pres">
      <dgm:prSet presAssocID="{A122B837-2CDE-40AE-BF8E-A685504E0F1D}" presName="compositeShape" presStyleCnt="0">
        <dgm:presLayoutVars>
          <dgm:dir/>
          <dgm:resizeHandles/>
        </dgm:presLayoutVars>
      </dgm:prSet>
      <dgm:spPr/>
    </dgm:pt>
    <dgm:pt modelId="{6422805D-F767-4C30-B882-16A1E00F0D34}" type="pres">
      <dgm:prSet presAssocID="{A122B837-2CDE-40AE-BF8E-A685504E0F1D}" presName="pyramid" presStyleLbl="node1" presStyleIdx="0" presStyleCnt="1"/>
      <dgm:spPr/>
    </dgm:pt>
    <dgm:pt modelId="{05CF1694-A372-4ADF-9DB3-8D98F65F0677}" type="pres">
      <dgm:prSet presAssocID="{A122B837-2CDE-40AE-BF8E-A685504E0F1D}" presName="theList" presStyleCnt="0"/>
      <dgm:spPr/>
    </dgm:pt>
    <dgm:pt modelId="{42EB79EF-AB83-4102-91B5-6FCC6A588F9A}" type="pres">
      <dgm:prSet presAssocID="{8568B50F-CEA3-448D-A429-92CD4911C4D3}" presName="aNode" presStyleLbl="fgAcc1" presStyleIdx="0" presStyleCnt="11" custScaleX="120792" custLinFactNeighborX="11018" custLinFactNeighborY="34580">
        <dgm:presLayoutVars>
          <dgm:bulletEnabled val="1"/>
        </dgm:presLayoutVars>
      </dgm:prSet>
      <dgm:spPr/>
    </dgm:pt>
    <dgm:pt modelId="{7F82428F-2F4E-448A-B3BD-8EF0ABAF971A}" type="pres">
      <dgm:prSet presAssocID="{8568B50F-CEA3-448D-A429-92CD4911C4D3}" presName="aSpace" presStyleCnt="0"/>
      <dgm:spPr/>
    </dgm:pt>
    <dgm:pt modelId="{EF86A2FA-8E89-4FF8-B896-E08B52709D96}" type="pres">
      <dgm:prSet presAssocID="{6AB44EE4-AABD-458D-9E3C-5C029B8BB62A}" presName="aNode" presStyleLbl="fgAcc1" presStyleIdx="1" presStyleCnt="11" custScaleX="120792" custLinFactNeighborX="11018" custLinFactNeighborY="34580">
        <dgm:presLayoutVars>
          <dgm:bulletEnabled val="1"/>
        </dgm:presLayoutVars>
      </dgm:prSet>
      <dgm:spPr/>
    </dgm:pt>
    <dgm:pt modelId="{1B024519-75FC-4C6B-B5BC-4606EF51E661}" type="pres">
      <dgm:prSet presAssocID="{6AB44EE4-AABD-458D-9E3C-5C029B8BB62A}" presName="aSpace" presStyleCnt="0"/>
      <dgm:spPr/>
    </dgm:pt>
    <dgm:pt modelId="{1DAE9FDF-5418-4386-BDFD-CCF48F985047}" type="pres">
      <dgm:prSet presAssocID="{87AB98B9-4958-407C-80B5-E92B364A5B65}" presName="aNode" presStyleLbl="fgAcc1" presStyleIdx="2" presStyleCnt="11" custScaleX="120792" custScaleY="93272" custLinFactNeighborX="11018" custLinFactNeighborY="34580">
        <dgm:presLayoutVars>
          <dgm:bulletEnabled val="1"/>
        </dgm:presLayoutVars>
      </dgm:prSet>
      <dgm:spPr/>
    </dgm:pt>
    <dgm:pt modelId="{22B956A0-0321-4ECE-A7E0-823F11A70222}" type="pres">
      <dgm:prSet presAssocID="{87AB98B9-4958-407C-80B5-E92B364A5B65}" presName="aSpace" presStyleCnt="0"/>
      <dgm:spPr/>
    </dgm:pt>
    <dgm:pt modelId="{8EA2F439-01F2-417C-B098-A0C755DED406}" type="pres">
      <dgm:prSet presAssocID="{EB489985-11F4-4CD8-B389-CF5A7DE8B750}" presName="aNode" presStyleLbl="fgAcc1" presStyleIdx="3" presStyleCnt="11" custScaleX="120792" custScaleY="100000" custLinFactNeighborX="11018" custLinFactNeighborY="34580">
        <dgm:presLayoutVars>
          <dgm:bulletEnabled val="1"/>
        </dgm:presLayoutVars>
      </dgm:prSet>
      <dgm:spPr/>
    </dgm:pt>
    <dgm:pt modelId="{DF3F24A6-F86F-4A77-990E-FCF026E36179}" type="pres">
      <dgm:prSet presAssocID="{EB489985-11F4-4CD8-B389-CF5A7DE8B750}" presName="aSpace" presStyleCnt="0"/>
      <dgm:spPr/>
    </dgm:pt>
    <dgm:pt modelId="{8E805457-1EDB-404E-89A0-BEDE9ECE9D35}" type="pres">
      <dgm:prSet presAssocID="{B156D434-8E84-44E9-8FF2-57530AACD3DC}" presName="aNode" presStyleLbl="fgAcc1" presStyleIdx="4" presStyleCnt="11" custScaleX="120792" custScaleY="100000" custLinFactNeighborX="11018" custLinFactNeighborY="34580">
        <dgm:presLayoutVars>
          <dgm:bulletEnabled val="1"/>
        </dgm:presLayoutVars>
      </dgm:prSet>
      <dgm:spPr/>
    </dgm:pt>
    <dgm:pt modelId="{A7C6BDF9-B18D-441B-82B5-17138CA959C2}" type="pres">
      <dgm:prSet presAssocID="{B156D434-8E84-44E9-8FF2-57530AACD3DC}" presName="aSpace" presStyleCnt="0"/>
      <dgm:spPr/>
    </dgm:pt>
    <dgm:pt modelId="{54E7DC62-9420-43FE-9B81-23BD1DF36891}" type="pres">
      <dgm:prSet presAssocID="{4680A1CD-094D-4DC0-933B-410837AEB54C}" presName="aNode" presStyleLbl="fgAcc1" presStyleIdx="5" presStyleCnt="11" custScaleX="120792" custLinFactNeighborX="11018" custLinFactNeighborY="34580">
        <dgm:presLayoutVars>
          <dgm:bulletEnabled val="1"/>
        </dgm:presLayoutVars>
      </dgm:prSet>
      <dgm:spPr/>
    </dgm:pt>
    <dgm:pt modelId="{9814BDB6-CE30-4137-878C-AA054A424E74}" type="pres">
      <dgm:prSet presAssocID="{4680A1CD-094D-4DC0-933B-410837AEB54C}" presName="aSpace" presStyleCnt="0"/>
      <dgm:spPr/>
    </dgm:pt>
    <dgm:pt modelId="{8FFD90FB-0B44-4E0E-9F77-7C8996F7A639}" type="pres">
      <dgm:prSet presAssocID="{DBEB1E28-F4E7-4E5F-9952-D38704B3B28C}" presName="aNode" presStyleLbl="fgAcc1" presStyleIdx="6" presStyleCnt="11" custScaleX="120792" custLinFactNeighborX="11018" custLinFactNeighborY="34580">
        <dgm:presLayoutVars>
          <dgm:bulletEnabled val="1"/>
        </dgm:presLayoutVars>
      </dgm:prSet>
      <dgm:spPr/>
    </dgm:pt>
    <dgm:pt modelId="{2A211851-7A02-41EA-A641-43467EB270A4}" type="pres">
      <dgm:prSet presAssocID="{DBEB1E28-F4E7-4E5F-9952-D38704B3B28C}" presName="aSpace" presStyleCnt="0"/>
      <dgm:spPr/>
    </dgm:pt>
    <dgm:pt modelId="{24A6D908-E789-4992-B810-16D43AC6E708}" type="pres">
      <dgm:prSet presAssocID="{68B4BD5B-8152-4029-861B-A1B33513996E}" presName="aNode" presStyleLbl="fgAcc1" presStyleIdx="7" presStyleCnt="11" custScaleX="120792" custLinFactNeighborX="11018" custLinFactNeighborY="34580">
        <dgm:presLayoutVars>
          <dgm:bulletEnabled val="1"/>
        </dgm:presLayoutVars>
      </dgm:prSet>
      <dgm:spPr/>
    </dgm:pt>
    <dgm:pt modelId="{F2E1A5B4-C5AF-4064-85D9-7078F79DD59F}" type="pres">
      <dgm:prSet presAssocID="{68B4BD5B-8152-4029-861B-A1B33513996E}" presName="aSpace" presStyleCnt="0"/>
      <dgm:spPr/>
    </dgm:pt>
    <dgm:pt modelId="{2FE5E92D-9BF0-494E-A16A-B7F6C04CAB77}" type="pres">
      <dgm:prSet presAssocID="{A0A0D1A4-E72C-434F-993D-835DE853514A}" presName="aNode" presStyleLbl="fgAcc1" presStyleIdx="8" presStyleCnt="11" custScaleX="120792" custLinFactNeighborX="11018" custLinFactNeighborY="34580">
        <dgm:presLayoutVars>
          <dgm:bulletEnabled val="1"/>
        </dgm:presLayoutVars>
      </dgm:prSet>
      <dgm:spPr/>
    </dgm:pt>
    <dgm:pt modelId="{74061059-A223-435A-A6D3-A25C91AA8D52}" type="pres">
      <dgm:prSet presAssocID="{A0A0D1A4-E72C-434F-993D-835DE853514A}" presName="aSpace" presStyleCnt="0"/>
      <dgm:spPr/>
    </dgm:pt>
    <dgm:pt modelId="{6ED50FCE-9153-482C-8BA3-FAE6654A2E97}" type="pres">
      <dgm:prSet presAssocID="{030D47D7-A156-47B9-890E-BCAF2DFDDB0B}" presName="aNode" presStyleLbl="fgAcc1" presStyleIdx="9" presStyleCnt="11" custScaleX="120792" custLinFactNeighborX="11018" custLinFactNeighborY="34580">
        <dgm:presLayoutVars>
          <dgm:bulletEnabled val="1"/>
        </dgm:presLayoutVars>
      </dgm:prSet>
      <dgm:spPr/>
    </dgm:pt>
    <dgm:pt modelId="{B9BA0D10-08B4-4031-8ED1-31D47203AF0A}" type="pres">
      <dgm:prSet presAssocID="{030D47D7-A156-47B9-890E-BCAF2DFDDB0B}" presName="aSpace" presStyleCnt="0"/>
      <dgm:spPr/>
    </dgm:pt>
    <dgm:pt modelId="{57855627-0849-49F1-BC1C-1E2A969C3893}" type="pres">
      <dgm:prSet presAssocID="{9243BBBA-FDCD-43AD-B17C-8A12DDCF2F84}" presName="aNode" presStyleLbl="fgAcc1" presStyleIdx="10" presStyleCnt="11" custScaleX="120792" custLinFactNeighborX="11018" custLinFactNeighborY="34580">
        <dgm:presLayoutVars>
          <dgm:bulletEnabled val="1"/>
        </dgm:presLayoutVars>
      </dgm:prSet>
      <dgm:spPr/>
    </dgm:pt>
    <dgm:pt modelId="{BC300708-7A9C-478C-869A-B189B4E6F817}" type="pres">
      <dgm:prSet presAssocID="{9243BBBA-FDCD-43AD-B17C-8A12DDCF2F84}" presName="aSpace" presStyleCnt="0"/>
      <dgm:spPr/>
    </dgm:pt>
  </dgm:ptLst>
  <dgm:cxnLst>
    <dgm:cxn modelId="{B9FEED1A-CF5C-4AA3-A11F-881BF7358EC3}" srcId="{A122B837-2CDE-40AE-BF8E-A685504E0F1D}" destId="{6AB44EE4-AABD-458D-9E3C-5C029B8BB62A}" srcOrd="1" destOrd="0" parTransId="{61EEEEAC-BCD8-46A0-B794-1630A5C2427F}" sibTransId="{12DC45AE-914F-4294-9628-6263BA36995A}"/>
    <dgm:cxn modelId="{453B3A1E-C6A5-4CB7-A0F1-79300C316933}" type="presOf" srcId="{9243BBBA-FDCD-43AD-B17C-8A12DDCF2F84}" destId="{57855627-0849-49F1-BC1C-1E2A969C3893}" srcOrd="0" destOrd="0" presId="urn:microsoft.com/office/officeart/2005/8/layout/pyramid2"/>
    <dgm:cxn modelId="{EB875B22-B88F-4341-A622-B1270F8D9AFA}" type="presOf" srcId="{4680A1CD-094D-4DC0-933B-410837AEB54C}" destId="{54E7DC62-9420-43FE-9B81-23BD1DF36891}" srcOrd="0" destOrd="0" presId="urn:microsoft.com/office/officeart/2005/8/layout/pyramid2"/>
    <dgm:cxn modelId="{DDE88C22-0A03-4322-9FEC-5AB1A46838C2}" srcId="{A122B837-2CDE-40AE-BF8E-A685504E0F1D}" destId="{B156D434-8E84-44E9-8FF2-57530AACD3DC}" srcOrd="4" destOrd="0" parTransId="{36EEB273-243C-4218-AC74-5191B123D075}" sibTransId="{D4EA8F82-477D-40EC-88C7-ACFF4CA51D91}"/>
    <dgm:cxn modelId="{A686032B-8C58-47CB-9E16-AA75EB2B8460}" type="presOf" srcId="{B156D434-8E84-44E9-8FF2-57530AACD3DC}" destId="{8E805457-1EDB-404E-89A0-BEDE9ECE9D35}" srcOrd="0" destOrd="0" presId="urn:microsoft.com/office/officeart/2005/8/layout/pyramid2"/>
    <dgm:cxn modelId="{00BF1C35-8D18-4D68-812E-6374C5DBF137}" type="presOf" srcId="{EB489985-11F4-4CD8-B389-CF5A7DE8B750}" destId="{8EA2F439-01F2-417C-B098-A0C755DED406}" srcOrd="0" destOrd="0" presId="urn:microsoft.com/office/officeart/2005/8/layout/pyramid2"/>
    <dgm:cxn modelId="{23969A68-9495-4E2D-B04E-D480E7FE9A30}" type="presOf" srcId="{030D47D7-A156-47B9-890E-BCAF2DFDDB0B}" destId="{6ED50FCE-9153-482C-8BA3-FAE6654A2E97}" srcOrd="0" destOrd="0" presId="urn:microsoft.com/office/officeart/2005/8/layout/pyramid2"/>
    <dgm:cxn modelId="{35DA3875-DBA7-467A-B682-9DD25E64A2FC}" srcId="{A122B837-2CDE-40AE-BF8E-A685504E0F1D}" destId="{DBEB1E28-F4E7-4E5F-9952-D38704B3B28C}" srcOrd="6" destOrd="0" parTransId="{A17502AF-77B4-4E96-84A3-DDE0B3FD6C98}" sibTransId="{CFC9D606-2D18-4B07-94CD-4749350103C2}"/>
    <dgm:cxn modelId="{C7047876-BF49-48E1-AA34-81DDF73BDF04}" srcId="{A122B837-2CDE-40AE-BF8E-A685504E0F1D}" destId="{030D47D7-A156-47B9-890E-BCAF2DFDDB0B}" srcOrd="9" destOrd="0" parTransId="{C4300203-DDCA-4A12-95C8-E2EE84CCCC8A}" sibTransId="{C1907585-C920-4A02-B99D-C7AD379B0F26}"/>
    <dgm:cxn modelId="{E95C5159-5490-4155-8A3A-1DF257726F1D}" srcId="{A122B837-2CDE-40AE-BF8E-A685504E0F1D}" destId="{87AB98B9-4958-407C-80B5-E92B364A5B65}" srcOrd="2" destOrd="0" parTransId="{631D0474-D836-4A41-A2D8-5BA0DBE30A03}" sibTransId="{E4934C88-CE87-45CD-9897-18EE4EDB27D0}"/>
    <dgm:cxn modelId="{2D21197E-FF5E-47AE-A7E4-01ED4038B851}" srcId="{A122B837-2CDE-40AE-BF8E-A685504E0F1D}" destId="{EB489985-11F4-4CD8-B389-CF5A7DE8B750}" srcOrd="3" destOrd="0" parTransId="{E9282552-54CE-4517-A3DB-97657754488B}" sibTransId="{6B9C382A-4BEA-443A-ABC3-90FD6155CCB9}"/>
    <dgm:cxn modelId="{D6CAD481-EB22-4896-8587-3D36DE7DA6CD}" srcId="{A122B837-2CDE-40AE-BF8E-A685504E0F1D}" destId="{4680A1CD-094D-4DC0-933B-410837AEB54C}" srcOrd="5" destOrd="0" parTransId="{3D4C8F88-8BE6-4357-9104-E720118579D9}" sibTransId="{5E52DE5A-3097-4A06-8C07-A5B9BAFEE8D0}"/>
    <dgm:cxn modelId="{7B1A8FA5-DB9D-46FB-9006-2AEE0FE8602D}" type="presOf" srcId="{87AB98B9-4958-407C-80B5-E92B364A5B65}" destId="{1DAE9FDF-5418-4386-BDFD-CCF48F985047}" srcOrd="0" destOrd="0" presId="urn:microsoft.com/office/officeart/2005/8/layout/pyramid2"/>
    <dgm:cxn modelId="{4F10C3BA-DA50-4F55-B045-FDA64D6EE42D}" type="presOf" srcId="{DBEB1E28-F4E7-4E5F-9952-D38704B3B28C}" destId="{8FFD90FB-0B44-4E0E-9F77-7C8996F7A639}" srcOrd="0" destOrd="0" presId="urn:microsoft.com/office/officeart/2005/8/layout/pyramid2"/>
    <dgm:cxn modelId="{459B70BC-0E12-4C93-AA0A-9A270562B9A9}" type="presOf" srcId="{A122B837-2CDE-40AE-BF8E-A685504E0F1D}" destId="{C135939F-3D23-45D4-96BD-86F20447840F}" srcOrd="0" destOrd="0" presId="urn:microsoft.com/office/officeart/2005/8/layout/pyramid2"/>
    <dgm:cxn modelId="{08642CC0-DDBD-417A-9CB3-56D5518CA27D}" type="presOf" srcId="{A0A0D1A4-E72C-434F-993D-835DE853514A}" destId="{2FE5E92D-9BF0-494E-A16A-B7F6C04CAB77}" srcOrd="0" destOrd="0" presId="urn:microsoft.com/office/officeart/2005/8/layout/pyramid2"/>
    <dgm:cxn modelId="{2C50DAC5-ECD1-469D-B265-CB2E99BBD89D}" type="presOf" srcId="{8568B50F-CEA3-448D-A429-92CD4911C4D3}" destId="{42EB79EF-AB83-4102-91B5-6FCC6A588F9A}" srcOrd="0" destOrd="0" presId="urn:microsoft.com/office/officeart/2005/8/layout/pyramid2"/>
    <dgm:cxn modelId="{442C77C6-DEAA-45D6-96CA-BF61C499D8C4}" srcId="{A122B837-2CDE-40AE-BF8E-A685504E0F1D}" destId="{68B4BD5B-8152-4029-861B-A1B33513996E}" srcOrd="7" destOrd="0" parTransId="{6641B9D6-921F-4268-95F0-31389706C90C}" sibTransId="{EC13210C-6084-42A2-9568-760CF6814365}"/>
    <dgm:cxn modelId="{C42091C8-D9B2-4F2E-94B0-3C8794FD160C}" srcId="{A122B837-2CDE-40AE-BF8E-A685504E0F1D}" destId="{A0A0D1A4-E72C-434F-993D-835DE853514A}" srcOrd="8" destOrd="0" parTransId="{FE261166-130B-4F14-876C-AF48F08A33FF}" sibTransId="{4F9CFC15-ED49-48B7-A816-9119B35AE8AC}"/>
    <dgm:cxn modelId="{EEF260D6-81E1-42A8-A901-AFAA4CC668C2}" srcId="{A122B837-2CDE-40AE-BF8E-A685504E0F1D}" destId="{9243BBBA-FDCD-43AD-B17C-8A12DDCF2F84}" srcOrd="10" destOrd="0" parTransId="{7F010351-4786-4E2D-B950-0640E591ED7D}" sibTransId="{D15560EF-FBC8-4399-8768-19879BBF7F65}"/>
    <dgm:cxn modelId="{A620EEE1-F4DD-4C14-B0B8-46E54212F63B}" type="presOf" srcId="{68B4BD5B-8152-4029-861B-A1B33513996E}" destId="{24A6D908-E789-4992-B810-16D43AC6E708}" srcOrd="0" destOrd="0" presId="urn:microsoft.com/office/officeart/2005/8/layout/pyramid2"/>
    <dgm:cxn modelId="{06CBAAE6-E527-4E85-A2D6-8F422FFEB8B1}" type="presOf" srcId="{6AB44EE4-AABD-458D-9E3C-5C029B8BB62A}" destId="{EF86A2FA-8E89-4FF8-B896-E08B52709D96}" srcOrd="0" destOrd="0" presId="urn:microsoft.com/office/officeart/2005/8/layout/pyramid2"/>
    <dgm:cxn modelId="{F0D217F9-59C0-4C4C-871A-FDAF6932FBD0}" srcId="{A122B837-2CDE-40AE-BF8E-A685504E0F1D}" destId="{8568B50F-CEA3-448D-A429-92CD4911C4D3}" srcOrd="0" destOrd="0" parTransId="{601E30A1-C059-43B0-B1AE-BE82773A6B67}" sibTransId="{A1D03BD6-7B24-4AA9-ABB4-11D8F8C0713D}"/>
    <dgm:cxn modelId="{E58BEA7F-7BFE-4580-BE7B-FB78E829BC1F}" type="presParOf" srcId="{C135939F-3D23-45D4-96BD-86F20447840F}" destId="{6422805D-F767-4C30-B882-16A1E00F0D34}" srcOrd="0" destOrd="0" presId="urn:microsoft.com/office/officeart/2005/8/layout/pyramid2"/>
    <dgm:cxn modelId="{D4D96710-19C2-482B-B68F-62C95378D71E}" type="presParOf" srcId="{C135939F-3D23-45D4-96BD-86F20447840F}" destId="{05CF1694-A372-4ADF-9DB3-8D98F65F0677}" srcOrd="1" destOrd="0" presId="urn:microsoft.com/office/officeart/2005/8/layout/pyramid2"/>
    <dgm:cxn modelId="{15D875D5-4BD5-449D-BBE8-FB91DD9C3894}" type="presParOf" srcId="{05CF1694-A372-4ADF-9DB3-8D98F65F0677}" destId="{42EB79EF-AB83-4102-91B5-6FCC6A588F9A}" srcOrd="0" destOrd="0" presId="urn:microsoft.com/office/officeart/2005/8/layout/pyramid2"/>
    <dgm:cxn modelId="{CA35DAC0-08C1-4543-885A-D84910B2EE29}" type="presParOf" srcId="{05CF1694-A372-4ADF-9DB3-8D98F65F0677}" destId="{7F82428F-2F4E-448A-B3BD-8EF0ABAF971A}" srcOrd="1" destOrd="0" presId="urn:microsoft.com/office/officeart/2005/8/layout/pyramid2"/>
    <dgm:cxn modelId="{41AE254A-7BA4-4B62-B679-A30A3F482B1A}" type="presParOf" srcId="{05CF1694-A372-4ADF-9DB3-8D98F65F0677}" destId="{EF86A2FA-8E89-4FF8-B896-E08B52709D96}" srcOrd="2" destOrd="0" presId="urn:microsoft.com/office/officeart/2005/8/layout/pyramid2"/>
    <dgm:cxn modelId="{59C82D13-F7F4-4395-80B5-F14BE1765917}" type="presParOf" srcId="{05CF1694-A372-4ADF-9DB3-8D98F65F0677}" destId="{1B024519-75FC-4C6B-B5BC-4606EF51E661}" srcOrd="3" destOrd="0" presId="urn:microsoft.com/office/officeart/2005/8/layout/pyramid2"/>
    <dgm:cxn modelId="{32813C7B-6F1A-48F2-83DF-BA6CCDF29307}" type="presParOf" srcId="{05CF1694-A372-4ADF-9DB3-8D98F65F0677}" destId="{1DAE9FDF-5418-4386-BDFD-CCF48F985047}" srcOrd="4" destOrd="0" presId="urn:microsoft.com/office/officeart/2005/8/layout/pyramid2"/>
    <dgm:cxn modelId="{5A669B58-59A4-4A57-B9A2-EA8965C81576}" type="presParOf" srcId="{05CF1694-A372-4ADF-9DB3-8D98F65F0677}" destId="{22B956A0-0321-4ECE-A7E0-823F11A70222}" srcOrd="5" destOrd="0" presId="urn:microsoft.com/office/officeart/2005/8/layout/pyramid2"/>
    <dgm:cxn modelId="{F3839906-BF8E-4F7A-AA0A-AF9528EC5034}" type="presParOf" srcId="{05CF1694-A372-4ADF-9DB3-8D98F65F0677}" destId="{8EA2F439-01F2-417C-B098-A0C755DED406}" srcOrd="6" destOrd="0" presId="urn:microsoft.com/office/officeart/2005/8/layout/pyramid2"/>
    <dgm:cxn modelId="{87A6A9FF-1E30-4B5A-A115-2A8160FE974A}" type="presParOf" srcId="{05CF1694-A372-4ADF-9DB3-8D98F65F0677}" destId="{DF3F24A6-F86F-4A77-990E-FCF026E36179}" srcOrd="7" destOrd="0" presId="urn:microsoft.com/office/officeart/2005/8/layout/pyramid2"/>
    <dgm:cxn modelId="{9275E167-F10E-4940-904D-41B88106F182}" type="presParOf" srcId="{05CF1694-A372-4ADF-9DB3-8D98F65F0677}" destId="{8E805457-1EDB-404E-89A0-BEDE9ECE9D35}" srcOrd="8" destOrd="0" presId="urn:microsoft.com/office/officeart/2005/8/layout/pyramid2"/>
    <dgm:cxn modelId="{F22376AC-C897-4648-BCF7-1C276C45D77C}" type="presParOf" srcId="{05CF1694-A372-4ADF-9DB3-8D98F65F0677}" destId="{A7C6BDF9-B18D-441B-82B5-17138CA959C2}" srcOrd="9" destOrd="0" presId="urn:microsoft.com/office/officeart/2005/8/layout/pyramid2"/>
    <dgm:cxn modelId="{D6C8FFBB-FFCD-4712-8EAA-907924FF1635}" type="presParOf" srcId="{05CF1694-A372-4ADF-9DB3-8D98F65F0677}" destId="{54E7DC62-9420-43FE-9B81-23BD1DF36891}" srcOrd="10" destOrd="0" presId="urn:microsoft.com/office/officeart/2005/8/layout/pyramid2"/>
    <dgm:cxn modelId="{267FBAD7-D328-4CA0-8547-6BF3CA50D14A}" type="presParOf" srcId="{05CF1694-A372-4ADF-9DB3-8D98F65F0677}" destId="{9814BDB6-CE30-4137-878C-AA054A424E74}" srcOrd="11" destOrd="0" presId="urn:microsoft.com/office/officeart/2005/8/layout/pyramid2"/>
    <dgm:cxn modelId="{39CF109B-7BF4-40B4-865A-CC207AFCC96C}" type="presParOf" srcId="{05CF1694-A372-4ADF-9DB3-8D98F65F0677}" destId="{8FFD90FB-0B44-4E0E-9F77-7C8996F7A639}" srcOrd="12" destOrd="0" presId="urn:microsoft.com/office/officeart/2005/8/layout/pyramid2"/>
    <dgm:cxn modelId="{79D9C06F-4152-4E71-ABA9-72043B7B79B4}" type="presParOf" srcId="{05CF1694-A372-4ADF-9DB3-8D98F65F0677}" destId="{2A211851-7A02-41EA-A641-43467EB270A4}" srcOrd="13" destOrd="0" presId="urn:microsoft.com/office/officeart/2005/8/layout/pyramid2"/>
    <dgm:cxn modelId="{7D85FE16-4EAF-43C0-B4A6-ACA0D2672EE7}" type="presParOf" srcId="{05CF1694-A372-4ADF-9DB3-8D98F65F0677}" destId="{24A6D908-E789-4992-B810-16D43AC6E708}" srcOrd="14" destOrd="0" presId="urn:microsoft.com/office/officeart/2005/8/layout/pyramid2"/>
    <dgm:cxn modelId="{7EC0C4E8-FF15-49F9-9A24-75C08BFA273C}" type="presParOf" srcId="{05CF1694-A372-4ADF-9DB3-8D98F65F0677}" destId="{F2E1A5B4-C5AF-4064-85D9-7078F79DD59F}" srcOrd="15" destOrd="0" presId="urn:microsoft.com/office/officeart/2005/8/layout/pyramid2"/>
    <dgm:cxn modelId="{07513A17-AC52-440E-9C7E-D76E036451EA}" type="presParOf" srcId="{05CF1694-A372-4ADF-9DB3-8D98F65F0677}" destId="{2FE5E92D-9BF0-494E-A16A-B7F6C04CAB77}" srcOrd="16" destOrd="0" presId="urn:microsoft.com/office/officeart/2005/8/layout/pyramid2"/>
    <dgm:cxn modelId="{954E077B-F751-4926-9FA8-3F627A920120}" type="presParOf" srcId="{05CF1694-A372-4ADF-9DB3-8D98F65F0677}" destId="{74061059-A223-435A-A6D3-A25C91AA8D52}" srcOrd="17" destOrd="0" presId="urn:microsoft.com/office/officeart/2005/8/layout/pyramid2"/>
    <dgm:cxn modelId="{CD6EBB67-CA52-4108-A6C4-AAA82D28B2F4}" type="presParOf" srcId="{05CF1694-A372-4ADF-9DB3-8D98F65F0677}" destId="{6ED50FCE-9153-482C-8BA3-FAE6654A2E97}" srcOrd="18" destOrd="0" presId="urn:microsoft.com/office/officeart/2005/8/layout/pyramid2"/>
    <dgm:cxn modelId="{7828AFFD-F5D9-464B-95C3-D425B2D6A0A9}" type="presParOf" srcId="{05CF1694-A372-4ADF-9DB3-8D98F65F0677}" destId="{B9BA0D10-08B4-4031-8ED1-31D47203AF0A}" srcOrd="19" destOrd="0" presId="urn:microsoft.com/office/officeart/2005/8/layout/pyramid2"/>
    <dgm:cxn modelId="{F3FA0891-807C-4BE7-8245-C7FD1A9C94C0}" type="presParOf" srcId="{05CF1694-A372-4ADF-9DB3-8D98F65F0677}" destId="{57855627-0849-49F1-BC1C-1E2A969C3893}" srcOrd="20" destOrd="0" presId="urn:microsoft.com/office/officeart/2005/8/layout/pyramid2"/>
    <dgm:cxn modelId="{494BDF38-2B1F-4949-922B-E5963849B422}" type="presParOf" srcId="{05CF1694-A372-4ADF-9DB3-8D98F65F0677}" destId="{BC300708-7A9C-478C-869A-B189B4E6F817}" srcOrd="2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EA9598-9B89-4DC3-B8E6-188B69D1316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C3DC47E-4E81-470E-814B-26B0BC32C05C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Motivation</a:t>
          </a:r>
        </a:p>
      </dgm:t>
    </dgm:pt>
    <dgm:pt modelId="{77E26674-4DC1-45EE-BF8D-61C23799956B}" type="parTrans" cxnId="{8A30E8C8-5D86-4EE5-A97C-6FBCF6800475}">
      <dgm:prSet/>
      <dgm:spPr/>
      <dgm:t>
        <a:bodyPr/>
        <a:lstStyle/>
        <a:p>
          <a:endParaRPr lang="en-US"/>
        </a:p>
      </dgm:t>
    </dgm:pt>
    <dgm:pt modelId="{72BE4DD2-2A2F-41CE-8E12-9221AC690FED}" type="sibTrans" cxnId="{8A30E8C8-5D86-4EE5-A97C-6FBCF6800475}">
      <dgm:prSet/>
      <dgm:spPr/>
      <dgm:t>
        <a:bodyPr/>
        <a:lstStyle/>
        <a:p>
          <a:endParaRPr lang="en-US"/>
        </a:p>
      </dgm:t>
    </dgm:pt>
    <dgm:pt modelId="{436AA477-D5A7-4958-AF4F-0479E6B8D4A6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Ensuring Quality</a:t>
          </a:r>
        </a:p>
      </dgm:t>
    </dgm:pt>
    <dgm:pt modelId="{C752CE42-9B86-460D-A3E8-77B35E768E85}" type="parTrans" cxnId="{C3B22405-64E8-4F32-B159-6242E6B785CF}">
      <dgm:prSet custT="1"/>
      <dgm:spPr/>
      <dgm:t>
        <a:bodyPr/>
        <a:lstStyle/>
        <a:p>
          <a:endParaRPr lang="en-US" sz="16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50E732D-5135-4BAB-AAC7-BE927CA94A2F}" type="sibTrans" cxnId="{C3B22405-64E8-4F32-B159-6242E6B785CF}">
      <dgm:prSet/>
      <dgm:spPr/>
      <dgm:t>
        <a:bodyPr/>
        <a:lstStyle/>
        <a:p>
          <a:endParaRPr lang="en-US"/>
        </a:p>
      </dgm:t>
    </dgm:pt>
    <dgm:pt modelId="{FE83A291-8B5A-4D71-8C26-A5886FF62593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Reducing</a:t>
          </a:r>
          <a:r>
            <a:rPr lang="en-US" sz="1600" baseline="0" dirty="0">
              <a:latin typeface="Cambria" panose="02040503050406030204" pitchFamily="18" charset="0"/>
              <a:ea typeface="Cambria" panose="02040503050406030204" pitchFamily="18" charset="0"/>
            </a:rPr>
            <a:t> Risks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62D1C20-6DD8-46AF-BE3C-DF63D34B232C}" type="parTrans" cxnId="{4FAEBD26-DD66-4787-BB4B-18C4A5C86D60}">
      <dgm:prSet custT="1"/>
      <dgm:spPr/>
      <dgm:t>
        <a:bodyPr/>
        <a:lstStyle/>
        <a:p>
          <a:endParaRPr lang="en-US" sz="16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5A5B022-ECBC-4DEB-A253-718BBAF94483}" type="sibTrans" cxnId="{4FAEBD26-DD66-4787-BB4B-18C4A5C86D60}">
      <dgm:prSet/>
      <dgm:spPr/>
      <dgm:t>
        <a:bodyPr/>
        <a:lstStyle/>
        <a:p>
          <a:endParaRPr lang="en-US"/>
        </a:p>
      </dgm:t>
    </dgm:pt>
    <dgm:pt modelId="{8CEE52B9-EE2A-4489-811C-1C0C596E7B3F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Enhancing</a:t>
          </a:r>
          <a:r>
            <a:rPr lang="en-US" sz="1600" baseline="0" dirty="0">
              <a:latin typeface="Cambria" panose="02040503050406030204" pitchFamily="18" charset="0"/>
              <a:ea typeface="Cambria" panose="02040503050406030204" pitchFamily="18" charset="0"/>
            </a:rPr>
            <a:t> User Experience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693B395-F2A0-495A-8705-E30C91691362}" type="parTrans" cxnId="{5F611CB0-31DD-46F1-8FFF-B2A30464BDD9}">
      <dgm:prSet custT="1"/>
      <dgm:spPr/>
      <dgm:t>
        <a:bodyPr/>
        <a:lstStyle/>
        <a:p>
          <a:endParaRPr lang="en-US" sz="16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6C9683B-E918-487E-B775-1FF0506C6C88}" type="sibTrans" cxnId="{5F611CB0-31DD-46F1-8FFF-B2A30464BDD9}">
      <dgm:prSet/>
      <dgm:spPr/>
      <dgm:t>
        <a:bodyPr/>
        <a:lstStyle/>
        <a:p>
          <a:endParaRPr lang="en-US"/>
        </a:p>
      </dgm:t>
    </dgm:pt>
    <dgm:pt modelId="{E405850E-69FE-4628-81C6-2E0C73A0B71C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Professional</a:t>
          </a:r>
          <a:r>
            <a:rPr lang="en-US" sz="1600" baseline="0" dirty="0">
              <a:latin typeface="Cambria" panose="02040503050406030204" pitchFamily="18" charset="0"/>
              <a:ea typeface="Cambria" panose="02040503050406030204" pitchFamily="18" charset="0"/>
            </a:rPr>
            <a:t> Growth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47BC8CB-BE67-4119-AF24-AEE6DCA719BA}" type="parTrans" cxnId="{80FBB013-4A0E-46CD-BA69-51EFE4ADEE5E}">
      <dgm:prSet custT="1"/>
      <dgm:spPr/>
      <dgm:t>
        <a:bodyPr/>
        <a:lstStyle/>
        <a:p>
          <a:endParaRPr lang="en-US" sz="16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C83F618-322F-4B6C-BADA-D4D8AE2FF2A1}" type="sibTrans" cxnId="{80FBB013-4A0E-46CD-BA69-51EFE4ADEE5E}">
      <dgm:prSet/>
      <dgm:spPr/>
      <dgm:t>
        <a:bodyPr/>
        <a:lstStyle/>
        <a:p>
          <a:endParaRPr lang="en-US"/>
        </a:p>
      </dgm:t>
    </dgm:pt>
    <dgm:pt modelId="{5D89C18A-4880-4A0C-9F70-E0B4DE5F84E8}">
      <dgm:prSet phldrT="[Text]" custT="1"/>
      <dgm:spPr/>
      <dgm:t>
        <a:bodyPr/>
        <a:lstStyle/>
        <a:p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Driving</a:t>
          </a:r>
          <a:r>
            <a:rPr lang="en-US" sz="1600" baseline="0" dirty="0">
              <a:latin typeface="Cambria" panose="02040503050406030204" pitchFamily="18" charset="0"/>
              <a:ea typeface="Cambria" panose="02040503050406030204" pitchFamily="18" charset="0"/>
            </a:rPr>
            <a:t> Innovation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6243D5B-D3E9-4124-9D09-896C07A59C2C}" type="parTrans" cxnId="{7AD3A2D3-78BB-4240-B769-AB36EAA9F1E1}">
      <dgm:prSet custT="1"/>
      <dgm:spPr/>
      <dgm:t>
        <a:bodyPr/>
        <a:lstStyle/>
        <a:p>
          <a:endParaRPr lang="en-US" sz="16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2D0BCE1-9C38-41B4-8CB8-8DEC3605CCFC}" type="sibTrans" cxnId="{7AD3A2D3-78BB-4240-B769-AB36EAA9F1E1}">
      <dgm:prSet/>
      <dgm:spPr/>
      <dgm:t>
        <a:bodyPr/>
        <a:lstStyle/>
        <a:p>
          <a:endParaRPr lang="en-US"/>
        </a:p>
      </dgm:t>
    </dgm:pt>
    <dgm:pt modelId="{6D9C41F3-BDCE-46EF-B23C-F49D17258DE5}" type="pres">
      <dgm:prSet presAssocID="{7EEA9598-9B89-4DC3-B8E6-188B69D1316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F4F7DF-CA6A-4E3E-9BA9-E54017662D8A}" type="pres">
      <dgm:prSet presAssocID="{FC3DC47E-4E81-470E-814B-26B0BC32C05C}" presName="root1" presStyleCnt="0"/>
      <dgm:spPr/>
    </dgm:pt>
    <dgm:pt modelId="{1493A297-5D06-45A3-9B96-B8BBB51D9983}" type="pres">
      <dgm:prSet presAssocID="{FC3DC47E-4E81-470E-814B-26B0BC32C05C}" presName="LevelOneTextNode" presStyleLbl="node0" presStyleIdx="0" presStyleCnt="1">
        <dgm:presLayoutVars>
          <dgm:chPref val="3"/>
        </dgm:presLayoutVars>
      </dgm:prSet>
      <dgm:spPr/>
    </dgm:pt>
    <dgm:pt modelId="{1CC0B3C3-6F9B-4E60-A23D-5B2F8CFC4D3C}" type="pres">
      <dgm:prSet presAssocID="{FC3DC47E-4E81-470E-814B-26B0BC32C05C}" presName="level2hierChild" presStyleCnt="0"/>
      <dgm:spPr/>
    </dgm:pt>
    <dgm:pt modelId="{36F78094-AFD0-4899-9772-D22DCD97AF04}" type="pres">
      <dgm:prSet presAssocID="{C752CE42-9B86-460D-A3E8-77B35E768E85}" presName="conn2-1" presStyleLbl="parChTrans1D2" presStyleIdx="0" presStyleCnt="5"/>
      <dgm:spPr/>
    </dgm:pt>
    <dgm:pt modelId="{1750FAFD-439E-4E9C-9DA7-C86FB016E16C}" type="pres">
      <dgm:prSet presAssocID="{C752CE42-9B86-460D-A3E8-77B35E768E85}" presName="connTx" presStyleLbl="parChTrans1D2" presStyleIdx="0" presStyleCnt="5"/>
      <dgm:spPr/>
    </dgm:pt>
    <dgm:pt modelId="{0935E326-992E-45E5-A8CD-9B5C7FC3FEFF}" type="pres">
      <dgm:prSet presAssocID="{436AA477-D5A7-4958-AF4F-0479E6B8D4A6}" presName="root2" presStyleCnt="0"/>
      <dgm:spPr/>
    </dgm:pt>
    <dgm:pt modelId="{11AF424C-7DAE-4C44-AEEA-FBBDF60083A5}" type="pres">
      <dgm:prSet presAssocID="{436AA477-D5A7-4958-AF4F-0479E6B8D4A6}" presName="LevelTwoTextNode" presStyleLbl="node2" presStyleIdx="0" presStyleCnt="5" custScaleX="240147">
        <dgm:presLayoutVars>
          <dgm:chPref val="3"/>
        </dgm:presLayoutVars>
      </dgm:prSet>
      <dgm:spPr/>
    </dgm:pt>
    <dgm:pt modelId="{56BC23E1-07D4-4770-866F-891D2817F338}" type="pres">
      <dgm:prSet presAssocID="{436AA477-D5A7-4958-AF4F-0479E6B8D4A6}" presName="level3hierChild" presStyleCnt="0"/>
      <dgm:spPr/>
    </dgm:pt>
    <dgm:pt modelId="{790A404F-02AA-44FE-A656-D8B1AFC8963C}" type="pres">
      <dgm:prSet presAssocID="{462D1C20-6DD8-46AF-BE3C-DF63D34B232C}" presName="conn2-1" presStyleLbl="parChTrans1D2" presStyleIdx="1" presStyleCnt="5"/>
      <dgm:spPr/>
    </dgm:pt>
    <dgm:pt modelId="{7DA97226-0919-48EE-99D1-C7C917366E2C}" type="pres">
      <dgm:prSet presAssocID="{462D1C20-6DD8-46AF-BE3C-DF63D34B232C}" presName="connTx" presStyleLbl="parChTrans1D2" presStyleIdx="1" presStyleCnt="5"/>
      <dgm:spPr/>
    </dgm:pt>
    <dgm:pt modelId="{3610A0C9-59D4-4375-A0A5-B324201FABC8}" type="pres">
      <dgm:prSet presAssocID="{FE83A291-8B5A-4D71-8C26-A5886FF62593}" presName="root2" presStyleCnt="0"/>
      <dgm:spPr/>
    </dgm:pt>
    <dgm:pt modelId="{0A08CC23-CA89-4530-AA70-D3CB0C92C6B9}" type="pres">
      <dgm:prSet presAssocID="{FE83A291-8B5A-4D71-8C26-A5886FF62593}" presName="LevelTwoTextNode" presStyleLbl="node2" presStyleIdx="1" presStyleCnt="5" custScaleX="240147">
        <dgm:presLayoutVars>
          <dgm:chPref val="3"/>
        </dgm:presLayoutVars>
      </dgm:prSet>
      <dgm:spPr/>
    </dgm:pt>
    <dgm:pt modelId="{57042603-1659-4B4D-A7C3-8078DEEF73A9}" type="pres">
      <dgm:prSet presAssocID="{FE83A291-8B5A-4D71-8C26-A5886FF62593}" presName="level3hierChild" presStyleCnt="0"/>
      <dgm:spPr/>
    </dgm:pt>
    <dgm:pt modelId="{C40563A7-E9E6-4B7F-AE81-3A382A7F6DA8}" type="pres">
      <dgm:prSet presAssocID="{8693B395-F2A0-495A-8705-E30C91691362}" presName="conn2-1" presStyleLbl="parChTrans1D2" presStyleIdx="2" presStyleCnt="5"/>
      <dgm:spPr/>
    </dgm:pt>
    <dgm:pt modelId="{A1F436CD-8616-405D-8E27-0E5863C2E537}" type="pres">
      <dgm:prSet presAssocID="{8693B395-F2A0-495A-8705-E30C91691362}" presName="connTx" presStyleLbl="parChTrans1D2" presStyleIdx="2" presStyleCnt="5"/>
      <dgm:spPr/>
    </dgm:pt>
    <dgm:pt modelId="{730D3E2D-1B30-4DFB-AC45-AD3599710B89}" type="pres">
      <dgm:prSet presAssocID="{8CEE52B9-EE2A-4489-811C-1C0C596E7B3F}" presName="root2" presStyleCnt="0"/>
      <dgm:spPr/>
    </dgm:pt>
    <dgm:pt modelId="{39940A38-C8BE-4B94-A92B-6F2AEB3CA97C}" type="pres">
      <dgm:prSet presAssocID="{8CEE52B9-EE2A-4489-811C-1C0C596E7B3F}" presName="LevelTwoTextNode" presStyleLbl="node2" presStyleIdx="2" presStyleCnt="5" custScaleX="240147">
        <dgm:presLayoutVars>
          <dgm:chPref val="3"/>
        </dgm:presLayoutVars>
      </dgm:prSet>
      <dgm:spPr/>
    </dgm:pt>
    <dgm:pt modelId="{BF4E2897-FEA4-4067-B0CB-EF13061D0C55}" type="pres">
      <dgm:prSet presAssocID="{8CEE52B9-EE2A-4489-811C-1C0C596E7B3F}" presName="level3hierChild" presStyleCnt="0"/>
      <dgm:spPr/>
    </dgm:pt>
    <dgm:pt modelId="{8A1BD294-F809-4B56-94D7-ECF38322A613}" type="pres">
      <dgm:prSet presAssocID="{447BC8CB-BE67-4119-AF24-AEE6DCA719BA}" presName="conn2-1" presStyleLbl="parChTrans1D2" presStyleIdx="3" presStyleCnt="5"/>
      <dgm:spPr/>
    </dgm:pt>
    <dgm:pt modelId="{EDCD1C42-EBD0-4C13-84C5-1B253D41964B}" type="pres">
      <dgm:prSet presAssocID="{447BC8CB-BE67-4119-AF24-AEE6DCA719BA}" presName="connTx" presStyleLbl="parChTrans1D2" presStyleIdx="3" presStyleCnt="5"/>
      <dgm:spPr/>
    </dgm:pt>
    <dgm:pt modelId="{F1CF2848-BC77-422D-87F2-60E0277C52F8}" type="pres">
      <dgm:prSet presAssocID="{E405850E-69FE-4628-81C6-2E0C73A0B71C}" presName="root2" presStyleCnt="0"/>
      <dgm:spPr/>
    </dgm:pt>
    <dgm:pt modelId="{443DEB80-8DFE-4B87-B4DD-F599E5E31EC1}" type="pres">
      <dgm:prSet presAssocID="{E405850E-69FE-4628-81C6-2E0C73A0B71C}" presName="LevelTwoTextNode" presStyleLbl="node2" presStyleIdx="3" presStyleCnt="5" custScaleX="240147">
        <dgm:presLayoutVars>
          <dgm:chPref val="3"/>
        </dgm:presLayoutVars>
      </dgm:prSet>
      <dgm:spPr/>
    </dgm:pt>
    <dgm:pt modelId="{A9DB5C69-D7E2-4212-B0C6-9891C61E007B}" type="pres">
      <dgm:prSet presAssocID="{E405850E-69FE-4628-81C6-2E0C73A0B71C}" presName="level3hierChild" presStyleCnt="0"/>
      <dgm:spPr/>
    </dgm:pt>
    <dgm:pt modelId="{CFB0FC1B-014F-49DD-BA58-05608A24C1A4}" type="pres">
      <dgm:prSet presAssocID="{66243D5B-D3E9-4124-9D09-896C07A59C2C}" presName="conn2-1" presStyleLbl="parChTrans1D2" presStyleIdx="4" presStyleCnt="5"/>
      <dgm:spPr/>
    </dgm:pt>
    <dgm:pt modelId="{4A1C44F4-6E07-4F94-BAB0-75056A0CD018}" type="pres">
      <dgm:prSet presAssocID="{66243D5B-D3E9-4124-9D09-896C07A59C2C}" presName="connTx" presStyleLbl="parChTrans1D2" presStyleIdx="4" presStyleCnt="5"/>
      <dgm:spPr/>
    </dgm:pt>
    <dgm:pt modelId="{25D3B986-808A-4D89-B623-21B736529103}" type="pres">
      <dgm:prSet presAssocID="{5D89C18A-4880-4A0C-9F70-E0B4DE5F84E8}" presName="root2" presStyleCnt="0"/>
      <dgm:spPr/>
    </dgm:pt>
    <dgm:pt modelId="{6B41DD2F-6EBF-4AB9-94F6-A744DE795B0C}" type="pres">
      <dgm:prSet presAssocID="{5D89C18A-4880-4A0C-9F70-E0B4DE5F84E8}" presName="LevelTwoTextNode" presStyleLbl="node2" presStyleIdx="4" presStyleCnt="5" custScaleX="240147">
        <dgm:presLayoutVars>
          <dgm:chPref val="3"/>
        </dgm:presLayoutVars>
      </dgm:prSet>
      <dgm:spPr/>
    </dgm:pt>
    <dgm:pt modelId="{C65C487A-E872-4C25-B7D1-966BDB522A7F}" type="pres">
      <dgm:prSet presAssocID="{5D89C18A-4880-4A0C-9F70-E0B4DE5F84E8}" presName="level3hierChild" presStyleCnt="0"/>
      <dgm:spPr/>
    </dgm:pt>
  </dgm:ptLst>
  <dgm:cxnLst>
    <dgm:cxn modelId="{C3B22405-64E8-4F32-B159-6242E6B785CF}" srcId="{FC3DC47E-4E81-470E-814B-26B0BC32C05C}" destId="{436AA477-D5A7-4958-AF4F-0479E6B8D4A6}" srcOrd="0" destOrd="0" parTransId="{C752CE42-9B86-460D-A3E8-77B35E768E85}" sibTransId="{B50E732D-5135-4BAB-AAC7-BE927CA94A2F}"/>
    <dgm:cxn modelId="{80FBB013-4A0E-46CD-BA69-51EFE4ADEE5E}" srcId="{FC3DC47E-4E81-470E-814B-26B0BC32C05C}" destId="{E405850E-69FE-4628-81C6-2E0C73A0B71C}" srcOrd="3" destOrd="0" parTransId="{447BC8CB-BE67-4119-AF24-AEE6DCA719BA}" sibTransId="{AC83F618-322F-4B6C-BADA-D4D8AE2FF2A1}"/>
    <dgm:cxn modelId="{86A5C41C-FF13-4FD5-85D5-F739DDEAF00B}" type="presOf" srcId="{462D1C20-6DD8-46AF-BE3C-DF63D34B232C}" destId="{7DA97226-0919-48EE-99D1-C7C917366E2C}" srcOrd="1" destOrd="0" presId="urn:microsoft.com/office/officeart/2008/layout/HorizontalMultiLevelHierarchy"/>
    <dgm:cxn modelId="{4FAEBD26-DD66-4787-BB4B-18C4A5C86D60}" srcId="{FC3DC47E-4E81-470E-814B-26B0BC32C05C}" destId="{FE83A291-8B5A-4D71-8C26-A5886FF62593}" srcOrd="1" destOrd="0" parTransId="{462D1C20-6DD8-46AF-BE3C-DF63D34B232C}" sibTransId="{05A5B022-ECBC-4DEB-A253-718BBAF94483}"/>
    <dgm:cxn modelId="{66CF1D60-DF3A-4FD2-9D0C-39CC8E311FE4}" type="presOf" srcId="{462D1C20-6DD8-46AF-BE3C-DF63D34B232C}" destId="{790A404F-02AA-44FE-A656-D8B1AFC8963C}" srcOrd="0" destOrd="0" presId="urn:microsoft.com/office/officeart/2008/layout/HorizontalMultiLevelHierarchy"/>
    <dgm:cxn modelId="{0BEE6851-B1FD-4C59-AA28-EE2310E5E906}" type="presOf" srcId="{66243D5B-D3E9-4124-9D09-896C07A59C2C}" destId="{CFB0FC1B-014F-49DD-BA58-05608A24C1A4}" srcOrd="0" destOrd="0" presId="urn:microsoft.com/office/officeart/2008/layout/HorizontalMultiLevelHierarchy"/>
    <dgm:cxn modelId="{EBA9D082-ED53-4986-B5EC-FD69CFF90A38}" type="presOf" srcId="{C752CE42-9B86-460D-A3E8-77B35E768E85}" destId="{36F78094-AFD0-4899-9772-D22DCD97AF04}" srcOrd="0" destOrd="0" presId="urn:microsoft.com/office/officeart/2008/layout/HorizontalMultiLevelHierarchy"/>
    <dgm:cxn modelId="{88B6D292-CB8E-4E3A-825A-6CA64B1FAB20}" type="presOf" srcId="{5D89C18A-4880-4A0C-9F70-E0B4DE5F84E8}" destId="{6B41DD2F-6EBF-4AB9-94F6-A744DE795B0C}" srcOrd="0" destOrd="0" presId="urn:microsoft.com/office/officeart/2008/layout/HorizontalMultiLevelHierarchy"/>
    <dgm:cxn modelId="{2150EB97-F382-424B-B6E5-A04B17FCE868}" type="presOf" srcId="{E405850E-69FE-4628-81C6-2E0C73A0B71C}" destId="{443DEB80-8DFE-4B87-B4DD-F599E5E31EC1}" srcOrd="0" destOrd="0" presId="urn:microsoft.com/office/officeart/2008/layout/HorizontalMultiLevelHierarchy"/>
    <dgm:cxn modelId="{A077F99A-C4FC-4D5A-951F-FD96AAEA68F8}" type="presOf" srcId="{8693B395-F2A0-495A-8705-E30C91691362}" destId="{A1F436CD-8616-405D-8E27-0E5863C2E537}" srcOrd="1" destOrd="0" presId="urn:microsoft.com/office/officeart/2008/layout/HorizontalMultiLevelHierarchy"/>
    <dgm:cxn modelId="{C2D2F39F-FB62-402D-B530-0CA2562E870F}" type="presOf" srcId="{FC3DC47E-4E81-470E-814B-26B0BC32C05C}" destId="{1493A297-5D06-45A3-9B96-B8BBB51D9983}" srcOrd="0" destOrd="0" presId="urn:microsoft.com/office/officeart/2008/layout/HorizontalMultiLevelHierarchy"/>
    <dgm:cxn modelId="{43A83FA9-D4EB-4064-91B2-AF6E063C9E31}" type="presOf" srcId="{7EEA9598-9B89-4DC3-B8E6-188B69D13168}" destId="{6D9C41F3-BDCE-46EF-B23C-F49D17258DE5}" srcOrd="0" destOrd="0" presId="urn:microsoft.com/office/officeart/2008/layout/HorizontalMultiLevelHierarchy"/>
    <dgm:cxn modelId="{ABC6E4AD-488D-43D7-BB7E-5F23FD10C1F7}" type="presOf" srcId="{447BC8CB-BE67-4119-AF24-AEE6DCA719BA}" destId="{EDCD1C42-EBD0-4C13-84C5-1B253D41964B}" srcOrd="1" destOrd="0" presId="urn:microsoft.com/office/officeart/2008/layout/HorizontalMultiLevelHierarchy"/>
    <dgm:cxn modelId="{5F611CB0-31DD-46F1-8FFF-B2A30464BDD9}" srcId="{FC3DC47E-4E81-470E-814B-26B0BC32C05C}" destId="{8CEE52B9-EE2A-4489-811C-1C0C596E7B3F}" srcOrd="2" destOrd="0" parTransId="{8693B395-F2A0-495A-8705-E30C91691362}" sibTransId="{86C9683B-E918-487E-B775-1FF0506C6C88}"/>
    <dgm:cxn modelId="{4158D1BD-B78A-4EA9-9A3B-4F224011CEA4}" type="presOf" srcId="{FE83A291-8B5A-4D71-8C26-A5886FF62593}" destId="{0A08CC23-CA89-4530-AA70-D3CB0C92C6B9}" srcOrd="0" destOrd="0" presId="urn:microsoft.com/office/officeart/2008/layout/HorizontalMultiLevelHierarchy"/>
    <dgm:cxn modelId="{344CACC0-0A73-4DED-9804-654A4DE0D275}" type="presOf" srcId="{447BC8CB-BE67-4119-AF24-AEE6DCA719BA}" destId="{8A1BD294-F809-4B56-94D7-ECF38322A613}" srcOrd="0" destOrd="0" presId="urn:microsoft.com/office/officeart/2008/layout/HorizontalMultiLevelHierarchy"/>
    <dgm:cxn modelId="{AF2F43C8-26FB-464F-AD63-3E1BBCDDEB16}" type="presOf" srcId="{C752CE42-9B86-460D-A3E8-77B35E768E85}" destId="{1750FAFD-439E-4E9C-9DA7-C86FB016E16C}" srcOrd="1" destOrd="0" presId="urn:microsoft.com/office/officeart/2008/layout/HorizontalMultiLevelHierarchy"/>
    <dgm:cxn modelId="{8A30E8C8-5D86-4EE5-A97C-6FBCF6800475}" srcId="{7EEA9598-9B89-4DC3-B8E6-188B69D13168}" destId="{FC3DC47E-4E81-470E-814B-26B0BC32C05C}" srcOrd="0" destOrd="0" parTransId="{77E26674-4DC1-45EE-BF8D-61C23799956B}" sibTransId="{72BE4DD2-2A2F-41CE-8E12-9221AC690FED}"/>
    <dgm:cxn modelId="{7CBB7BC9-7FAB-41D9-9D4B-CAD6FD70DDFD}" type="presOf" srcId="{66243D5B-D3E9-4124-9D09-896C07A59C2C}" destId="{4A1C44F4-6E07-4F94-BAB0-75056A0CD018}" srcOrd="1" destOrd="0" presId="urn:microsoft.com/office/officeart/2008/layout/HorizontalMultiLevelHierarchy"/>
    <dgm:cxn modelId="{7AD3A2D3-78BB-4240-B769-AB36EAA9F1E1}" srcId="{FC3DC47E-4E81-470E-814B-26B0BC32C05C}" destId="{5D89C18A-4880-4A0C-9F70-E0B4DE5F84E8}" srcOrd="4" destOrd="0" parTransId="{66243D5B-D3E9-4124-9D09-896C07A59C2C}" sibTransId="{72D0BCE1-9C38-41B4-8CB8-8DEC3605CCFC}"/>
    <dgm:cxn modelId="{097026F9-C4A6-4BDF-A71D-B173539394EF}" type="presOf" srcId="{436AA477-D5A7-4958-AF4F-0479E6B8D4A6}" destId="{11AF424C-7DAE-4C44-AEEA-FBBDF60083A5}" srcOrd="0" destOrd="0" presId="urn:microsoft.com/office/officeart/2008/layout/HorizontalMultiLevelHierarchy"/>
    <dgm:cxn modelId="{A4DAD0FC-A9B4-48C4-AB1E-927EADCA5E2E}" type="presOf" srcId="{8693B395-F2A0-495A-8705-E30C91691362}" destId="{C40563A7-E9E6-4B7F-AE81-3A382A7F6DA8}" srcOrd="0" destOrd="0" presId="urn:microsoft.com/office/officeart/2008/layout/HorizontalMultiLevelHierarchy"/>
    <dgm:cxn modelId="{A70C03FD-DE53-4B8F-A2CE-ADC3AFB83CBA}" type="presOf" srcId="{8CEE52B9-EE2A-4489-811C-1C0C596E7B3F}" destId="{39940A38-C8BE-4B94-A92B-6F2AEB3CA97C}" srcOrd="0" destOrd="0" presId="urn:microsoft.com/office/officeart/2008/layout/HorizontalMultiLevelHierarchy"/>
    <dgm:cxn modelId="{4EDAC5E7-243E-4A6B-B258-58649469B4F1}" type="presParOf" srcId="{6D9C41F3-BDCE-46EF-B23C-F49D17258DE5}" destId="{42F4F7DF-CA6A-4E3E-9BA9-E54017662D8A}" srcOrd="0" destOrd="0" presId="urn:microsoft.com/office/officeart/2008/layout/HorizontalMultiLevelHierarchy"/>
    <dgm:cxn modelId="{8560A14C-8953-41B5-91DB-723F047A1615}" type="presParOf" srcId="{42F4F7DF-CA6A-4E3E-9BA9-E54017662D8A}" destId="{1493A297-5D06-45A3-9B96-B8BBB51D9983}" srcOrd="0" destOrd="0" presId="urn:microsoft.com/office/officeart/2008/layout/HorizontalMultiLevelHierarchy"/>
    <dgm:cxn modelId="{16C762D4-2447-4BD4-8EAD-CB57D14D6B33}" type="presParOf" srcId="{42F4F7DF-CA6A-4E3E-9BA9-E54017662D8A}" destId="{1CC0B3C3-6F9B-4E60-A23D-5B2F8CFC4D3C}" srcOrd="1" destOrd="0" presId="urn:microsoft.com/office/officeart/2008/layout/HorizontalMultiLevelHierarchy"/>
    <dgm:cxn modelId="{6705A334-F338-4112-8307-8EB36BEF29B6}" type="presParOf" srcId="{1CC0B3C3-6F9B-4E60-A23D-5B2F8CFC4D3C}" destId="{36F78094-AFD0-4899-9772-D22DCD97AF04}" srcOrd="0" destOrd="0" presId="urn:microsoft.com/office/officeart/2008/layout/HorizontalMultiLevelHierarchy"/>
    <dgm:cxn modelId="{ED301435-DA24-4A33-96E3-A678E6B99A5A}" type="presParOf" srcId="{36F78094-AFD0-4899-9772-D22DCD97AF04}" destId="{1750FAFD-439E-4E9C-9DA7-C86FB016E16C}" srcOrd="0" destOrd="0" presId="urn:microsoft.com/office/officeart/2008/layout/HorizontalMultiLevelHierarchy"/>
    <dgm:cxn modelId="{C51BBEFF-0FEA-40A2-A15B-E792660DD0BF}" type="presParOf" srcId="{1CC0B3C3-6F9B-4E60-A23D-5B2F8CFC4D3C}" destId="{0935E326-992E-45E5-A8CD-9B5C7FC3FEFF}" srcOrd="1" destOrd="0" presId="urn:microsoft.com/office/officeart/2008/layout/HorizontalMultiLevelHierarchy"/>
    <dgm:cxn modelId="{10DFD783-4FD6-474E-8027-33698C5FC070}" type="presParOf" srcId="{0935E326-992E-45E5-A8CD-9B5C7FC3FEFF}" destId="{11AF424C-7DAE-4C44-AEEA-FBBDF60083A5}" srcOrd="0" destOrd="0" presId="urn:microsoft.com/office/officeart/2008/layout/HorizontalMultiLevelHierarchy"/>
    <dgm:cxn modelId="{9ACEF025-2778-4A3C-89B8-77A01789AF96}" type="presParOf" srcId="{0935E326-992E-45E5-A8CD-9B5C7FC3FEFF}" destId="{56BC23E1-07D4-4770-866F-891D2817F338}" srcOrd="1" destOrd="0" presId="urn:microsoft.com/office/officeart/2008/layout/HorizontalMultiLevelHierarchy"/>
    <dgm:cxn modelId="{C6FFC733-D6EB-4005-A11B-F018C11D6A40}" type="presParOf" srcId="{1CC0B3C3-6F9B-4E60-A23D-5B2F8CFC4D3C}" destId="{790A404F-02AA-44FE-A656-D8B1AFC8963C}" srcOrd="2" destOrd="0" presId="urn:microsoft.com/office/officeart/2008/layout/HorizontalMultiLevelHierarchy"/>
    <dgm:cxn modelId="{983103B6-77C1-4A35-9400-0074B8302E65}" type="presParOf" srcId="{790A404F-02AA-44FE-A656-D8B1AFC8963C}" destId="{7DA97226-0919-48EE-99D1-C7C917366E2C}" srcOrd="0" destOrd="0" presId="urn:microsoft.com/office/officeart/2008/layout/HorizontalMultiLevelHierarchy"/>
    <dgm:cxn modelId="{08E773B7-E4B4-43E0-8387-77F084118ADF}" type="presParOf" srcId="{1CC0B3C3-6F9B-4E60-A23D-5B2F8CFC4D3C}" destId="{3610A0C9-59D4-4375-A0A5-B324201FABC8}" srcOrd="3" destOrd="0" presId="urn:microsoft.com/office/officeart/2008/layout/HorizontalMultiLevelHierarchy"/>
    <dgm:cxn modelId="{CEF0938C-63A0-4395-8E37-F0D775751B26}" type="presParOf" srcId="{3610A0C9-59D4-4375-A0A5-B324201FABC8}" destId="{0A08CC23-CA89-4530-AA70-D3CB0C92C6B9}" srcOrd="0" destOrd="0" presId="urn:microsoft.com/office/officeart/2008/layout/HorizontalMultiLevelHierarchy"/>
    <dgm:cxn modelId="{81E81542-F4AF-4EF3-AC22-51227EF2DE58}" type="presParOf" srcId="{3610A0C9-59D4-4375-A0A5-B324201FABC8}" destId="{57042603-1659-4B4D-A7C3-8078DEEF73A9}" srcOrd="1" destOrd="0" presId="urn:microsoft.com/office/officeart/2008/layout/HorizontalMultiLevelHierarchy"/>
    <dgm:cxn modelId="{CA2BA4E4-215E-4C2B-A493-5E182818A3DD}" type="presParOf" srcId="{1CC0B3C3-6F9B-4E60-A23D-5B2F8CFC4D3C}" destId="{C40563A7-E9E6-4B7F-AE81-3A382A7F6DA8}" srcOrd="4" destOrd="0" presId="urn:microsoft.com/office/officeart/2008/layout/HorizontalMultiLevelHierarchy"/>
    <dgm:cxn modelId="{6719D355-D446-4F1A-A3A1-C91868CFE8FA}" type="presParOf" srcId="{C40563A7-E9E6-4B7F-AE81-3A382A7F6DA8}" destId="{A1F436CD-8616-405D-8E27-0E5863C2E537}" srcOrd="0" destOrd="0" presId="urn:microsoft.com/office/officeart/2008/layout/HorizontalMultiLevelHierarchy"/>
    <dgm:cxn modelId="{DBE3DC2B-5845-4D40-A2AB-E64AE646C3D0}" type="presParOf" srcId="{1CC0B3C3-6F9B-4E60-A23D-5B2F8CFC4D3C}" destId="{730D3E2D-1B30-4DFB-AC45-AD3599710B89}" srcOrd="5" destOrd="0" presId="urn:microsoft.com/office/officeart/2008/layout/HorizontalMultiLevelHierarchy"/>
    <dgm:cxn modelId="{5A2B3218-B29E-412A-859E-8359F7BDD34C}" type="presParOf" srcId="{730D3E2D-1B30-4DFB-AC45-AD3599710B89}" destId="{39940A38-C8BE-4B94-A92B-6F2AEB3CA97C}" srcOrd="0" destOrd="0" presId="urn:microsoft.com/office/officeart/2008/layout/HorizontalMultiLevelHierarchy"/>
    <dgm:cxn modelId="{F14E26F1-48F7-4139-A449-B7EDF2357DEE}" type="presParOf" srcId="{730D3E2D-1B30-4DFB-AC45-AD3599710B89}" destId="{BF4E2897-FEA4-4067-B0CB-EF13061D0C55}" srcOrd="1" destOrd="0" presId="urn:microsoft.com/office/officeart/2008/layout/HorizontalMultiLevelHierarchy"/>
    <dgm:cxn modelId="{7E6ECB3E-FFC8-466A-9CA3-1F88103629ED}" type="presParOf" srcId="{1CC0B3C3-6F9B-4E60-A23D-5B2F8CFC4D3C}" destId="{8A1BD294-F809-4B56-94D7-ECF38322A613}" srcOrd="6" destOrd="0" presId="urn:microsoft.com/office/officeart/2008/layout/HorizontalMultiLevelHierarchy"/>
    <dgm:cxn modelId="{94533C65-1961-435A-871C-5C081ED85C55}" type="presParOf" srcId="{8A1BD294-F809-4B56-94D7-ECF38322A613}" destId="{EDCD1C42-EBD0-4C13-84C5-1B253D41964B}" srcOrd="0" destOrd="0" presId="urn:microsoft.com/office/officeart/2008/layout/HorizontalMultiLevelHierarchy"/>
    <dgm:cxn modelId="{274C1D37-4598-42D6-A2F6-B8CB850F0F1D}" type="presParOf" srcId="{1CC0B3C3-6F9B-4E60-A23D-5B2F8CFC4D3C}" destId="{F1CF2848-BC77-422D-87F2-60E0277C52F8}" srcOrd="7" destOrd="0" presId="urn:microsoft.com/office/officeart/2008/layout/HorizontalMultiLevelHierarchy"/>
    <dgm:cxn modelId="{9DEC5331-1313-4235-A078-9B16B0628F93}" type="presParOf" srcId="{F1CF2848-BC77-422D-87F2-60E0277C52F8}" destId="{443DEB80-8DFE-4B87-B4DD-F599E5E31EC1}" srcOrd="0" destOrd="0" presId="urn:microsoft.com/office/officeart/2008/layout/HorizontalMultiLevelHierarchy"/>
    <dgm:cxn modelId="{7C56DF1F-4B8C-4EB3-BC0E-0890C75315EB}" type="presParOf" srcId="{F1CF2848-BC77-422D-87F2-60E0277C52F8}" destId="{A9DB5C69-D7E2-4212-B0C6-9891C61E007B}" srcOrd="1" destOrd="0" presId="urn:microsoft.com/office/officeart/2008/layout/HorizontalMultiLevelHierarchy"/>
    <dgm:cxn modelId="{240DCA45-498B-4F19-BB93-B1C6F30D2CCC}" type="presParOf" srcId="{1CC0B3C3-6F9B-4E60-A23D-5B2F8CFC4D3C}" destId="{CFB0FC1B-014F-49DD-BA58-05608A24C1A4}" srcOrd="8" destOrd="0" presId="urn:microsoft.com/office/officeart/2008/layout/HorizontalMultiLevelHierarchy"/>
    <dgm:cxn modelId="{D0C22C07-8472-4EF8-A545-083A1D86C476}" type="presParOf" srcId="{CFB0FC1B-014F-49DD-BA58-05608A24C1A4}" destId="{4A1C44F4-6E07-4F94-BAB0-75056A0CD018}" srcOrd="0" destOrd="0" presId="urn:microsoft.com/office/officeart/2008/layout/HorizontalMultiLevelHierarchy"/>
    <dgm:cxn modelId="{D58660CE-A3B1-4BE9-9368-0285BAA0B521}" type="presParOf" srcId="{1CC0B3C3-6F9B-4E60-A23D-5B2F8CFC4D3C}" destId="{25D3B986-808A-4D89-B623-21B736529103}" srcOrd="9" destOrd="0" presId="urn:microsoft.com/office/officeart/2008/layout/HorizontalMultiLevelHierarchy"/>
    <dgm:cxn modelId="{8F9A18B3-6583-420D-B3E9-F6F80D3F9ED3}" type="presParOf" srcId="{25D3B986-808A-4D89-B623-21B736529103}" destId="{6B41DD2F-6EBF-4AB9-94F6-A744DE795B0C}" srcOrd="0" destOrd="0" presId="urn:microsoft.com/office/officeart/2008/layout/HorizontalMultiLevelHierarchy"/>
    <dgm:cxn modelId="{580556E9-E590-44DB-A393-C126755785A9}" type="presParOf" srcId="{25D3B986-808A-4D89-B623-21B736529103}" destId="{C65C487A-E872-4C25-B7D1-966BDB522A7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7EA5C9-1D69-41FB-B1FE-E1D07161B9FD}" type="doc">
      <dgm:prSet loTypeId="urn:microsoft.com/office/officeart/2005/8/layout/radial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19B7791-B9D0-4211-979F-78E6060243EB}">
      <dgm:prSet phldrT="[Text]" phldr="1"/>
      <dgm:spPr/>
      <dgm:t>
        <a:bodyPr/>
        <a:lstStyle/>
        <a:p>
          <a:endParaRPr lang="en-US"/>
        </a:p>
      </dgm:t>
    </dgm:pt>
    <dgm:pt modelId="{CEE0455F-0A93-4ED6-98D2-D8DFAFC236AD}" type="parTrans" cxnId="{F2C3A057-B12E-4234-B79A-287DB9033C78}">
      <dgm:prSet/>
      <dgm:spPr/>
      <dgm:t>
        <a:bodyPr/>
        <a:lstStyle/>
        <a:p>
          <a:endParaRPr lang="en-US"/>
        </a:p>
      </dgm:t>
    </dgm:pt>
    <dgm:pt modelId="{70369383-2D5D-4EF2-AC0E-3A0E491391A5}" type="sibTrans" cxnId="{F2C3A057-B12E-4234-B79A-287DB9033C78}">
      <dgm:prSet/>
      <dgm:spPr/>
      <dgm:t>
        <a:bodyPr/>
        <a:lstStyle/>
        <a:p>
          <a:endParaRPr lang="en-US"/>
        </a:p>
      </dgm:t>
    </dgm:pt>
    <dgm:pt modelId="{DA304A3F-92D6-41F8-9CCB-F9C622C7FD54}">
      <dgm:prSet phldrT="[Text]" phldr="1"/>
      <dgm:spPr/>
      <dgm:t>
        <a:bodyPr/>
        <a:lstStyle/>
        <a:p>
          <a:endParaRPr lang="en-US" dirty="0"/>
        </a:p>
      </dgm:t>
    </dgm:pt>
    <dgm:pt modelId="{0EFB7D55-3A64-44C6-8E05-03824DCFFDF2}" type="parTrans" cxnId="{29A85403-C15A-4E3C-9DF5-F82BF5574D0B}">
      <dgm:prSet/>
      <dgm:spPr/>
      <dgm:t>
        <a:bodyPr/>
        <a:lstStyle/>
        <a:p>
          <a:endParaRPr lang="en-US"/>
        </a:p>
      </dgm:t>
    </dgm:pt>
    <dgm:pt modelId="{ACA261AF-9DA2-427C-A933-1C87D78EC328}" type="sibTrans" cxnId="{29A85403-C15A-4E3C-9DF5-F82BF5574D0B}">
      <dgm:prSet/>
      <dgm:spPr/>
      <dgm:t>
        <a:bodyPr/>
        <a:lstStyle/>
        <a:p>
          <a:endParaRPr lang="en-US"/>
        </a:p>
      </dgm:t>
    </dgm:pt>
    <dgm:pt modelId="{1EAB9F59-B814-4C22-ABBE-21F72E10B826}">
      <dgm:prSet phldrT="[Text]" phldr="1"/>
      <dgm:spPr/>
      <dgm:t>
        <a:bodyPr/>
        <a:lstStyle/>
        <a:p>
          <a:endParaRPr lang="en-US" dirty="0"/>
        </a:p>
      </dgm:t>
    </dgm:pt>
    <dgm:pt modelId="{A4823DDB-6DE1-4EA2-86F6-77F3CB6513F0}" type="parTrans" cxnId="{7B025E2F-64A5-4811-953F-7A68D78D7A5C}">
      <dgm:prSet/>
      <dgm:spPr/>
      <dgm:t>
        <a:bodyPr/>
        <a:lstStyle/>
        <a:p>
          <a:endParaRPr lang="en-US"/>
        </a:p>
      </dgm:t>
    </dgm:pt>
    <dgm:pt modelId="{2E208A6B-149C-447B-B564-B777851F702A}" type="sibTrans" cxnId="{7B025E2F-64A5-4811-953F-7A68D78D7A5C}">
      <dgm:prSet/>
      <dgm:spPr/>
      <dgm:t>
        <a:bodyPr/>
        <a:lstStyle/>
        <a:p>
          <a:endParaRPr lang="en-US"/>
        </a:p>
      </dgm:t>
    </dgm:pt>
    <dgm:pt modelId="{BDF58A05-E6E0-4DAD-9246-1C5F7651A4C4}">
      <dgm:prSet phldrT="[Text]" phldr="1"/>
      <dgm:spPr/>
      <dgm:t>
        <a:bodyPr/>
        <a:lstStyle/>
        <a:p>
          <a:endParaRPr lang="en-US" dirty="0"/>
        </a:p>
      </dgm:t>
    </dgm:pt>
    <dgm:pt modelId="{225014D4-386E-49EF-8204-2405EB5D98F7}" type="parTrans" cxnId="{8DA254BA-6516-4036-8D81-789846F80BEF}">
      <dgm:prSet/>
      <dgm:spPr/>
      <dgm:t>
        <a:bodyPr/>
        <a:lstStyle/>
        <a:p>
          <a:endParaRPr lang="en-US"/>
        </a:p>
      </dgm:t>
    </dgm:pt>
    <dgm:pt modelId="{E4AA83B4-10BA-41E9-A51D-F2141FE63AA3}" type="sibTrans" cxnId="{8DA254BA-6516-4036-8D81-789846F80BEF}">
      <dgm:prSet/>
      <dgm:spPr/>
      <dgm:t>
        <a:bodyPr/>
        <a:lstStyle/>
        <a:p>
          <a:endParaRPr lang="en-US"/>
        </a:p>
      </dgm:t>
    </dgm:pt>
    <dgm:pt modelId="{266E24AE-CD87-400E-9B0C-4C6504980E4F}">
      <dgm:prSet phldrT="[Text]" phldr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F2603A6A-B07D-4FAA-8350-7DBE99174D70}" type="parTrans" cxnId="{D1D4233B-5CB9-4DFA-8968-11E0EFAE1CFC}">
      <dgm:prSet/>
      <dgm:spPr/>
      <dgm:t>
        <a:bodyPr/>
        <a:lstStyle/>
        <a:p>
          <a:endParaRPr lang="en-US"/>
        </a:p>
      </dgm:t>
    </dgm:pt>
    <dgm:pt modelId="{B81C6AF1-8955-46F3-98F9-B0641B034CAB}" type="sibTrans" cxnId="{D1D4233B-5CB9-4DFA-8968-11E0EFAE1CFC}">
      <dgm:prSet/>
      <dgm:spPr/>
      <dgm:t>
        <a:bodyPr/>
        <a:lstStyle/>
        <a:p>
          <a:endParaRPr lang="en-US"/>
        </a:p>
      </dgm:t>
    </dgm:pt>
    <dgm:pt modelId="{2FC41182-D906-4FBB-880C-45BC998C2037}" type="pres">
      <dgm:prSet presAssocID="{517EA5C9-1D69-41FB-B1FE-E1D07161B9F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E0FBA9-6585-4F08-9BF4-1E18B93B655E}" type="pres">
      <dgm:prSet presAssocID="{519B7791-B9D0-4211-979F-78E6060243EB}" presName="centerShape" presStyleLbl="node0" presStyleIdx="0" presStyleCnt="1"/>
      <dgm:spPr/>
    </dgm:pt>
    <dgm:pt modelId="{4A832DB6-22B1-4D3F-8DAE-D82573A34C7A}" type="pres">
      <dgm:prSet presAssocID="{DA304A3F-92D6-41F8-9CCB-F9C622C7FD54}" presName="node" presStyleLbl="node1" presStyleIdx="0" presStyleCnt="4">
        <dgm:presLayoutVars>
          <dgm:bulletEnabled val="1"/>
        </dgm:presLayoutVars>
      </dgm:prSet>
      <dgm:spPr/>
    </dgm:pt>
    <dgm:pt modelId="{23E33BBC-D378-45A7-AB06-7A418A032477}" type="pres">
      <dgm:prSet presAssocID="{DA304A3F-92D6-41F8-9CCB-F9C622C7FD54}" presName="dummy" presStyleCnt="0"/>
      <dgm:spPr/>
    </dgm:pt>
    <dgm:pt modelId="{E3384E23-D56A-4890-8CD2-6A1A75119D0D}" type="pres">
      <dgm:prSet presAssocID="{ACA261AF-9DA2-427C-A933-1C87D78EC328}" presName="sibTrans" presStyleLbl="sibTrans2D1" presStyleIdx="0" presStyleCnt="4"/>
      <dgm:spPr/>
    </dgm:pt>
    <dgm:pt modelId="{58123547-D251-4B2E-AE3D-08328684D970}" type="pres">
      <dgm:prSet presAssocID="{1EAB9F59-B814-4C22-ABBE-21F72E10B826}" presName="node" presStyleLbl="node1" presStyleIdx="1" presStyleCnt="4">
        <dgm:presLayoutVars>
          <dgm:bulletEnabled val="1"/>
        </dgm:presLayoutVars>
      </dgm:prSet>
      <dgm:spPr/>
    </dgm:pt>
    <dgm:pt modelId="{612642C3-5F90-4748-9A0A-D312E811C270}" type="pres">
      <dgm:prSet presAssocID="{1EAB9F59-B814-4C22-ABBE-21F72E10B826}" presName="dummy" presStyleCnt="0"/>
      <dgm:spPr/>
    </dgm:pt>
    <dgm:pt modelId="{1D04E2FC-03A5-44A3-8A54-E1A1B8F874EF}" type="pres">
      <dgm:prSet presAssocID="{2E208A6B-149C-447B-B564-B777851F702A}" presName="sibTrans" presStyleLbl="sibTrans2D1" presStyleIdx="1" presStyleCnt="4"/>
      <dgm:spPr/>
    </dgm:pt>
    <dgm:pt modelId="{62BAA1A8-61C5-4546-940C-5E3076261943}" type="pres">
      <dgm:prSet presAssocID="{BDF58A05-E6E0-4DAD-9246-1C5F7651A4C4}" presName="node" presStyleLbl="node1" presStyleIdx="2" presStyleCnt="4">
        <dgm:presLayoutVars>
          <dgm:bulletEnabled val="1"/>
        </dgm:presLayoutVars>
      </dgm:prSet>
      <dgm:spPr/>
    </dgm:pt>
    <dgm:pt modelId="{7C541053-41E8-4A22-891D-FA1A79137BF6}" type="pres">
      <dgm:prSet presAssocID="{BDF58A05-E6E0-4DAD-9246-1C5F7651A4C4}" presName="dummy" presStyleCnt="0"/>
      <dgm:spPr/>
    </dgm:pt>
    <dgm:pt modelId="{46DE4EBB-F0C1-4340-BAA5-6D1698437489}" type="pres">
      <dgm:prSet presAssocID="{E4AA83B4-10BA-41E9-A51D-F2141FE63AA3}" presName="sibTrans" presStyleLbl="sibTrans2D1" presStyleIdx="2" presStyleCnt="4"/>
      <dgm:spPr/>
    </dgm:pt>
    <dgm:pt modelId="{D2911123-39D5-4374-B605-AE6C0613B42E}" type="pres">
      <dgm:prSet presAssocID="{266E24AE-CD87-400E-9B0C-4C6504980E4F}" presName="node" presStyleLbl="node1" presStyleIdx="3" presStyleCnt="4">
        <dgm:presLayoutVars>
          <dgm:bulletEnabled val="1"/>
        </dgm:presLayoutVars>
      </dgm:prSet>
      <dgm:spPr/>
    </dgm:pt>
    <dgm:pt modelId="{082FD7E2-680F-4D97-82C5-80F0BD5CB061}" type="pres">
      <dgm:prSet presAssocID="{266E24AE-CD87-400E-9B0C-4C6504980E4F}" presName="dummy" presStyleCnt="0"/>
      <dgm:spPr/>
    </dgm:pt>
    <dgm:pt modelId="{1B7479B0-C91F-4D52-821B-957277D1F419}" type="pres">
      <dgm:prSet presAssocID="{B81C6AF1-8955-46F3-98F9-B0641B034CAB}" presName="sibTrans" presStyleLbl="sibTrans2D1" presStyleIdx="3" presStyleCnt="4"/>
      <dgm:spPr/>
    </dgm:pt>
  </dgm:ptLst>
  <dgm:cxnLst>
    <dgm:cxn modelId="{29A85403-C15A-4E3C-9DF5-F82BF5574D0B}" srcId="{519B7791-B9D0-4211-979F-78E6060243EB}" destId="{DA304A3F-92D6-41F8-9CCB-F9C622C7FD54}" srcOrd="0" destOrd="0" parTransId="{0EFB7D55-3A64-44C6-8E05-03824DCFFDF2}" sibTransId="{ACA261AF-9DA2-427C-A933-1C87D78EC328}"/>
    <dgm:cxn modelId="{365C5C05-C1E2-496B-BF5C-F8BBED7A4CC3}" type="presOf" srcId="{517EA5C9-1D69-41FB-B1FE-E1D07161B9FD}" destId="{2FC41182-D906-4FBB-880C-45BC998C2037}" srcOrd="0" destOrd="0" presId="urn:microsoft.com/office/officeart/2005/8/layout/radial6"/>
    <dgm:cxn modelId="{3DE23608-6F74-42CB-A742-A62D1F5607F7}" type="presOf" srcId="{519B7791-B9D0-4211-979F-78E6060243EB}" destId="{35E0FBA9-6585-4F08-9BF4-1E18B93B655E}" srcOrd="0" destOrd="0" presId="urn:microsoft.com/office/officeart/2005/8/layout/radial6"/>
    <dgm:cxn modelId="{7B025E2F-64A5-4811-953F-7A68D78D7A5C}" srcId="{519B7791-B9D0-4211-979F-78E6060243EB}" destId="{1EAB9F59-B814-4C22-ABBE-21F72E10B826}" srcOrd="1" destOrd="0" parTransId="{A4823DDB-6DE1-4EA2-86F6-77F3CB6513F0}" sibTransId="{2E208A6B-149C-447B-B564-B777851F702A}"/>
    <dgm:cxn modelId="{3CB15939-13D7-4D0B-ABE1-36541E3BC7AE}" type="presOf" srcId="{B81C6AF1-8955-46F3-98F9-B0641B034CAB}" destId="{1B7479B0-C91F-4D52-821B-957277D1F419}" srcOrd="0" destOrd="0" presId="urn:microsoft.com/office/officeart/2005/8/layout/radial6"/>
    <dgm:cxn modelId="{D1D4233B-5CB9-4DFA-8968-11E0EFAE1CFC}" srcId="{519B7791-B9D0-4211-979F-78E6060243EB}" destId="{266E24AE-CD87-400E-9B0C-4C6504980E4F}" srcOrd="3" destOrd="0" parTransId="{F2603A6A-B07D-4FAA-8350-7DBE99174D70}" sibTransId="{B81C6AF1-8955-46F3-98F9-B0641B034CAB}"/>
    <dgm:cxn modelId="{F7B71D5E-97EC-4B13-B632-B935E270590E}" type="presOf" srcId="{DA304A3F-92D6-41F8-9CCB-F9C622C7FD54}" destId="{4A832DB6-22B1-4D3F-8DAE-D82573A34C7A}" srcOrd="0" destOrd="0" presId="urn:microsoft.com/office/officeart/2005/8/layout/radial6"/>
    <dgm:cxn modelId="{78F7245F-0243-446D-9FA4-B3B4BE84217F}" type="presOf" srcId="{1EAB9F59-B814-4C22-ABBE-21F72E10B826}" destId="{58123547-D251-4B2E-AE3D-08328684D970}" srcOrd="0" destOrd="0" presId="urn:microsoft.com/office/officeart/2005/8/layout/radial6"/>
    <dgm:cxn modelId="{CD5A596B-4AE9-4657-8C05-B41108705D2B}" type="presOf" srcId="{E4AA83B4-10BA-41E9-A51D-F2141FE63AA3}" destId="{46DE4EBB-F0C1-4340-BAA5-6D1698437489}" srcOrd="0" destOrd="0" presId="urn:microsoft.com/office/officeart/2005/8/layout/radial6"/>
    <dgm:cxn modelId="{F2C3A057-B12E-4234-B79A-287DB9033C78}" srcId="{517EA5C9-1D69-41FB-B1FE-E1D07161B9FD}" destId="{519B7791-B9D0-4211-979F-78E6060243EB}" srcOrd="0" destOrd="0" parTransId="{CEE0455F-0A93-4ED6-98D2-D8DFAFC236AD}" sibTransId="{70369383-2D5D-4EF2-AC0E-3A0E491391A5}"/>
    <dgm:cxn modelId="{8DA254BA-6516-4036-8D81-789846F80BEF}" srcId="{519B7791-B9D0-4211-979F-78E6060243EB}" destId="{BDF58A05-E6E0-4DAD-9246-1C5F7651A4C4}" srcOrd="2" destOrd="0" parTransId="{225014D4-386E-49EF-8204-2405EB5D98F7}" sibTransId="{E4AA83B4-10BA-41E9-A51D-F2141FE63AA3}"/>
    <dgm:cxn modelId="{6142E4C8-766C-4D29-934B-E8CDFCE28038}" type="presOf" srcId="{ACA261AF-9DA2-427C-A933-1C87D78EC328}" destId="{E3384E23-D56A-4890-8CD2-6A1A75119D0D}" srcOrd="0" destOrd="0" presId="urn:microsoft.com/office/officeart/2005/8/layout/radial6"/>
    <dgm:cxn modelId="{146F90D3-669F-4E49-95E0-9327C0E393C9}" type="presOf" srcId="{266E24AE-CD87-400E-9B0C-4C6504980E4F}" destId="{D2911123-39D5-4374-B605-AE6C0613B42E}" srcOrd="0" destOrd="0" presId="urn:microsoft.com/office/officeart/2005/8/layout/radial6"/>
    <dgm:cxn modelId="{9DFC89DA-E3A7-4907-BDEA-4037A8C1FB8A}" type="presOf" srcId="{2E208A6B-149C-447B-B564-B777851F702A}" destId="{1D04E2FC-03A5-44A3-8A54-E1A1B8F874EF}" srcOrd="0" destOrd="0" presId="urn:microsoft.com/office/officeart/2005/8/layout/radial6"/>
    <dgm:cxn modelId="{094084E4-C8B6-4D64-94D9-AA0B0782672F}" type="presOf" srcId="{BDF58A05-E6E0-4DAD-9246-1C5F7651A4C4}" destId="{62BAA1A8-61C5-4546-940C-5E3076261943}" srcOrd="0" destOrd="0" presId="urn:microsoft.com/office/officeart/2005/8/layout/radial6"/>
    <dgm:cxn modelId="{32C248F5-5A6E-4030-BAAD-1CF8D8C173A5}" type="presParOf" srcId="{2FC41182-D906-4FBB-880C-45BC998C2037}" destId="{35E0FBA9-6585-4F08-9BF4-1E18B93B655E}" srcOrd="0" destOrd="0" presId="urn:microsoft.com/office/officeart/2005/8/layout/radial6"/>
    <dgm:cxn modelId="{53316FEF-704B-4D0F-A803-02EE6960C5E2}" type="presParOf" srcId="{2FC41182-D906-4FBB-880C-45BC998C2037}" destId="{4A832DB6-22B1-4D3F-8DAE-D82573A34C7A}" srcOrd="1" destOrd="0" presId="urn:microsoft.com/office/officeart/2005/8/layout/radial6"/>
    <dgm:cxn modelId="{5E0A3637-80C0-4314-A6D1-292C7CB66F63}" type="presParOf" srcId="{2FC41182-D906-4FBB-880C-45BC998C2037}" destId="{23E33BBC-D378-45A7-AB06-7A418A032477}" srcOrd="2" destOrd="0" presId="urn:microsoft.com/office/officeart/2005/8/layout/radial6"/>
    <dgm:cxn modelId="{2D18DA65-E9A1-46A1-88FE-99EC5A1F8563}" type="presParOf" srcId="{2FC41182-D906-4FBB-880C-45BC998C2037}" destId="{E3384E23-D56A-4890-8CD2-6A1A75119D0D}" srcOrd="3" destOrd="0" presId="urn:microsoft.com/office/officeart/2005/8/layout/radial6"/>
    <dgm:cxn modelId="{DA4414AF-2E8C-41F5-B3B8-42ED4EEBCA5E}" type="presParOf" srcId="{2FC41182-D906-4FBB-880C-45BC998C2037}" destId="{58123547-D251-4B2E-AE3D-08328684D970}" srcOrd="4" destOrd="0" presId="urn:microsoft.com/office/officeart/2005/8/layout/radial6"/>
    <dgm:cxn modelId="{18EFB073-A04A-403C-8389-3766BC4C4384}" type="presParOf" srcId="{2FC41182-D906-4FBB-880C-45BC998C2037}" destId="{612642C3-5F90-4748-9A0A-D312E811C270}" srcOrd="5" destOrd="0" presId="urn:microsoft.com/office/officeart/2005/8/layout/radial6"/>
    <dgm:cxn modelId="{ED36E4A0-C248-41D4-ABFB-943A178364AB}" type="presParOf" srcId="{2FC41182-D906-4FBB-880C-45BC998C2037}" destId="{1D04E2FC-03A5-44A3-8A54-E1A1B8F874EF}" srcOrd="6" destOrd="0" presId="urn:microsoft.com/office/officeart/2005/8/layout/radial6"/>
    <dgm:cxn modelId="{630CE5E3-AE95-44E1-AE4E-1DBA59DC4432}" type="presParOf" srcId="{2FC41182-D906-4FBB-880C-45BC998C2037}" destId="{62BAA1A8-61C5-4546-940C-5E3076261943}" srcOrd="7" destOrd="0" presId="urn:microsoft.com/office/officeart/2005/8/layout/radial6"/>
    <dgm:cxn modelId="{B88FF480-F238-4ABC-90CE-FCCC82C82205}" type="presParOf" srcId="{2FC41182-D906-4FBB-880C-45BC998C2037}" destId="{7C541053-41E8-4A22-891D-FA1A79137BF6}" srcOrd="8" destOrd="0" presId="urn:microsoft.com/office/officeart/2005/8/layout/radial6"/>
    <dgm:cxn modelId="{58F49267-ECA6-48DD-B028-90E70EDEB522}" type="presParOf" srcId="{2FC41182-D906-4FBB-880C-45BC998C2037}" destId="{46DE4EBB-F0C1-4340-BAA5-6D1698437489}" srcOrd="9" destOrd="0" presId="urn:microsoft.com/office/officeart/2005/8/layout/radial6"/>
    <dgm:cxn modelId="{BE1D6C9A-C878-4DA0-B821-CDD27DC9675D}" type="presParOf" srcId="{2FC41182-D906-4FBB-880C-45BC998C2037}" destId="{D2911123-39D5-4374-B605-AE6C0613B42E}" srcOrd="10" destOrd="0" presId="urn:microsoft.com/office/officeart/2005/8/layout/radial6"/>
    <dgm:cxn modelId="{77C5C7DA-8839-48D1-AFD5-FF208ED6DC2E}" type="presParOf" srcId="{2FC41182-D906-4FBB-880C-45BC998C2037}" destId="{082FD7E2-680F-4D97-82C5-80F0BD5CB061}" srcOrd="11" destOrd="0" presId="urn:microsoft.com/office/officeart/2005/8/layout/radial6"/>
    <dgm:cxn modelId="{9D647942-1AB4-4CC6-BE92-B2B42DB2A38C}" type="presParOf" srcId="{2FC41182-D906-4FBB-880C-45BC998C2037}" destId="{1B7479B0-C91F-4D52-821B-957277D1F41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79D528-FF63-4CC5-9519-67D509C1D1CB}" type="doc">
      <dgm:prSet loTypeId="urn:microsoft.com/office/officeart/2011/layout/HexagonRadial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BAF49FE-07BF-427F-8732-B296BCF8FF19}">
      <dgm:prSet phldrT="[Text]" custT="1"/>
      <dgm:spPr/>
      <dgm:t>
        <a:bodyPr/>
        <a:lstStyle/>
        <a:p>
          <a:r>
            <a:rPr lang="en-US" sz="1200" dirty="0">
              <a:latin typeface="Cambria" panose="02040503050406030204" pitchFamily="18" charset="0"/>
              <a:ea typeface="Cambria" panose="02040503050406030204" pitchFamily="18" charset="0"/>
            </a:rPr>
            <a:t>Pagination</a:t>
          </a:r>
        </a:p>
      </dgm:t>
    </dgm:pt>
    <dgm:pt modelId="{FB16AB7C-4320-4E1D-BE74-04AFE6914F75}" type="parTrans" cxnId="{D1CC6337-0566-466A-888F-0682CE94D886}">
      <dgm:prSet/>
      <dgm:spPr/>
      <dgm:t>
        <a:bodyPr/>
        <a:lstStyle/>
        <a:p>
          <a:endParaRPr lang="en-US"/>
        </a:p>
      </dgm:t>
    </dgm:pt>
    <dgm:pt modelId="{32DE5509-D1A1-44E6-84D0-EF573EB7EBEB}" type="sibTrans" cxnId="{D1CC6337-0566-466A-888F-0682CE94D886}">
      <dgm:prSet/>
      <dgm:spPr/>
      <dgm:t>
        <a:bodyPr/>
        <a:lstStyle/>
        <a:p>
          <a:endParaRPr lang="en-US"/>
        </a:p>
      </dgm:t>
    </dgm:pt>
    <dgm:pt modelId="{86DBDBEA-2D92-4E98-B450-A30F39FCF7BE}">
      <dgm:prSet phldrT="[Text]" custT="1"/>
      <dgm:spPr/>
      <dgm:t>
        <a:bodyPr/>
        <a:lstStyle/>
        <a:p>
          <a:r>
            <a:rPr lang="en-US" sz="1200" dirty="0">
              <a:latin typeface="Cambria" panose="02040503050406030204" pitchFamily="18" charset="0"/>
              <a:ea typeface="Cambria" panose="02040503050406030204" pitchFamily="18" charset="0"/>
            </a:rPr>
            <a:t>Sign in</a:t>
          </a:r>
        </a:p>
      </dgm:t>
    </dgm:pt>
    <dgm:pt modelId="{4A68D635-DFD1-42AA-9DD4-7ED5C7208C60}" type="parTrans" cxnId="{BDEB5DF4-A029-46D9-A622-C64795B920AB}">
      <dgm:prSet/>
      <dgm:spPr/>
      <dgm:t>
        <a:bodyPr/>
        <a:lstStyle/>
        <a:p>
          <a:endParaRPr lang="en-US"/>
        </a:p>
      </dgm:t>
    </dgm:pt>
    <dgm:pt modelId="{452CE7DF-A004-4065-953D-26C964D6D22E}" type="sibTrans" cxnId="{BDEB5DF4-A029-46D9-A622-C64795B920AB}">
      <dgm:prSet/>
      <dgm:spPr/>
      <dgm:t>
        <a:bodyPr/>
        <a:lstStyle/>
        <a:p>
          <a:endParaRPr lang="en-US"/>
        </a:p>
      </dgm:t>
    </dgm:pt>
    <dgm:pt modelId="{241892A5-7D8C-418D-8888-900DF4268864}">
      <dgm:prSet phldrT="[Text]" custT="1"/>
      <dgm:spPr/>
      <dgm:t>
        <a:bodyPr/>
        <a:lstStyle/>
        <a:p>
          <a:r>
            <a:rPr lang="en-US" sz="1200" dirty="0">
              <a:latin typeface="Cambria" panose="02040503050406030204" pitchFamily="18" charset="0"/>
              <a:ea typeface="Cambria" panose="02040503050406030204" pitchFamily="18" charset="0"/>
            </a:rPr>
            <a:t>Signup</a:t>
          </a:r>
        </a:p>
      </dgm:t>
    </dgm:pt>
    <dgm:pt modelId="{873AB8B0-3426-4E9E-ACC9-0F79D1F578A1}" type="parTrans" cxnId="{E2D56E9D-CF4E-4146-976B-EF39DFC8F6D3}">
      <dgm:prSet/>
      <dgm:spPr/>
      <dgm:t>
        <a:bodyPr/>
        <a:lstStyle/>
        <a:p>
          <a:endParaRPr lang="en-US"/>
        </a:p>
      </dgm:t>
    </dgm:pt>
    <dgm:pt modelId="{A29DAFF5-C3AB-4523-BCFB-476F1B58C788}" type="sibTrans" cxnId="{E2D56E9D-CF4E-4146-976B-EF39DFC8F6D3}">
      <dgm:prSet/>
      <dgm:spPr/>
      <dgm:t>
        <a:bodyPr/>
        <a:lstStyle/>
        <a:p>
          <a:endParaRPr lang="en-US"/>
        </a:p>
      </dgm:t>
    </dgm:pt>
    <dgm:pt modelId="{217A41F8-4F0F-4FBA-8E7B-3D601D7D54FA}">
      <dgm:prSet phldrT="[Text]" custT="1"/>
      <dgm:spPr/>
      <dgm:t>
        <a:bodyPr/>
        <a:lstStyle/>
        <a:p>
          <a:r>
            <a:rPr lang="en-US" sz="1200" dirty="0">
              <a:latin typeface="Cambria" panose="02040503050406030204" pitchFamily="18" charset="0"/>
              <a:ea typeface="Cambria" panose="02040503050406030204" pitchFamily="18" charset="0"/>
            </a:rPr>
            <a:t>View Details</a:t>
          </a:r>
        </a:p>
      </dgm:t>
    </dgm:pt>
    <dgm:pt modelId="{EDF13F01-1FF1-4A9E-AA05-BEE2BD9C17C0}" type="parTrans" cxnId="{86F4B359-6861-4517-BB89-D8C293F0E23A}">
      <dgm:prSet/>
      <dgm:spPr/>
      <dgm:t>
        <a:bodyPr/>
        <a:lstStyle/>
        <a:p>
          <a:endParaRPr lang="en-US"/>
        </a:p>
      </dgm:t>
    </dgm:pt>
    <dgm:pt modelId="{5F512528-615C-43F9-BE53-921538303AF4}" type="sibTrans" cxnId="{86F4B359-6861-4517-BB89-D8C293F0E23A}">
      <dgm:prSet/>
      <dgm:spPr/>
      <dgm:t>
        <a:bodyPr/>
        <a:lstStyle/>
        <a:p>
          <a:endParaRPr lang="en-US"/>
        </a:p>
      </dgm:t>
    </dgm:pt>
    <dgm:pt modelId="{43703AE2-1319-458C-B620-8A9561A9ECDE}">
      <dgm:prSet phldrT="[Text]" custT="1"/>
      <dgm:spPr/>
      <dgm:t>
        <a:bodyPr/>
        <a:lstStyle/>
        <a:p>
          <a:r>
            <a:rPr lang="en-US" sz="1200" dirty="0">
              <a:latin typeface="Cambria" panose="02040503050406030204" pitchFamily="18" charset="0"/>
              <a:ea typeface="Cambria" panose="02040503050406030204" pitchFamily="18" charset="0"/>
            </a:rPr>
            <a:t>Navigation</a:t>
          </a:r>
        </a:p>
      </dgm:t>
    </dgm:pt>
    <dgm:pt modelId="{EE075F7D-D1E7-46F2-B1A2-4FC927A98E07}" type="parTrans" cxnId="{05350240-0A39-4A5D-8841-55C6CE7073F1}">
      <dgm:prSet/>
      <dgm:spPr/>
      <dgm:t>
        <a:bodyPr/>
        <a:lstStyle/>
        <a:p>
          <a:endParaRPr lang="en-US"/>
        </a:p>
      </dgm:t>
    </dgm:pt>
    <dgm:pt modelId="{5A97CE96-A730-447D-B0DE-D889900B18AB}" type="sibTrans" cxnId="{05350240-0A39-4A5D-8841-55C6CE7073F1}">
      <dgm:prSet/>
      <dgm:spPr/>
      <dgm:t>
        <a:bodyPr/>
        <a:lstStyle/>
        <a:p>
          <a:endParaRPr lang="en-US"/>
        </a:p>
      </dgm:t>
    </dgm:pt>
    <dgm:pt modelId="{C6AD2ECB-DA40-457C-96C1-43C4D5A4A843}">
      <dgm:prSet phldrT="[Text]" custT="1"/>
      <dgm:spPr/>
      <dgm:t>
        <a:bodyPr/>
        <a:lstStyle/>
        <a:p>
          <a:r>
            <a:rPr lang="en-US" sz="1200" dirty="0">
              <a:latin typeface="Cambria" panose="02040503050406030204" pitchFamily="18" charset="0"/>
              <a:ea typeface="Cambria" panose="02040503050406030204" pitchFamily="18" charset="0"/>
            </a:rPr>
            <a:t>Filtering</a:t>
          </a:r>
        </a:p>
      </dgm:t>
    </dgm:pt>
    <dgm:pt modelId="{E990816E-F92E-4B7A-A7DA-3AE0A52816D8}" type="parTrans" cxnId="{DCF25DEF-2BAF-4833-913A-2F1D7E6BE12F}">
      <dgm:prSet/>
      <dgm:spPr/>
      <dgm:t>
        <a:bodyPr/>
        <a:lstStyle/>
        <a:p>
          <a:endParaRPr lang="en-US"/>
        </a:p>
      </dgm:t>
    </dgm:pt>
    <dgm:pt modelId="{306CE240-147B-4BFE-ACCF-8774DDB33E3C}" type="sibTrans" cxnId="{DCF25DEF-2BAF-4833-913A-2F1D7E6BE12F}">
      <dgm:prSet/>
      <dgm:spPr/>
      <dgm:t>
        <a:bodyPr/>
        <a:lstStyle/>
        <a:p>
          <a:endParaRPr lang="en-US"/>
        </a:p>
      </dgm:t>
    </dgm:pt>
    <dgm:pt modelId="{02D5AB13-33DE-40FF-90F1-88BE9C2BAA9D}">
      <dgm:prSet phldrT="[Text]" custT="1"/>
      <dgm:spPr/>
      <dgm:t>
        <a:bodyPr/>
        <a:lstStyle/>
        <a:p>
          <a:r>
            <a:rPr lang="en-US" sz="1200" dirty="0">
              <a:latin typeface="Cambria" panose="02040503050406030204" pitchFamily="18" charset="0"/>
              <a:ea typeface="Cambria" panose="02040503050406030204" pitchFamily="18" charset="0"/>
            </a:rPr>
            <a:t>Searching</a:t>
          </a:r>
        </a:p>
      </dgm:t>
    </dgm:pt>
    <dgm:pt modelId="{7BE1A9DA-9782-4ED2-BB24-845671F07BA3}" type="parTrans" cxnId="{42033227-86F3-4EF8-BF02-AAEC6A6F2F91}">
      <dgm:prSet/>
      <dgm:spPr/>
      <dgm:t>
        <a:bodyPr/>
        <a:lstStyle/>
        <a:p>
          <a:endParaRPr lang="en-US"/>
        </a:p>
      </dgm:t>
    </dgm:pt>
    <dgm:pt modelId="{1FC86846-5429-4D48-ACA7-6229FBF04B45}" type="sibTrans" cxnId="{42033227-86F3-4EF8-BF02-AAEC6A6F2F91}">
      <dgm:prSet/>
      <dgm:spPr/>
      <dgm:t>
        <a:bodyPr/>
        <a:lstStyle/>
        <a:p>
          <a:endParaRPr lang="en-US"/>
        </a:p>
      </dgm:t>
    </dgm:pt>
    <dgm:pt modelId="{56B70200-1B7A-4F65-B09A-23ED8F09AC83}" type="pres">
      <dgm:prSet presAssocID="{A879D528-FF63-4CC5-9519-67D509C1D1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0FD6ABE-2250-4F52-91F1-78ACE34058FE}" type="pres">
      <dgm:prSet presAssocID="{4BAF49FE-07BF-427F-8732-B296BCF8FF19}" presName="Parent" presStyleLbl="node0" presStyleIdx="0" presStyleCnt="1">
        <dgm:presLayoutVars>
          <dgm:chMax val="6"/>
          <dgm:chPref val="6"/>
        </dgm:presLayoutVars>
      </dgm:prSet>
      <dgm:spPr/>
    </dgm:pt>
    <dgm:pt modelId="{E5E6A584-E264-4803-A6B8-1A599A677832}" type="pres">
      <dgm:prSet presAssocID="{86DBDBEA-2D92-4E98-B450-A30F39FCF7BE}" presName="Accent1" presStyleCnt="0"/>
      <dgm:spPr/>
    </dgm:pt>
    <dgm:pt modelId="{4086AEAC-2DF3-4BF1-82D5-C6AB4B77860B}" type="pres">
      <dgm:prSet presAssocID="{86DBDBEA-2D92-4E98-B450-A30F39FCF7BE}" presName="Accent" presStyleLbl="bgShp" presStyleIdx="0" presStyleCnt="6"/>
      <dgm:spPr/>
    </dgm:pt>
    <dgm:pt modelId="{7B951827-2DA0-4362-B8E4-69677A620841}" type="pres">
      <dgm:prSet presAssocID="{86DBDBEA-2D92-4E98-B450-A30F39FCF7B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772601E-9A16-4123-9B62-D76555FE3B94}" type="pres">
      <dgm:prSet presAssocID="{241892A5-7D8C-418D-8888-900DF4268864}" presName="Accent2" presStyleCnt="0"/>
      <dgm:spPr/>
    </dgm:pt>
    <dgm:pt modelId="{3A24F389-9AAE-4AEA-BE24-07F9FB661CC1}" type="pres">
      <dgm:prSet presAssocID="{241892A5-7D8C-418D-8888-900DF4268864}" presName="Accent" presStyleLbl="bgShp" presStyleIdx="1" presStyleCnt="6"/>
      <dgm:spPr/>
    </dgm:pt>
    <dgm:pt modelId="{BE964108-6399-41C6-8492-48C6C6D16E6D}" type="pres">
      <dgm:prSet presAssocID="{241892A5-7D8C-418D-8888-900DF426886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8194936-E25A-4C96-B669-D254DB726B99}" type="pres">
      <dgm:prSet presAssocID="{217A41F8-4F0F-4FBA-8E7B-3D601D7D54FA}" presName="Accent3" presStyleCnt="0"/>
      <dgm:spPr/>
    </dgm:pt>
    <dgm:pt modelId="{F4672298-6445-4178-9971-832FDBE0D7E0}" type="pres">
      <dgm:prSet presAssocID="{217A41F8-4F0F-4FBA-8E7B-3D601D7D54FA}" presName="Accent" presStyleLbl="bgShp" presStyleIdx="2" presStyleCnt="6"/>
      <dgm:spPr/>
    </dgm:pt>
    <dgm:pt modelId="{1164C573-B9F5-4025-81B8-E82B6252B16D}" type="pres">
      <dgm:prSet presAssocID="{217A41F8-4F0F-4FBA-8E7B-3D601D7D54F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87B5906-AFEC-42E0-BEBC-9C2B75E1FC8D}" type="pres">
      <dgm:prSet presAssocID="{43703AE2-1319-458C-B620-8A9561A9ECDE}" presName="Accent4" presStyleCnt="0"/>
      <dgm:spPr/>
    </dgm:pt>
    <dgm:pt modelId="{14220A1C-B139-46F6-B893-DB5A793C85EC}" type="pres">
      <dgm:prSet presAssocID="{43703AE2-1319-458C-B620-8A9561A9ECDE}" presName="Accent" presStyleLbl="bgShp" presStyleIdx="3" presStyleCnt="6"/>
      <dgm:spPr/>
    </dgm:pt>
    <dgm:pt modelId="{A75129F2-399F-4C75-B2E4-697E4B1A7C5D}" type="pres">
      <dgm:prSet presAssocID="{43703AE2-1319-458C-B620-8A9561A9ECD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E5F76F1-572A-45D8-856D-791D58399A69}" type="pres">
      <dgm:prSet presAssocID="{C6AD2ECB-DA40-457C-96C1-43C4D5A4A843}" presName="Accent5" presStyleCnt="0"/>
      <dgm:spPr/>
    </dgm:pt>
    <dgm:pt modelId="{9E508A39-E185-45F9-9587-D29106D5780E}" type="pres">
      <dgm:prSet presAssocID="{C6AD2ECB-DA40-457C-96C1-43C4D5A4A843}" presName="Accent" presStyleLbl="bgShp" presStyleIdx="4" presStyleCnt="6"/>
      <dgm:spPr/>
    </dgm:pt>
    <dgm:pt modelId="{6B394094-02CC-4B89-9A12-F9AAF4149FE5}" type="pres">
      <dgm:prSet presAssocID="{C6AD2ECB-DA40-457C-96C1-43C4D5A4A84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D1C8ADE-0148-44A4-AF34-A8076D712A1E}" type="pres">
      <dgm:prSet presAssocID="{02D5AB13-33DE-40FF-90F1-88BE9C2BAA9D}" presName="Accent6" presStyleCnt="0"/>
      <dgm:spPr/>
    </dgm:pt>
    <dgm:pt modelId="{705D0DD8-FE99-4455-8EF6-D0A9190647EA}" type="pres">
      <dgm:prSet presAssocID="{02D5AB13-33DE-40FF-90F1-88BE9C2BAA9D}" presName="Accent" presStyleLbl="bgShp" presStyleIdx="5" presStyleCnt="6"/>
      <dgm:spPr/>
    </dgm:pt>
    <dgm:pt modelId="{FE45BAD1-87E3-46B4-A701-605B132C82C9}" type="pres">
      <dgm:prSet presAssocID="{02D5AB13-33DE-40FF-90F1-88BE9C2BAA9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2033227-86F3-4EF8-BF02-AAEC6A6F2F91}" srcId="{4BAF49FE-07BF-427F-8732-B296BCF8FF19}" destId="{02D5AB13-33DE-40FF-90F1-88BE9C2BAA9D}" srcOrd="5" destOrd="0" parTransId="{7BE1A9DA-9782-4ED2-BB24-845671F07BA3}" sibTransId="{1FC86846-5429-4D48-ACA7-6229FBF04B45}"/>
    <dgm:cxn modelId="{D1CC6337-0566-466A-888F-0682CE94D886}" srcId="{A879D528-FF63-4CC5-9519-67D509C1D1CB}" destId="{4BAF49FE-07BF-427F-8732-B296BCF8FF19}" srcOrd="0" destOrd="0" parTransId="{FB16AB7C-4320-4E1D-BE74-04AFE6914F75}" sibTransId="{32DE5509-D1A1-44E6-84D0-EF573EB7EBEB}"/>
    <dgm:cxn modelId="{872DDC3E-7B20-49AA-9852-2E927A74A600}" type="presOf" srcId="{4BAF49FE-07BF-427F-8732-B296BCF8FF19}" destId="{C0FD6ABE-2250-4F52-91F1-78ACE34058FE}" srcOrd="0" destOrd="0" presId="urn:microsoft.com/office/officeart/2011/layout/HexagonRadial"/>
    <dgm:cxn modelId="{05350240-0A39-4A5D-8841-55C6CE7073F1}" srcId="{4BAF49FE-07BF-427F-8732-B296BCF8FF19}" destId="{43703AE2-1319-458C-B620-8A9561A9ECDE}" srcOrd="3" destOrd="0" parTransId="{EE075F7D-D1E7-46F2-B1A2-4FC927A98E07}" sibTransId="{5A97CE96-A730-447D-B0DE-D889900B18AB}"/>
    <dgm:cxn modelId="{8BE9865B-7BDB-4E7B-A04C-7E4B749ED85B}" type="presOf" srcId="{217A41F8-4F0F-4FBA-8E7B-3D601D7D54FA}" destId="{1164C573-B9F5-4025-81B8-E82B6252B16D}" srcOrd="0" destOrd="0" presId="urn:microsoft.com/office/officeart/2011/layout/HexagonRadial"/>
    <dgm:cxn modelId="{C11B506F-B685-41BF-9B71-0097DFC8BDE9}" type="presOf" srcId="{241892A5-7D8C-418D-8888-900DF4268864}" destId="{BE964108-6399-41C6-8492-48C6C6D16E6D}" srcOrd="0" destOrd="0" presId="urn:microsoft.com/office/officeart/2011/layout/HexagonRadial"/>
    <dgm:cxn modelId="{A7D51157-E7A8-4429-8B5E-13E542176D28}" type="presOf" srcId="{43703AE2-1319-458C-B620-8A9561A9ECDE}" destId="{A75129F2-399F-4C75-B2E4-697E4B1A7C5D}" srcOrd="0" destOrd="0" presId="urn:microsoft.com/office/officeart/2011/layout/HexagonRadial"/>
    <dgm:cxn modelId="{86F4B359-6861-4517-BB89-D8C293F0E23A}" srcId="{4BAF49FE-07BF-427F-8732-B296BCF8FF19}" destId="{217A41F8-4F0F-4FBA-8E7B-3D601D7D54FA}" srcOrd="2" destOrd="0" parTransId="{EDF13F01-1FF1-4A9E-AA05-BEE2BD9C17C0}" sibTransId="{5F512528-615C-43F9-BE53-921538303AF4}"/>
    <dgm:cxn modelId="{E2D56E9D-CF4E-4146-976B-EF39DFC8F6D3}" srcId="{4BAF49FE-07BF-427F-8732-B296BCF8FF19}" destId="{241892A5-7D8C-418D-8888-900DF4268864}" srcOrd="1" destOrd="0" parTransId="{873AB8B0-3426-4E9E-ACC9-0F79D1F578A1}" sibTransId="{A29DAFF5-C3AB-4523-BCFB-476F1B58C788}"/>
    <dgm:cxn modelId="{5633F4BA-5951-4BF4-A46F-82214975CA42}" type="presOf" srcId="{86DBDBEA-2D92-4E98-B450-A30F39FCF7BE}" destId="{7B951827-2DA0-4362-B8E4-69677A620841}" srcOrd="0" destOrd="0" presId="urn:microsoft.com/office/officeart/2011/layout/HexagonRadial"/>
    <dgm:cxn modelId="{D227FAC1-CD5C-49BF-81D1-C04C3A89A2C6}" type="presOf" srcId="{A879D528-FF63-4CC5-9519-67D509C1D1CB}" destId="{56B70200-1B7A-4F65-B09A-23ED8F09AC83}" srcOrd="0" destOrd="0" presId="urn:microsoft.com/office/officeart/2011/layout/HexagonRadial"/>
    <dgm:cxn modelId="{DCF25DEF-2BAF-4833-913A-2F1D7E6BE12F}" srcId="{4BAF49FE-07BF-427F-8732-B296BCF8FF19}" destId="{C6AD2ECB-DA40-457C-96C1-43C4D5A4A843}" srcOrd="4" destOrd="0" parTransId="{E990816E-F92E-4B7A-A7DA-3AE0A52816D8}" sibTransId="{306CE240-147B-4BFE-ACCF-8774DDB33E3C}"/>
    <dgm:cxn modelId="{BDEB5DF4-A029-46D9-A622-C64795B920AB}" srcId="{4BAF49FE-07BF-427F-8732-B296BCF8FF19}" destId="{86DBDBEA-2D92-4E98-B450-A30F39FCF7BE}" srcOrd="0" destOrd="0" parTransId="{4A68D635-DFD1-42AA-9DD4-7ED5C7208C60}" sibTransId="{452CE7DF-A004-4065-953D-26C964D6D22E}"/>
    <dgm:cxn modelId="{BC0108F5-43F7-4A1D-B0CA-58A8E33B70B7}" type="presOf" srcId="{02D5AB13-33DE-40FF-90F1-88BE9C2BAA9D}" destId="{FE45BAD1-87E3-46B4-A701-605B132C82C9}" srcOrd="0" destOrd="0" presId="urn:microsoft.com/office/officeart/2011/layout/HexagonRadial"/>
    <dgm:cxn modelId="{FBBE81F9-886E-49C9-893D-7EA6F8F09BD1}" type="presOf" srcId="{C6AD2ECB-DA40-457C-96C1-43C4D5A4A843}" destId="{6B394094-02CC-4B89-9A12-F9AAF4149FE5}" srcOrd="0" destOrd="0" presId="urn:microsoft.com/office/officeart/2011/layout/HexagonRadial"/>
    <dgm:cxn modelId="{D4E41525-A8D2-4CA9-B55B-E0A19A52D48F}" type="presParOf" srcId="{56B70200-1B7A-4F65-B09A-23ED8F09AC83}" destId="{C0FD6ABE-2250-4F52-91F1-78ACE34058FE}" srcOrd="0" destOrd="0" presId="urn:microsoft.com/office/officeart/2011/layout/HexagonRadial"/>
    <dgm:cxn modelId="{09E043F3-27C3-4414-A7FE-73AB9CB4F9C4}" type="presParOf" srcId="{56B70200-1B7A-4F65-B09A-23ED8F09AC83}" destId="{E5E6A584-E264-4803-A6B8-1A599A677832}" srcOrd="1" destOrd="0" presId="urn:microsoft.com/office/officeart/2011/layout/HexagonRadial"/>
    <dgm:cxn modelId="{60B4B2A2-BFBB-43FF-BFD8-44260A8FFEE5}" type="presParOf" srcId="{E5E6A584-E264-4803-A6B8-1A599A677832}" destId="{4086AEAC-2DF3-4BF1-82D5-C6AB4B77860B}" srcOrd="0" destOrd="0" presId="urn:microsoft.com/office/officeart/2011/layout/HexagonRadial"/>
    <dgm:cxn modelId="{4DA94A2C-4602-4B91-A931-F5B050532A63}" type="presParOf" srcId="{56B70200-1B7A-4F65-B09A-23ED8F09AC83}" destId="{7B951827-2DA0-4362-B8E4-69677A620841}" srcOrd="2" destOrd="0" presId="urn:microsoft.com/office/officeart/2011/layout/HexagonRadial"/>
    <dgm:cxn modelId="{4777D8FB-DAD2-490F-94F3-6D9DA846AD4F}" type="presParOf" srcId="{56B70200-1B7A-4F65-B09A-23ED8F09AC83}" destId="{5772601E-9A16-4123-9B62-D76555FE3B94}" srcOrd="3" destOrd="0" presId="urn:microsoft.com/office/officeart/2011/layout/HexagonRadial"/>
    <dgm:cxn modelId="{FF252152-5219-49FC-BE0F-E4E7207E2DFE}" type="presParOf" srcId="{5772601E-9A16-4123-9B62-D76555FE3B94}" destId="{3A24F389-9AAE-4AEA-BE24-07F9FB661CC1}" srcOrd="0" destOrd="0" presId="urn:microsoft.com/office/officeart/2011/layout/HexagonRadial"/>
    <dgm:cxn modelId="{BD24C28C-E88E-4B3E-BBBD-CA6332190E8D}" type="presParOf" srcId="{56B70200-1B7A-4F65-B09A-23ED8F09AC83}" destId="{BE964108-6399-41C6-8492-48C6C6D16E6D}" srcOrd="4" destOrd="0" presId="urn:microsoft.com/office/officeart/2011/layout/HexagonRadial"/>
    <dgm:cxn modelId="{08712D57-7B00-49DD-809C-5558D9D8D469}" type="presParOf" srcId="{56B70200-1B7A-4F65-B09A-23ED8F09AC83}" destId="{B8194936-E25A-4C96-B669-D254DB726B99}" srcOrd="5" destOrd="0" presId="urn:microsoft.com/office/officeart/2011/layout/HexagonRadial"/>
    <dgm:cxn modelId="{E541C71A-3F35-4341-9BD2-27CBBD3777F2}" type="presParOf" srcId="{B8194936-E25A-4C96-B669-D254DB726B99}" destId="{F4672298-6445-4178-9971-832FDBE0D7E0}" srcOrd="0" destOrd="0" presId="urn:microsoft.com/office/officeart/2011/layout/HexagonRadial"/>
    <dgm:cxn modelId="{F4814515-CC73-4867-8DBA-6BA2FE674AD3}" type="presParOf" srcId="{56B70200-1B7A-4F65-B09A-23ED8F09AC83}" destId="{1164C573-B9F5-4025-81B8-E82B6252B16D}" srcOrd="6" destOrd="0" presId="urn:microsoft.com/office/officeart/2011/layout/HexagonRadial"/>
    <dgm:cxn modelId="{EC781C76-2A9E-4559-93C9-9F89CCF681FB}" type="presParOf" srcId="{56B70200-1B7A-4F65-B09A-23ED8F09AC83}" destId="{E87B5906-AFEC-42E0-BEBC-9C2B75E1FC8D}" srcOrd="7" destOrd="0" presId="urn:microsoft.com/office/officeart/2011/layout/HexagonRadial"/>
    <dgm:cxn modelId="{4E028670-8F5C-497F-88F4-82298C7FB686}" type="presParOf" srcId="{E87B5906-AFEC-42E0-BEBC-9C2B75E1FC8D}" destId="{14220A1C-B139-46F6-B893-DB5A793C85EC}" srcOrd="0" destOrd="0" presId="urn:microsoft.com/office/officeart/2011/layout/HexagonRadial"/>
    <dgm:cxn modelId="{79384481-13D0-4101-A828-25C0CF908DD1}" type="presParOf" srcId="{56B70200-1B7A-4F65-B09A-23ED8F09AC83}" destId="{A75129F2-399F-4C75-B2E4-697E4B1A7C5D}" srcOrd="8" destOrd="0" presId="urn:microsoft.com/office/officeart/2011/layout/HexagonRadial"/>
    <dgm:cxn modelId="{9EFE5533-DBCC-413B-B957-1EDEAE2C59A1}" type="presParOf" srcId="{56B70200-1B7A-4F65-B09A-23ED8F09AC83}" destId="{FE5F76F1-572A-45D8-856D-791D58399A69}" srcOrd="9" destOrd="0" presId="urn:microsoft.com/office/officeart/2011/layout/HexagonRadial"/>
    <dgm:cxn modelId="{85509213-6700-4436-BA7B-1163EE4979B0}" type="presParOf" srcId="{FE5F76F1-572A-45D8-856D-791D58399A69}" destId="{9E508A39-E185-45F9-9587-D29106D5780E}" srcOrd="0" destOrd="0" presId="urn:microsoft.com/office/officeart/2011/layout/HexagonRadial"/>
    <dgm:cxn modelId="{425D09FE-0DB6-483F-BDFE-D74767C2BBAC}" type="presParOf" srcId="{56B70200-1B7A-4F65-B09A-23ED8F09AC83}" destId="{6B394094-02CC-4B89-9A12-F9AAF4149FE5}" srcOrd="10" destOrd="0" presId="urn:microsoft.com/office/officeart/2011/layout/HexagonRadial"/>
    <dgm:cxn modelId="{E8D2196B-441B-4BA7-8942-65F43E5B9EAF}" type="presParOf" srcId="{56B70200-1B7A-4F65-B09A-23ED8F09AC83}" destId="{1D1C8ADE-0148-44A4-AF34-A8076D712A1E}" srcOrd="11" destOrd="0" presId="urn:microsoft.com/office/officeart/2011/layout/HexagonRadial"/>
    <dgm:cxn modelId="{FD83A438-326D-44AF-A4E7-540EC8A91205}" type="presParOf" srcId="{1D1C8ADE-0148-44A4-AF34-A8076D712A1E}" destId="{705D0DD8-FE99-4455-8EF6-D0A9190647EA}" srcOrd="0" destOrd="0" presId="urn:microsoft.com/office/officeart/2011/layout/HexagonRadial"/>
    <dgm:cxn modelId="{E422E050-BBDA-4005-BBB7-BBB15CA9644E}" type="presParOf" srcId="{56B70200-1B7A-4F65-B09A-23ED8F09AC83}" destId="{FE45BAD1-87E3-46B4-A701-605B132C82C9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2805D-F767-4C30-B882-16A1E00F0D34}">
      <dsp:nvSpPr>
        <dsp:cNvPr id="0" name=""/>
        <dsp:cNvSpPr/>
      </dsp:nvSpPr>
      <dsp:spPr>
        <a:xfrm>
          <a:off x="308510" y="0"/>
          <a:ext cx="3441481" cy="344148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B79EF-AB83-4102-91B5-6FCC6A588F9A}">
      <dsp:nvSpPr>
        <dsp:cNvPr id="0" name=""/>
        <dsp:cNvSpPr/>
      </dsp:nvSpPr>
      <dsp:spPr>
        <a:xfrm>
          <a:off x="2043164" y="355046"/>
          <a:ext cx="2702071" cy="22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Introduction</a:t>
          </a:r>
        </a:p>
      </dsp:txBody>
      <dsp:txXfrm>
        <a:off x="2054074" y="365956"/>
        <a:ext cx="2680251" cy="201674"/>
      </dsp:txXfrm>
    </dsp:sp>
    <dsp:sp modelId="{EF86A2FA-8E89-4FF8-B896-E08B52709D96}">
      <dsp:nvSpPr>
        <dsp:cNvPr id="0" name=""/>
        <dsp:cNvSpPr/>
      </dsp:nvSpPr>
      <dsp:spPr>
        <a:xfrm>
          <a:off x="2043164" y="606477"/>
          <a:ext cx="2702071" cy="22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Objectives</a:t>
          </a:r>
        </a:p>
      </dsp:txBody>
      <dsp:txXfrm>
        <a:off x="2054074" y="617387"/>
        <a:ext cx="2680251" cy="201674"/>
      </dsp:txXfrm>
    </dsp:sp>
    <dsp:sp modelId="{1DAE9FDF-5418-4386-BDFD-CCF48F985047}">
      <dsp:nvSpPr>
        <dsp:cNvPr id="0" name=""/>
        <dsp:cNvSpPr/>
      </dsp:nvSpPr>
      <dsp:spPr>
        <a:xfrm>
          <a:off x="2043164" y="857909"/>
          <a:ext cx="2702071" cy="2084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Tools and Techniques</a:t>
          </a:r>
        </a:p>
      </dsp:txBody>
      <dsp:txXfrm>
        <a:off x="2053340" y="868085"/>
        <a:ext cx="2681719" cy="188105"/>
      </dsp:txXfrm>
    </dsp:sp>
    <dsp:sp modelId="{8EA2F439-01F2-417C-B098-A0C755DED406}">
      <dsp:nvSpPr>
        <dsp:cNvPr id="0" name=""/>
        <dsp:cNvSpPr/>
      </dsp:nvSpPr>
      <dsp:spPr>
        <a:xfrm>
          <a:off x="2043164" y="1094304"/>
          <a:ext cx="2702071" cy="22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Types of Features We Tested</a:t>
          </a:r>
        </a:p>
      </dsp:txBody>
      <dsp:txXfrm>
        <a:off x="2054074" y="1105214"/>
        <a:ext cx="2680251" cy="201674"/>
      </dsp:txXfrm>
    </dsp:sp>
    <dsp:sp modelId="{8E805457-1EDB-404E-89A0-BEDE9ECE9D35}">
      <dsp:nvSpPr>
        <dsp:cNvPr id="0" name=""/>
        <dsp:cNvSpPr/>
      </dsp:nvSpPr>
      <dsp:spPr>
        <a:xfrm>
          <a:off x="2043164" y="1345735"/>
          <a:ext cx="2702071" cy="22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Types</a:t>
          </a:r>
          <a:r>
            <a:rPr lang="en-US" sz="1600" kern="1200" baseline="0" dirty="0">
              <a:latin typeface="Cambria" panose="02040503050406030204" pitchFamily="18" charset="0"/>
              <a:ea typeface="Cambria" panose="02040503050406030204" pitchFamily="18" charset="0"/>
            </a:rPr>
            <a:t> of Test We Performed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54074" y="1356645"/>
        <a:ext cx="2680251" cy="201674"/>
      </dsp:txXfrm>
    </dsp:sp>
    <dsp:sp modelId="{54E7DC62-9420-43FE-9B81-23BD1DF36891}">
      <dsp:nvSpPr>
        <dsp:cNvPr id="0" name=""/>
        <dsp:cNvSpPr/>
      </dsp:nvSpPr>
      <dsp:spPr>
        <a:xfrm>
          <a:off x="2043164" y="1597166"/>
          <a:ext cx="2702071" cy="22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Motivation</a:t>
          </a:r>
        </a:p>
      </dsp:txBody>
      <dsp:txXfrm>
        <a:off x="2054074" y="1608076"/>
        <a:ext cx="2680251" cy="201674"/>
      </dsp:txXfrm>
    </dsp:sp>
    <dsp:sp modelId="{8FFD90FB-0B44-4E0E-9F77-7C8996F7A639}">
      <dsp:nvSpPr>
        <dsp:cNvPr id="0" name=""/>
        <dsp:cNvSpPr/>
      </dsp:nvSpPr>
      <dsp:spPr>
        <a:xfrm>
          <a:off x="2043164" y="1848598"/>
          <a:ext cx="2702071" cy="22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Problem Domain</a:t>
          </a:r>
        </a:p>
      </dsp:txBody>
      <dsp:txXfrm>
        <a:off x="2054074" y="1859508"/>
        <a:ext cx="2680251" cy="201674"/>
      </dsp:txXfrm>
    </dsp:sp>
    <dsp:sp modelId="{24A6D908-E789-4992-B810-16D43AC6E708}">
      <dsp:nvSpPr>
        <dsp:cNvPr id="0" name=""/>
        <dsp:cNvSpPr/>
      </dsp:nvSpPr>
      <dsp:spPr>
        <a:xfrm>
          <a:off x="2043164" y="2100029"/>
          <a:ext cx="2702071" cy="22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Functional</a:t>
          </a:r>
        </a:p>
      </dsp:txBody>
      <dsp:txXfrm>
        <a:off x="2054074" y="2110939"/>
        <a:ext cx="2680251" cy="201674"/>
      </dsp:txXfrm>
    </dsp:sp>
    <dsp:sp modelId="{2FE5E92D-9BF0-494E-A16A-B7F6C04CAB77}">
      <dsp:nvSpPr>
        <dsp:cNvPr id="0" name=""/>
        <dsp:cNvSpPr/>
      </dsp:nvSpPr>
      <dsp:spPr>
        <a:xfrm>
          <a:off x="2043164" y="2351461"/>
          <a:ext cx="2702071" cy="22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Non-Functional</a:t>
          </a:r>
        </a:p>
      </dsp:txBody>
      <dsp:txXfrm>
        <a:off x="2054074" y="2362371"/>
        <a:ext cx="2680251" cy="201674"/>
      </dsp:txXfrm>
    </dsp:sp>
    <dsp:sp modelId="{6ED50FCE-9153-482C-8BA3-FAE6654A2E97}">
      <dsp:nvSpPr>
        <dsp:cNvPr id="0" name=""/>
        <dsp:cNvSpPr/>
      </dsp:nvSpPr>
      <dsp:spPr>
        <a:xfrm>
          <a:off x="2043164" y="2602892"/>
          <a:ext cx="2702071" cy="22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Conclusion</a:t>
          </a:r>
        </a:p>
      </dsp:txBody>
      <dsp:txXfrm>
        <a:off x="2054074" y="2613802"/>
        <a:ext cx="2680251" cy="201674"/>
      </dsp:txXfrm>
    </dsp:sp>
    <dsp:sp modelId="{57855627-0849-49F1-BC1C-1E2A969C3893}">
      <dsp:nvSpPr>
        <dsp:cNvPr id="0" name=""/>
        <dsp:cNvSpPr/>
      </dsp:nvSpPr>
      <dsp:spPr>
        <a:xfrm>
          <a:off x="2043164" y="2854324"/>
          <a:ext cx="2702071" cy="22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Cambria" panose="02040503050406030204" pitchFamily="18" charset="0"/>
              <a:ea typeface="Cambria" panose="02040503050406030204" pitchFamily="18" charset="0"/>
            </a:rPr>
            <a:t>References</a:t>
          </a:r>
        </a:p>
      </dsp:txBody>
      <dsp:txXfrm>
        <a:off x="2054074" y="2865234"/>
        <a:ext cx="2680251" cy="20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0FC1B-014F-49DD-BA58-05608A24C1A4}">
      <dsp:nvSpPr>
        <dsp:cNvPr id="0" name=""/>
        <dsp:cNvSpPr/>
      </dsp:nvSpPr>
      <dsp:spPr>
        <a:xfrm>
          <a:off x="1009572" y="1430972"/>
          <a:ext cx="312820" cy="1192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410" y="0"/>
              </a:lnTo>
              <a:lnTo>
                <a:pt x="156410" y="1192151"/>
              </a:lnTo>
              <a:lnTo>
                <a:pt x="312820" y="119215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135170" y="1996235"/>
        <a:ext cx="61625" cy="61625"/>
      </dsp:txXfrm>
    </dsp:sp>
    <dsp:sp modelId="{8A1BD294-F809-4B56-94D7-ECF38322A613}">
      <dsp:nvSpPr>
        <dsp:cNvPr id="0" name=""/>
        <dsp:cNvSpPr/>
      </dsp:nvSpPr>
      <dsp:spPr>
        <a:xfrm>
          <a:off x="1009572" y="1430972"/>
          <a:ext cx="312820" cy="596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410" y="0"/>
              </a:lnTo>
              <a:lnTo>
                <a:pt x="156410" y="596075"/>
              </a:lnTo>
              <a:lnTo>
                <a:pt x="312820" y="59607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149153" y="1712180"/>
        <a:ext cx="33658" cy="33658"/>
      </dsp:txXfrm>
    </dsp:sp>
    <dsp:sp modelId="{C40563A7-E9E6-4B7F-AE81-3A382A7F6DA8}">
      <dsp:nvSpPr>
        <dsp:cNvPr id="0" name=""/>
        <dsp:cNvSpPr/>
      </dsp:nvSpPr>
      <dsp:spPr>
        <a:xfrm>
          <a:off x="1009572" y="1385252"/>
          <a:ext cx="3128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820" y="4572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158162" y="1423151"/>
        <a:ext cx="15641" cy="15641"/>
      </dsp:txXfrm>
    </dsp:sp>
    <dsp:sp modelId="{790A404F-02AA-44FE-A656-D8B1AFC8963C}">
      <dsp:nvSpPr>
        <dsp:cNvPr id="0" name=""/>
        <dsp:cNvSpPr/>
      </dsp:nvSpPr>
      <dsp:spPr>
        <a:xfrm>
          <a:off x="1009572" y="834896"/>
          <a:ext cx="312820" cy="596075"/>
        </a:xfrm>
        <a:custGeom>
          <a:avLst/>
          <a:gdLst/>
          <a:ahLst/>
          <a:cxnLst/>
          <a:rect l="0" t="0" r="0" b="0"/>
          <a:pathLst>
            <a:path>
              <a:moveTo>
                <a:pt x="0" y="596075"/>
              </a:moveTo>
              <a:lnTo>
                <a:pt x="156410" y="596075"/>
              </a:lnTo>
              <a:lnTo>
                <a:pt x="156410" y="0"/>
              </a:lnTo>
              <a:lnTo>
                <a:pt x="312820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149153" y="1116105"/>
        <a:ext cx="33658" cy="33658"/>
      </dsp:txXfrm>
    </dsp:sp>
    <dsp:sp modelId="{36F78094-AFD0-4899-9772-D22DCD97AF04}">
      <dsp:nvSpPr>
        <dsp:cNvPr id="0" name=""/>
        <dsp:cNvSpPr/>
      </dsp:nvSpPr>
      <dsp:spPr>
        <a:xfrm>
          <a:off x="1009572" y="238821"/>
          <a:ext cx="312820" cy="1192151"/>
        </a:xfrm>
        <a:custGeom>
          <a:avLst/>
          <a:gdLst/>
          <a:ahLst/>
          <a:cxnLst/>
          <a:rect l="0" t="0" r="0" b="0"/>
          <a:pathLst>
            <a:path>
              <a:moveTo>
                <a:pt x="0" y="1192151"/>
              </a:moveTo>
              <a:lnTo>
                <a:pt x="156410" y="1192151"/>
              </a:lnTo>
              <a:lnTo>
                <a:pt x="156410" y="0"/>
              </a:lnTo>
              <a:lnTo>
                <a:pt x="312820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135170" y="804084"/>
        <a:ext cx="61625" cy="61625"/>
      </dsp:txXfrm>
    </dsp:sp>
    <dsp:sp modelId="{1493A297-5D06-45A3-9B96-B8BBB51D9983}">
      <dsp:nvSpPr>
        <dsp:cNvPr id="0" name=""/>
        <dsp:cNvSpPr/>
      </dsp:nvSpPr>
      <dsp:spPr>
        <a:xfrm rot="16200000">
          <a:off x="-483753" y="1192542"/>
          <a:ext cx="2509791" cy="4768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Motivation</a:t>
          </a:r>
        </a:p>
      </dsp:txBody>
      <dsp:txXfrm>
        <a:off x="-483753" y="1192542"/>
        <a:ext cx="2509791" cy="476860"/>
      </dsp:txXfrm>
    </dsp:sp>
    <dsp:sp modelId="{11AF424C-7DAE-4C44-AEEA-FBBDF60083A5}">
      <dsp:nvSpPr>
        <dsp:cNvPr id="0" name=""/>
        <dsp:cNvSpPr/>
      </dsp:nvSpPr>
      <dsp:spPr>
        <a:xfrm>
          <a:off x="1322393" y="391"/>
          <a:ext cx="3756144" cy="4768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Ensuring Quality</a:t>
          </a:r>
        </a:p>
      </dsp:txBody>
      <dsp:txXfrm>
        <a:off x="1322393" y="391"/>
        <a:ext cx="3756144" cy="476860"/>
      </dsp:txXfrm>
    </dsp:sp>
    <dsp:sp modelId="{0A08CC23-CA89-4530-AA70-D3CB0C92C6B9}">
      <dsp:nvSpPr>
        <dsp:cNvPr id="0" name=""/>
        <dsp:cNvSpPr/>
      </dsp:nvSpPr>
      <dsp:spPr>
        <a:xfrm>
          <a:off x="1322393" y="596466"/>
          <a:ext cx="3756144" cy="4768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Reducing</a:t>
          </a:r>
          <a:r>
            <a:rPr lang="en-US" sz="1600" kern="1200" baseline="0" dirty="0">
              <a:latin typeface="Cambria" panose="02040503050406030204" pitchFamily="18" charset="0"/>
              <a:ea typeface="Cambria" panose="02040503050406030204" pitchFamily="18" charset="0"/>
            </a:rPr>
            <a:t> Risks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322393" y="596466"/>
        <a:ext cx="3756144" cy="476860"/>
      </dsp:txXfrm>
    </dsp:sp>
    <dsp:sp modelId="{39940A38-C8BE-4B94-A92B-6F2AEB3CA97C}">
      <dsp:nvSpPr>
        <dsp:cNvPr id="0" name=""/>
        <dsp:cNvSpPr/>
      </dsp:nvSpPr>
      <dsp:spPr>
        <a:xfrm>
          <a:off x="1322393" y="1192542"/>
          <a:ext cx="3756144" cy="4768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Enhancing</a:t>
          </a:r>
          <a:r>
            <a:rPr lang="en-US" sz="1600" kern="1200" baseline="0" dirty="0">
              <a:latin typeface="Cambria" panose="02040503050406030204" pitchFamily="18" charset="0"/>
              <a:ea typeface="Cambria" panose="02040503050406030204" pitchFamily="18" charset="0"/>
            </a:rPr>
            <a:t> User Experience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322393" y="1192542"/>
        <a:ext cx="3756144" cy="476860"/>
      </dsp:txXfrm>
    </dsp:sp>
    <dsp:sp modelId="{443DEB80-8DFE-4B87-B4DD-F599E5E31EC1}">
      <dsp:nvSpPr>
        <dsp:cNvPr id="0" name=""/>
        <dsp:cNvSpPr/>
      </dsp:nvSpPr>
      <dsp:spPr>
        <a:xfrm>
          <a:off x="1322393" y="1788617"/>
          <a:ext cx="3756144" cy="4768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Professional</a:t>
          </a:r>
          <a:r>
            <a:rPr lang="en-US" sz="1600" kern="1200" baseline="0" dirty="0">
              <a:latin typeface="Cambria" panose="02040503050406030204" pitchFamily="18" charset="0"/>
              <a:ea typeface="Cambria" panose="02040503050406030204" pitchFamily="18" charset="0"/>
            </a:rPr>
            <a:t> Growth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322393" y="1788617"/>
        <a:ext cx="3756144" cy="476860"/>
      </dsp:txXfrm>
    </dsp:sp>
    <dsp:sp modelId="{6B41DD2F-6EBF-4AB9-94F6-A744DE795B0C}">
      <dsp:nvSpPr>
        <dsp:cNvPr id="0" name=""/>
        <dsp:cNvSpPr/>
      </dsp:nvSpPr>
      <dsp:spPr>
        <a:xfrm>
          <a:off x="1322393" y="2384693"/>
          <a:ext cx="3756144" cy="4768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Driving</a:t>
          </a:r>
          <a:r>
            <a:rPr lang="en-US" sz="1600" kern="1200" baseline="0" dirty="0">
              <a:latin typeface="Cambria" panose="02040503050406030204" pitchFamily="18" charset="0"/>
              <a:ea typeface="Cambria" panose="02040503050406030204" pitchFamily="18" charset="0"/>
            </a:rPr>
            <a:t> Innovation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322393" y="2384693"/>
        <a:ext cx="3756144" cy="476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479B0-C91F-4D52-821B-957277D1F419}">
      <dsp:nvSpPr>
        <dsp:cNvPr id="0" name=""/>
        <dsp:cNvSpPr/>
      </dsp:nvSpPr>
      <dsp:spPr>
        <a:xfrm>
          <a:off x="1295290" y="409255"/>
          <a:ext cx="2725629" cy="2725629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E4EBB-F0C1-4340-BAA5-6D1698437489}">
      <dsp:nvSpPr>
        <dsp:cNvPr id="0" name=""/>
        <dsp:cNvSpPr/>
      </dsp:nvSpPr>
      <dsp:spPr>
        <a:xfrm>
          <a:off x="1295290" y="409255"/>
          <a:ext cx="2725629" cy="2725629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4E2FC-03A5-44A3-8A54-E1A1B8F874EF}">
      <dsp:nvSpPr>
        <dsp:cNvPr id="0" name=""/>
        <dsp:cNvSpPr/>
      </dsp:nvSpPr>
      <dsp:spPr>
        <a:xfrm>
          <a:off x="1295290" y="409255"/>
          <a:ext cx="2725629" cy="2725629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84E23-D56A-4890-8CD2-6A1A75119D0D}">
      <dsp:nvSpPr>
        <dsp:cNvPr id="0" name=""/>
        <dsp:cNvSpPr/>
      </dsp:nvSpPr>
      <dsp:spPr>
        <a:xfrm>
          <a:off x="1295290" y="409255"/>
          <a:ext cx="2725629" cy="2725629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0FBA9-6585-4F08-9BF4-1E18B93B655E}">
      <dsp:nvSpPr>
        <dsp:cNvPr id="0" name=""/>
        <dsp:cNvSpPr/>
      </dsp:nvSpPr>
      <dsp:spPr>
        <a:xfrm>
          <a:off x="2030568" y="1144533"/>
          <a:ext cx="1255072" cy="12550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214369" y="1328334"/>
        <a:ext cx="887470" cy="887470"/>
      </dsp:txXfrm>
    </dsp:sp>
    <dsp:sp modelId="{4A832DB6-22B1-4D3F-8DAE-D82573A34C7A}">
      <dsp:nvSpPr>
        <dsp:cNvPr id="0" name=""/>
        <dsp:cNvSpPr/>
      </dsp:nvSpPr>
      <dsp:spPr>
        <a:xfrm>
          <a:off x="2218829" y="1607"/>
          <a:ext cx="878550" cy="8785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347490" y="130268"/>
        <a:ext cx="621228" cy="621228"/>
      </dsp:txXfrm>
    </dsp:sp>
    <dsp:sp modelId="{58123547-D251-4B2E-AE3D-08328684D970}">
      <dsp:nvSpPr>
        <dsp:cNvPr id="0" name=""/>
        <dsp:cNvSpPr/>
      </dsp:nvSpPr>
      <dsp:spPr>
        <a:xfrm>
          <a:off x="3550016" y="1332794"/>
          <a:ext cx="878550" cy="8785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78677" y="1461455"/>
        <a:ext cx="621228" cy="621228"/>
      </dsp:txXfrm>
    </dsp:sp>
    <dsp:sp modelId="{62BAA1A8-61C5-4546-940C-5E3076261943}">
      <dsp:nvSpPr>
        <dsp:cNvPr id="0" name=""/>
        <dsp:cNvSpPr/>
      </dsp:nvSpPr>
      <dsp:spPr>
        <a:xfrm>
          <a:off x="2218829" y="2663981"/>
          <a:ext cx="878550" cy="8785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347490" y="2792642"/>
        <a:ext cx="621228" cy="621228"/>
      </dsp:txXfrm>
    </dsp:sp>
    <dsp:sp modelId="{D2911123-39D5-4374-B605-AE6C0613B42E}">
      <dsp:nvSpPr>
        <dsp:cNvPr id="0" name=""/>
        <dsp:cNvSpPr/>
      </dsp:nvSpPr>
      <dsp:spPr>
        <a:xfrm>
          <a:off x="887642" y="1332794"/>
          <a:ext cx="878550" cy="878550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016303" y="1461455"/>
        <a:ext cx="621228" cy="621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D6ABE-2250-4F52-91F1-78ACE34058FE}">
      <dsp:nvSpPr>
        <dsp:cNvPr id="0" name=""/>
        <dsp:cNvSpPr/>
      </dsp:nvSpPr>
      <dsp:spPr>
        <a:xfrm>
          <a:off x="2907292" y="1251517"/>
          <a:ext cx="1590733" cy="1376049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" panose="02040503050406030204" pitchFamily="18" charset="0"/>
              <a:ea typeface="Cambria" panose="02040503050406030204" pitchFamily="18" charset="0"/>
            </a:rPr>
            <a:t>Pagination</a:t>
          </a:r>
        </a:p>
      </dsp:txBody>
      <dsp:txXfrm>
        <a:off x="3170899" y="1479548"/>
        <a:ext cx="1063519" cy="919987"/>
      </dsp:txXfrm>
    </dsp:sp>
    <dsp:sp modelId="{3A24F389-9AAE-4AEA-BE24-07F9FB661CC1}">
      <dsp:nvSpPr>
        <dsp:cNvPr id="0" name=""/>
        <dsp:cNvSpPr/>
      </dsp:nvSpPr>
      <dsp:spPr>
        <a:xfrm>
          <a:off x="3903397" y="593171"/>
          <a:ext cx="600179" cy="517133"/>
        </a:xfrm>
        <a:prstGeom prst="hexagon">
          <a:avLst>
            <a:gd name="adj" fmla="val 28900"/>
            <a:gd name="vf" fmla="val 11547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51827-2DA0-4362-B8E4-69677A620841}">
      <dsp:nvSpPr>
        <dsp:cNvPr id="0" name=""/>
        <dsp:cNvSpPr/>
      </dsp:nvSpPr>
      <dsp:spPr>
        <a:xfrm>
          <a:off x="3053822" y="0"/>
          <a:ext cx="1303595" cy="1127762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" panose="02040503050406030204" pitchFamily="18" charset="0"/>
              <a:ea typeface="Cambria" panose="02040503050406030204" pitchFamily="18" charset="0"/>
            </a:rPr>
            <a:t>Sign in</a:t>
          </a:r>
        </a:p>
      </dsp:txBody>
      <dsp:txXfrm>
        <a:off x="3269855" y="186894"/>
        <a:ext cx="871529" cy="753974"/>
      </dsp:txXfrm>
    </dsp:sp>
    <dsp:sp modelId="{F4672298-6445-4178-9971-832FDBE0D7E0}">
      <dsp:nvSpPr>
        <dsp:cNvPr id="0" name=""/>
        <dsp:cNvSpPr/>
      </dsp:nvSpPr>
      <dsp:spPr>
        <a:xfrm>
          <a:off x="4603853" y="1559936"/>
          <a:ext cx="600179" cy="517133"/>
        </a:xfrm>
        <a:prstGeom prst="hexagon">
          <a:avLst>
            <a:gd name="adj" fmla="val 28900"/>
            <a:gd name="vf" fmla="val 11547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64108-6399-41C6-8492-48C6C6D16E6D}">
      <dsp:nvSpPr>
        <dsp:cNvPr id="0" name=""/>
        <dsp:cNvSpPr/>
      </dsp:nvSpPr>
      <dsp:spPr>
        <a:xfrm>
          <a:off x="4249370" y="693649"/>
          <a:ext cx="1303595" cy="1127762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" panose="02040503050406030204" pitchFamily="18" charset="0"/>
              <a:ea typeface="Cambria" panose="02040503050406030204" pitchFamily="18" charset="0"/>
            </a:rPr>
            <a:t>Signup</a:t>
          </a:r>
        </a:p>
      </dsp:txBody>
      <dsp:txXfrm>
        <a:off x="4465403" y="880543"/>
        <a:ext cx="871529" cy="753974"/>
      </dsp:txXfrm>
    </dsp:sp>
    <dsp:sp modelId="{14220A1C-B139-46F6-B893-DB5A793C85EC}">
      <dsp:nvSpPr>
        <dsp:cNvPr id="0" name=""/>
        <dsp:cNvSpPr/>
      </dsp:nvSpPr>
      <dsp:spPr>
        <a:xfrm>
          <a:off x="4117271" y="2651231"/>
          <a:ext cx="600179" cy="517133"/>
        </a:xfrm>
        <a:prstGeom prst="hexagon">
          <a:avLst>
            <a:gd name="adj" fmla="val 28900"/>
            <a:gd name="vf" fmla="val 11547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4C573-B9F5-4025-81B8-E82B6252B16D}">
      <dsp:nvSpPr>
        <dsp:cNvPr id="0" name=""/>
        <dsp:cNvSpPr/>
      </dsp:nvSpPr>
      <dsp:spPr>
        <a:xfrm>
          <a:off x="4249370" y="2057284"/>
          <a:ext cx="1303595" cy="1127762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" panose="02040503050406030204" pitchFamily="18" charset="0"/>
              <a:ea typeface="Cambria" panose="02040503050406030204" pitchFamily="18" charset="0"/>
            </a:rPr>
            <a:t>View Details</a:t>
          </a:r>
        </a:p>
      </dsp:txBody>
      <dsp:txXfrm>
        <a:off x="4465403" y="2244178"/>
        <a:ext cx="871529" cy="753974"/>
      </dsp:txXfrm>
    </dsp:sp>
    <dsp:sp modelId="{9E508A39-E185-45F9-9587-D29106D5780E}">
      <dsp:nvSpPr>
        <dsp:cNvPr id="0" name=""/>
        <dsp:cNvSpPr/>
      </dsp:nvSpPr>
      <dsp:spPr>
        <a:xfrm>
          <a:off x="2910252" y="2764512"/>
          <a:ext cx="600179" cy="517133"/>
        </a:xfrm>
        <a:prstGeom prst="hexagon">
          <a:avLst>
            <a:gd name="adj" fmla="val 28900"/>
            <a:gd name="vf" fmla="val 11547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9F2-399F-4C75-B2E4-697E4B1A7C5D}">
      <dsp:nvSpPr>
        <dsp:cNvPr id="0" name=""/>
        <dsp:cNvSpPr/>
      </dsp:nvSpPr>
      <dsp:spPr>
        <a:xfrm>
          <a:off x="3053822" y="2751710"/>
          <a:ext cx="1303595" cy="1127762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" panose="02040503050406030204" pitchFamily="18" charset="0"/>
              <a:ea typeface="Cambria" panose="02040503050406030204" pitchFamily="18" charset="0"/>
            </a:rPr>
            <a:t>Navigation</a:t>
          </a:r>
        </a:p>
      </dsp:txBody>
      <dsp:txXfrm>
        <a:off x="3269855" y="2938604"/>
        <a:ext cx="871529" cy="753974"/>
      </dsp:txXfrm>
    </dsp:sp>
    <dsp:sp modelId="{705D0DD8-FE99-4455-8EF6-D0A9190647EA}">
      <dsp:nvSpPr>
        <dsp:cNvPr id="0" name=""/>
        <dsp:cNvSpPr/>
      </dsp:nvSpPr>
      <dsp:spPr>
        <a:xfrm>
          <a:off x="2198326" y="1798135"/>
          <a:ext cx="600179" cy="517133"/>
        </a:xfrm>
        <a:prstGeom prst="hexagon">
          <a:avLst>
            <a:gd name="adj" fmla="val 28900"/>
            <a:gd name="vf" fmla="val 11547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94094-02CC-4B89-9A12-F9AAF4149FE5}">
      <dsp:nvSpPr>
        <dsp:cNvPr id="0" name=""/>
        <dsp:cNvSpPr/>
      </dsp:nvSpPr>
      <dsp:spPr>
        <a:xfrm>
          <a:off x="1852723" y="2058060"/>
          <a:ext cx="1303595" cy="1127762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" panose="02040503050406030204" pitchFamily="18" charset="0"/>
              <a:ea typeface="Cambria" panose="02040503050406030204" pitchFamily="18" charset="0"/>
            </a:rPr>
            <a:t>Filtering</a:t>
          </a:r>
        </a:p>
      </dsp:txBody>
      <dsp:txXfrm>
        <a:off x="2068756" y="2244954"/>
        <a:ext cx="871529" cy="753974"/>
      </dsp:txXfrm>
    </dsp:sp>
    <dsp:sp modelId="{FE45BAD1-87E3-46B4-A701-605B132C82C9}">
      <dsp:nvSpPr>
        <dsp:cNvPr id="0" name=""/>
        <dsp:cNvSpPr/>
      </dsp:nvSpPr>
      <dsp:spPr>
        <a:xfrm>
          <a:off x="1852723" y="692097"/>
          <a:ext cx="1303595" cy="1127762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" panose="02040503050406030204" pitchFamily="18" charset="0"/>
              <a:ea typeface="Cambria" panose="02040503050406030204" pitchFamily="18" charset="0"/>
            </a:rPr>
            <a:t>Searching</a:t>
          </a:r>
        </a:p>
      </dsp:txBody>
      <dsp:txXfrm>
        <a:off x="2068756" y="878991"/>
        <a:ext cx="871529" cy="753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38A7A6A5-3B6A-DF49-209D-F0430E07E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C040883D-9DAA-6744-E1E7-736A3DBF1E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02480DAE-2245-31CE-F1C7-1C3C26399C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75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C6677859-6D0A-781A-D28A-D797AA1D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ED3ABDB9-5AFA-1A6C-F0D7-4BF05B8F6C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E5907009-ECE4-E694-82CC-E60352BB70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299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EEB1F9F7-8E5C-29AA-CCED-3125EEBD1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FF46E9D0-4350-3BF5-0F6A-82720B4667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DB9D3E08-B8D2-1110-7AEC-BD8C63F492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587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1C9AF5FD-0352-5ECB-D0E5-7821D2A08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14598CEB-11E5-13A1-A47D-28CAFB563A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237951E8-2188-0CF8-8CCE-5E03CE8DF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059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EB0F4A35-8CFC-773E-4337-0F734B919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13AC072E-B2AD-477B-A862-298B064048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8442CD8E-F1F3-2667-A5FF-E6A29D9F5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73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8ECF6AD4-4119-AEE4-668B-84300EE03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73F0B2BF-7866-A6AD-0ECA-B0F3F15B58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7F0BC895-80D1-EA89-67D8-B2F4359A0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17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C1D235BC-6522-3BDA-EC6A-BD037F12B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8C145608-5243-D14B-EBBA-FE1783E136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73BB9EB3-D33A-6A8F-DAF6-EDFF91C8F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569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14FA4683-D411-9687-7FC1-DA38E98E6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EA98D6B7-4627-2EF9-0283-6886E0D5BA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8CFD3A28-F959-3E1A-EB47-D5A3E1D17C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357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E50B5A4E-ADCA-6031-27BD-EA7D1ED84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F0D33FFE-7CB0-4E53-46E6-2A4828A34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54A7ADE4-0017-C673-45A1-A74DA0B725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541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20F38306-7A69-F03F-8E60-DBB596F4F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9AFA302A-6C52-E068-2151-C5A603179A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CADF0D43-A31D-46E4-2E0C-DAE25D11F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02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0D638853-1BA4-4BC4-07FE-775A993DD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>
            <a:extLst>
              <a:ext uri="{FF2B5EF4-FFF2-40B4-BE49-F238E27FC236}">
                <a16:creationId xmlns:a16="http://schemas.microsoft.com/office/drawing/2014/main" id="{A19EBD8D-E59D-18B4-FF8E-6142A83DE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>
            <a:extLst>
              <a:ext uri="{FF2B5EF4-FFF2-40B4-BE49-F238E27FC236}">
                <a16:creationId xmlns:a16="http://schemas.microsoft.com/office/drawing/2014/main" id="{1B4BA041-8F3C-B9E8-7304-2D3BB2C1AD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6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>
          <a:extLst>
            <a:ext uri="{FF2B5EF4-FFF2-40B4-BE49-F238E27FC236}">
              <a16:creationId xmlns:a16="http://schemas.microsoft.com/office/drawing/2014/main" id="{0D7325DE-59FE-F165-9B49-0995C10EC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>
            <a:extLst>
              <a:ext uri="{FF2B5EF4-FFF2-40B4-BE49-F238E27FC236}">
                <a16:creationId xmlns:a16="http://schemas.microsoft.com/office/drawing/2014/main" id="{8C340FB5-7499-DD01-994A-75BBB691D5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>
            <a:extLst>
              <a:ext uri="{FF2B5EF4-FFF2-40B4-BE49-F238E27FC236}">
                <a16:creationId xmlns:a16="http://schemas.microsoft.com/office/drawing/2014/main" id="{C2F6C118-AAC4-4863-1A03-1B8B09A081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57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1D5EF2F6-723C-3776-BDB8-F66131079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F8815B60-A8AE-C2AD-3C24-1C4826EA90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19C7983A-C755-A9E1-430F-F35CE3D975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20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3EE3BDD4-3673-4A69-0C89-6D5773D30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7FA3F31A-4437-8FD6-A033-C3632964F4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DA18BC4E-1162-FB35-56D8-2A00C94420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30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62" r:id="rId8"/>
    <p:sldLayoutId id="2147483664" r:id="rId9"/>
    <p:sldLayoutId id="2147483666" r:id="rId10"/>
    <p:sldLayoutId id="214748366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MM_tf6ZXOqQHJyLl_Et16ky77h-Mjzc/edit?usp=sharing&amp;ouid=108835976333530859750&amp;rtpof=true&amp;sd=true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hop-ease-b2fc1.web.app/" TargetMode="External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29.png"/><Relationship Id="rId4" Type="http://schemas.openxmlformats.org/officeDocument/2006/relationships/hyperlink" Target="https://drive.google.com/file/d/1RCkY7XJxQnorFFNIJrgZvPShr0h8ukHI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1294939" y="1245241"/>
            <a:ext cx="6554121" cy="785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Topic:</a:t>
            </a:r>
            <a:br>
              <a:rPr lang="en-US" sz="2000" b="0" dirty="0"/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Exploring Diverse Testing Methods</a:t>
            </a:r>
            <a:br>
              <a:rPr lang="en-US" sz="2000" dirty="0"/>
            </a:br>
            <a:endParaRPr sz="2000" dirty="0">
              <a:solidFill>
                <a:srgbClr val="00B0F0"/>
              </a:solidFill>
            </a:endParaRPr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152615" y="4607110"/>
            <a:ext cx="3738741" cy="415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  <p:sp>
        <p:nvSpPr>
          <p:cNvPr id="2" name="Google Shape;711;p24"/>
          <p:cNvSpPr txBox="1"/>
          <p:nvPr/>
        </p:nvSpPr>
        <p:spPr>
          <a:xfrm>
            <a:off x="7894353" y="4603417"/>
            <a:ext cx="1097032" cy="4156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CSE-454</a:t>
            </a:r>
            <a:endParaRPr lang="en-US" altLang="en-GB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31BC8-B432-690D-3E55-B8E39625F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7" y="80744"/>
            <a:ext cx="931526" cy="905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01B67-D0E8-30B6-3137-2B5F48B3D5AF}"/>
              </a:ext>
            </a:extLst>
          </p:cNvPr>
          <p:cNvSpPr txBox="1"/>
          <p:nvPr/>
        </p:nvSpPr>
        <p:spPr>
          <a:xfrm>
            <a:off x="1535219" y="83287"/>
            <a:ext cx="5665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11965E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Green University of Bangladesh</a:t>
            </a:r>
          </a:p>
          <a:p>
            <a:pPr algn="ctr"/>
            <a:r>
              <a:rPr lang="en-US" sz="1500" dirty="0">
                <a:latin typeface="Bahnschrift" panose="020B0502040204020203" pitchFamily="34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2D2D65-F51C-87A2-2837-981E79E98A43}"/>
              </a:ext>
            </a:extLst>
          </p:cNvPr>
          <p:cNvCxnSpPr/>
          <p:nvPr/>
        </p:nvCxnSpPr>
        <p:spPr>
          <a:xfrm>
            <a:off x="0" y="993927"/>
            <a:ext cx="9144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oftware testing - Free seo and web icons">
            <a:extLst>
              <a:ext uri="{FF2B5EF4-FFF2-40B4-BE49-F238E27FC236}">
                <a16:creationId xmlns:a16="http://schemas.microsoft.com/office/drawing/2014/main" id="{DE247560-99FB-131C-EBC3-E23C3F93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359" y="80642"/>
            <a:ext cx="830537" cy="83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lity Assurance and Software Testing Services | QA Services">
            <a:extLst>
              <a:ext uri="{FF2B5EF4-FFF2-40B4-BE49-F238E27FC236}">
                <a16:creationId xmlns:a16="http://schemas.microsoft.com/office/drawing/2014/main" id="{9918482D-E059-1F7A-1CC5-CF934C005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72" y="1579901"/>
            <a:ext cx="4059073" cy="280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1B2F4B62-0FBC-2C0C-CCE1-6D6B41AB6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11;p24">
            <a:extLst>
              <a:ext uri="{FF2B5EF4-FFF2-40B4-BE49-F238E27FC236}">
                <a16:creationId xmlns:a16="http://schemas.microsoft.com/office/drawing/2014/main" id="{8A64CA52-5514-8ECD-29B8-8AEAB9EB9B5A}"/>
              </a:ext>
            </a:extLst>
          </p:cNvPr>
          <p:cNvSpPr txBox="1">
            <a:spLocks/>
          </p:cNvSpPr>
          <p:nvPr/>
        </p:nvSpPr>
        <p:spPr>
          <a:xfrm>
            <a:off x="8181474" y="4326767"/>
            <a:ext cx="455486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altLang="en-GB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4A78E-D927-8EED-3B7F-C1D68356E98C}"/>
              </a:ext>
            </a:extLst>
          </p:cNvPr>
          <p:cNvSpPr txBox="1"/>
          <p:nvPr/>
        </p:nvSpPr>
        <p:spPr>
          <a:xfrm>
            <a:off x="3360419" y="368428"/>
            <a:ext cx="259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Problem Domain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86550F-EF74-F8A5-513A-1D0E353D9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27" y="1976510"/>
            <a:ext cx="2352403" cy="17653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96C5C1-74D3-8C1F-4472-A85E9E4F6875}"/>
              </a:ext>
            </a:extLst>
          </p:cNvPr>
          <p:cNvSpPr txBox="1"/>
          <p:nvPr/>
        </p:nvSpPr>
        <p:spPr>
          <a:xfrm>
            <a:off x="1504975" y="2145323"/>
            <a:ext cx="2947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Context of the Website.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Challenges to Address.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Need for Testing.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Objectives of Testing.</a:t>
            </a:r>
          </a:p>
        </p:txBody>
      </p:sp>
      <p:pic>
        <p:nvPicPr>
          <p:cNvPr id="7" name="Picture 2" descr="Software testing - Free seo and web icons">
            <a:extLst>
              <a:ext uri="{FF2B5EF4-FFF2-40B4-BE49-F238E27FC236}">
                <a16:creationId xmlns:a16="http://schemas.microsoft.com/office/drawing/2014/main" id="{F7C8D9C7-5F28-6388-8479-9A721F054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1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oftware testing - Free seo and web icons">
            <a:extLst>
              <a:ext uri="{FF2B5EF4-FFF2-40B4-BE49-F238E27FC236}">
                <a16:creationId xmlns:a16="http://schemas.microsoft.com/office/drawing/2014/main" id="{4F928201-1727-07F7-77F0-32030AA8B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12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11;p24">
            <a:extLst>
              <a:ext uri="{FF2B5EF4-FFF2-40B4-BE49-F238E27FC236}">
                <a16:creationId xmlns:a16="http://schemas.microsoft.com/office/drawing/2014/main" id="{05DBEB52-E07B-79AD-7EA5-C86AED64074A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</p:spTree>
    <p:extLst>
      <p:ext uri="{BB962C8B-B14F-4D97-AF65-F5344CB8AC3E}">
        <p14:creationId xmlns:p14="http://schemas.microsoft.com/office/powerpoint/2010/main" val="298876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490022DB-3496-4474-CAD7-2DF49C3DB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11;p24">
            <a:extLst>
              <a:ext uri="{FF2B5EF4-FFF2-40B4-BE49-F238E27FC236}">
                <a16:creationId xmlns:a16="http://schemas.microsoft.com/office/drawing/2014/main" id="{BE1FD6A6-509D-0980-DAC3-B0D345E4342C}"/>
              </a:ext>
            </a:extLst>
          </p:cNvPr>
          <p:cNvSpPr txBox="1">
            <a:spLocks/>
          </p:cNvSpPr>
          <p:nvPr/>
        </p:nvSpPr>
        <p:spPr>
          <a:xfrm>
            <a:off x="8181474" y="4326767"/>
            <a:ext cx="455486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altLang="en-GB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F071F-AA90-B8E3-F7CD-40252E426F98}"/>
              </a:ext>
            </a:extLst>
          </p:cNvPr>
          <p:cNvSpPr txBox="1"/>
          <p:nvPr/>
        </p:nvSpPr>
        <p:spPr>
          <a:xfrm>
            <a:off x="3090397" y="409267"/>
            <a:ext cx="296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Manual Test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0509B-0430-1186-50BE-C248D7590705}"/>
              </a:ext>
            </a:extLst>
          </p:cNvPr>
          <p:cNvSpPr txBox="1"/>
          <p:nvPr/>
        </p:nvSpPr>
        <p:spPr>
          <a:xfrm>
            <a:off x="6723516" y="4434200"/>
            <a:ext cx="1423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E0EB2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Manual Test Case</a:t>
            </a:r>
            <a:endParaRPr lang="en-US" sz="1200" b="1" dirty="0">
              <a:solidFill>
                <a:srgbClr val="0E0EB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1242A39-F8DC-08AF-0E1A-290F4BA8D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194" y="4512003"/>
            <a:ext cx="213525" cy="163839"/>
          </a:xfrm>
          <a:prstGeom prst="rect">
            <a:avLst/>
          </a:prstGeom>
        </p:spPr>
      </p:pic>
      <p:pic>
        <p:nvPicPr>
          <p:cNvPr id="13" name="Picture 2" descr="Software testing - Free seo and web icons">
            <a:extLst>
              <a:ext uri="{FF2B5EF4-FFF2-40B4-BE49-F238E27FC236}">
                <a16:creationId xmlns:a16="http://schemas.microsoft.com/office/drawing/2014/main" id="{B4A974ED-8546-8286-81AE-6DB69642D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1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oftware testing - Free seo and web icons">
            <a:extLst>
              <a:ext uri="{FF2B5EF4-FFF2-40B4-BE49-F238E27FC236}">
                <a16:creationId xmlns:a16="http://schemas.microsoft.com/office/drawing/2014/main" id="{27BF39EB-22BD-E754-5E49-0C41D5304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11;p24">
            <a:extLst>
              <a:ext uri="{FF2B5EF4-FFF2-40B4-BE49-F238E27FC236}">
                <a16:creationId xmlns:a16="http://schemas.microsoft.com/office/drawing/2014/main" id="{34A7C53F-D257-F83A-02A6-1B0DBBF48A51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EE57D-A634-2E11-7099-6C0194655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677" y="1003482"/>
            <a:ext cx="7972751" cy="34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65458C69-720C-62B3-6948-0FF003457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11;p24">
            <a:extLst>
              <a:ext uri="{FF2B5EF4-FFF2-40B4-BE49-F238E27FC236}">
                <a16:creationId xmlns:a16="http://schemas.microsoft.com/office/drawing/2014/main" id="{C10B283D-33D4-3953-0D85-64AF12C669E2}"/>
              </a:ext>
            </a:extLst>
          </p:cNvPr>
          <p:cNvSpPr txBox="1">
            <a:spLocks/>
          </p:cNvSpPr>
          <p:nvPr/>
        </p:nvSpPr>
        <p:spPr>
          <a:xfrm>
            <a:off x="8181474" y="4326767"/>
            <a:ext cx="455486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altLang="en-GB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 descr="Software testing - Free seo and web icons">
            <a:extLst>
              <a:ext uri="{FF2B5EF4-FFF2-40B4-BE49-F238E27FC236}">
                <a16:creationId xmlns:a16="http://schemas.microsoft.com/office/drawing/2014/main" id="{93951071-955B-C480-F6EC-FC7B764B7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294" y="431930"/>
            <a:ext cx="432773" cy="43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83E0ED-14E1-0EF3-3CFF-01C55F52086C}"/>
              </a:ext>
            </a:extLst>
          </p:cNvPr>
          <p:cNvSpPr txBox="1"/>
          <p:nvPr/>
        </p:nvSpPr>
        <p:spPr>
          <a:xfrm>
            <a:off x="3090397" y="409267"/>
            <a:ext cx="261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Automation Test</a:t>
            </a:r>
          </a:p>
        </p:txBody>
      </p:sp>
      <p:pic>
        <p:nvPicPr>
          <p:cNvPr id="9" name="Picture 8" descr="Software testing - Free seo and web icons">
            <a:extLst>
              <a:ext uri="{FF2B5EF4-FFF2-40B4-BE49-F238E27FC236}">
                <a16:creationId xmlns:a16="http://schemas.microsoft.com/office/drawing/2014/main" id="{C8414CA2-72CC-ACB5-0DE5-ED84C4954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19" y="431930"/>
            <a:ext cx="432773" cy="43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11;p24">
            <a:extLst>
              <a:ext uri="{FF2B5EF4-FFF2-40B4-BE49-F238E27FC236}">
                <a16:creationId xmlns:a16="http://schemas.microsoft.com/office/drawing/2014/main" id="{E734A1CB-16F2-4838-3C4C-B64F38B8E517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E1E080-39A0-228E-B286-D70E19777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27" y="864703"/>
            <a:ext cx="3974471" cy="3599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8021FF-4EBF-9A59-3E5C-C1E7F43FC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532" y="864703"/>
            <a:ext cx="3614536" cy="359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8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0780C9C7-B05D-C448-CF01-4ED9193F5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1;p24">
            <a:extLst>
              <a:ext uri="{FF2B5EF4-FFF2-40B4-BE49-F238E27FC236}">
                <a16:creationId xmlns:a16="http://schemas.microsoft.com/office/drawing/2014/main" id="{709EA02D-A75B-675F-DFB1-84B868C923DF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3740156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711;p24">
            <a:extLst>
              <a:ext uri="{FF2B5EF4-FFF2-40B4-BE49-F238E27FC236}">
                <a16:creationId xmlns:a16="http://schemas.microsoft.com/office/drawing/2014/main" id="{B4CECA75-4B76-5FBF-5FF3-51CF92C95645}"/>
              </a:ext>
            </a:extLst>
          </p:cNvPr>
          <p:cNvSpPr txBox="1">
            <a:spLocks/>
          </p:cNvSpPr>
          <p:nvPr/>
        </p:nvSpPr>
        <p:spPr>
          <a:xfrm>
            <a:off x="8181474" y="4326767"/>
            <a:ext cx="455486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07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 descr="Software testing - Free seo and web icons">
            <a:extLst>
              <a:ext uri="{FF2B5EF4-FFF2-40B4-BE49-F238E27FC236}">
                <a16:creationId xmlns:a16="http://schemas.microsoft.com/office/drawing/2014/main" id="{C9CBC954-9E12-C2B9-C373-1D7CBD367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3" y="538705"/>
            <a:ext cx="733205" cy="7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oftware testing - Free seo and web icons">
            <a:extLst>
              <a:ext uri="{FF2B5EF4-FFF2-40B4-BE49-F238E27FC236}">
                <a16:creationId xmlns:a16="http://schemas.microsoft.com/office/drawing/2014/main" id="{B377A239-01BE-8DB4-9FA1-181E6CFF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34" y="538705"/>
            <a:ext cx="733205" cy="7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5690EF-2284-A4A0-1516-E19E66B515B1}"/>
              </a:ext>
            </a:extLst>
          </p:cNvPr>
          <p:cNvSpPr txBox="1"/>
          <p:nvPr/>
        </p:nvSpPr>
        <p:spPr>
          <a:xfrm>
            <a:off x="3090397" y="409267"/>
            <a:ext cx="261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Automation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0621DD-BE61-C168-689F-F8BCECD16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2274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60CBF44E-7003-7215-003B-4E0C2A79A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1;p24">
            <a:extLst>
              <a:ext uri="{FF2B5EF4-FFF2-40B4-BE49-F238E27FC236}">
                <a16:creationId xmlns:a16="http://schemas.microsoft.com/office/drawing/2014/main" id="{E1857DF2-A25B-CF16-6F3E-4BFADF5E0EC4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3740156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711;p24">
            <a:extLst>
              <a:ext uri="{FF2B5EF4-FFF2-40B4-BE49-F238E27FC236}">
                <a16:creationId xmlns:a16="http://schemas.microsoft.com/office/drawing/2014/main" id="{95476C2B-2336-5D8F-5940-7CD15EF031C8}"/>
              </a:ext>
            </a:extLst>
          </p:cNvPr>
          <p:cNvSpPr txBox="1">
            <a:spLocks/>
          </p:cNvSpPr>
          <p:nvPr/>
        </p:nvSpPr>
        <p:spPr>
          <a:xfrm>
            <a:off x="8181474" y="4326767"/>
            <a:ext cx="455486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07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 descr="Software testing - Free seo and web icons">
            <a:extLst>
              <a:ext uri="{FF2B5EF4-FFF2-40B4-BE49-F238E27FC236}">
                <a16:creationId xmlns:a16="http://schemas.microsoft.com/office/drawing/2014/main" id="{5E693205-94C6-3EA0-A1C7-07DE17D0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3" y="538705"/>
            <a:ext cx="733205" cy="7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oftware testing - Free seo and web icons">
            <a:extLst>
              <a:ext uri="{FF2B5EF4-FFF2-40B4-BE49-F238E27FC236}">
                <a16:creationId xmlns:a16="http://schemas.microsoft.com/office/drawing/2014/main" id="{54BF29C7-85A6-7947-19E3-B4E247EC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34" y="538705"/>
            <a:ext cx="733205" cy="7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93FA7A-7D73-DDE1-C369-F2FC3A96E4AF}"/>
              </a:ext>
            </a:extLst>
          </p:cNvPr>
          <p:cNvSpPr txBox="1"/>
          <p:nvPr/>
        </p:nvSpPr>
        <p:spPr>
          <a:xfrm>
            <a:off x="3201072" y="419928"/>
            <a:ext cx="272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Performance Test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A8886A-9781-3F4F-C88F-FFEB8F7C8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61B1851B-0350-DBA8-895A-370E26136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11;p24">
            <a:extLst>
              <a:ext uri="{FF2B5EF4-FFF2-40B4-BE49-F238E27FC236}">
                <a16:creationId xmlns:a16="http://schemas.microsoft.com/office/drawing/2014/main" id="{952D51B8-4AD3-50D6-D4D2-961C4029347F}"/>
              </a:ext>
            </a:extLst>
          </p:cNvPr>
          <p:cNvSpPr txBox="1">
            <a:spLocks/>
          </p:cNvSpPr>
          <p:nvPr/>
        </p:nvSpPr>
        <p:spPr>
          <a:xfrm>
            <a:off x="8181474" y="4326767"/>
            <a:ext cx="455486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altLang="en-GB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15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3B20E-A89F-B8C3-1419-2BE713C4401D}"/>
              </a:ext>
            </a:extLst>
          </p:cNvPr>
          <p:cNvSpPr txBox="1"/>
          <p:nvPr/>
        </p:nvSpPr>
        <p:spPr>
          <a:xfrm>
            <a:off x="3201072" y="419928"/>
            <a:ext cx="272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Performance Test</a:t>
            </a:r>
          </a:p>
        </p:txBody>
      </p:sp>
      <p:pic>
        <p:nvPicPr>
          <p:cNvPr id="7" name="Picture 2" descr="Software testing - Free seo and web icons">
            <a:extLst>
              <a:ext uri="{FF2B5EF4-FFF2-40B4-BE49-F238E27FC236}">
                <a16:creationId xmlns:a16="http://schemas.microsoft.com/office/drawing/2014/main" id="{A93FC47B-80A1-F26F-A865-9218A1B2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1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oftware testing - Free seo and web icons">
            <a:extLst>
              <a:ext uri="{FF2B5EF4-FFF2-40B4-BE49-F238E27FC236}">
                <a16:creationId xmlns:a16="http://schemas.microsoft.com/office/drawing/2014/main" id="{7ABD054E-F0F8-4B9D-76F1-51DB48D08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97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D5DDC0-3C47-8012-5B13-EE2BAB476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48" y="979996"/>
            <a:ext cx="4227968" cy="3453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CB262-B20F-0DAD-B72A-EC2496583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316" y="1036321"/>
            <a:ext cx="3423830" cy="3397194"/>
          </a:xfrm>
          <a:prstGeom prst="rect">
            <a:avLst/>
          </a:prstGeom>
        </p:spPr>
      </p:pic>
      <p:sp>
        <p:nvSpPr>
          <p:cNvPr id="5" name="Google Shape;711;p24">
            <a:extLst>
              <a:ext uri="{FF2B5EF4-FFF2-40B4-BE49-F238E27FC236}">
                <a16:creationId xmlns:a16="http://schemas.microsoft.com/office/drawing/2014/main" id="{8091B101-B45E-1B72-C539-888C82F3B911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</p:spTree>
    <p:extLst>
      <p:ext uri="{BB962C8B-B14F-4D97-AF65-F5344CB8AC3E}">
        <p14:creationId xmlns:p14="http://schemas.microsoft.com/office/powerpoint/2010/main" val="381348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2171469A-42D3-CF62-9896-949CA370E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11;p24">
            <a:extLst>
              <a:ext uri="{FF2B5EF4-FFF2-40B4-BE49-F238E27FC236}">
                <a16:creationId xmlns:a16="http://schemas.microsoft.com/office/drawing/2014/main" id="{8523E29A-985E-4A14-BC77-05093A7D8194}"/>
              </a:ext>
            </a:extLst>
          </p:cNvPr>
          <p:cNvSpPr txBox="1">
            <a:spLocks/>
          </p:cNvSpPr>
          <p:nvPr/>
        </p:nvSpPr>
        <p:spPr>
          <a:xfrm>
            <a:off x="8181474" y="4326767"/>
            <a:ext cx="455486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altLang="en-GB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16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3BD51-EDC6-A626-A1B3-7C186FA53471}"/>
              </a:ext>
            </a:extLst>
          </p:cNvPr>
          <p:cNvSpPr txBox="1"/>
          <p:nvPr/>
        </p:nvSpPr>
        <p:spPr>
          <a:xfrm>
            <a:off x="4004859" y="365161"/>
            <a:ext cx="144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API Test</a:t>
            </a:r>
          </a:p>
        </p:txBody>
      </p:sp>
      <p:pic>
        <p:nvPicPr>
          <p:cNvPr id="7" name="Picture 2" descr="Software testing - Free seo and web icons">
            <a:extLst>
              <a:ext uri="{FF2B5EF4-FFF2-40B4-BE49-F238E27FC236}">
                <a16:creationId xmlns:a16="http://schemas.microsoft.com/office/drawing/2014/main" id="{4D6DD6EC-24A2-29D9-7A0C-898549499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1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oftware testing - Free seo and web icons">
            <a:extLst>
              <a:ext uri="{FF2B5EF4-FFF2-40B4-BE49-F238E27FC236}">
                <a16:creationId xmlns:a16="http://schemas.microsoft.com/office/drawing/2014/main" id="{4B38E717-C81D-9FF7-C313-C650B41B4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97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AD9C4E-88C2-A4EB-5DE9-F2F15BF38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7" y="1023170"/>
            <a:ext cx="4777413" cy="34234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30B53B-DB80-1B42-B51B-A662DE6E9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911" y="1023170"/>
            <a:ext cx="3125592" cy="3423468"/>
          </a:xfrm>
          <a:prstGeom prst="rect">
            <a:avLst/>
          </a:prstGeom>
        </p:spPr>
      </p:pic>
      <p:sp>
        <p:nvSpPr>
          <p:cNvPr id="5" name="Google Shape;711;p24">
            <a:extLst>
              <a:ext uri="{FF2B5EF4-FFF2-40B4-BE49-F238E27FC236}">
                <a16:creationId xmlns:a16="http://schemas.microsoft.com/office/drawing/2014/main" id="{201D2871-DD81-A5C2-F8CF-3564BF1B3CEC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</p:spTree>
    <p:extLst>
      <p:ext uri="{BB962C8B-B14F-4D97-AF65-F5344CB8AC3E}">
        <p14:creationId xmlns:p14="http://schemas.microsoft.com/office/powerpoint/2010/main" val="104240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0D85EDFE-FE7F-6093-0343-50399BD8F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11;p24">
            <a:extLst>
              <a:ext uri="{FF2B5EF4-FFF2-40B4-BE49-F238E27FC236}">
                <a16:creationId xmlns:a16="http://schemas.microsoft.com/office/drawing/2014/main" id="{AB45F886-952E-091E-892F-119EF049AE11}"/>
              </a:ext>
            </a:extLst>
          </p:cNvPr>
          <p:cNvSpPr txBox="1">
            <a:spLocks/>
          </p:cNvSpPr>
          <p:nvPr/>
        </p:nvSpPr>
        <p:spPr>
          <a:xfrm>
            <a:off x="8181474" y="4326767"/>
            <a:ext cx="455486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altLang="en-GB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17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266" name="Picture 2" descr="Types of Software Testing - javatpoint">
            <a:extLst>
              <a:ext uri="{FF2B5EF4-FFF2-40B4-BE49-F238E27FC236}">
                <a16:creationId xmlns:a16="http://schemas.microsoft.com/office/drawing/2014/main" id="{B274E90E-9D24-5304-028E-D6DEFABF6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45" y="432648"/>
            <a:ext cx="5212754" cy="398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oftware testing - Free seo and web icons">
            <a:extLst>
              <a:ext uri="{FF2B5EF4-FFF2-40B4-BE49-F238E27FC236}">
                <a16:creationId xmlns:a16="http://schemas.microsoft.com/office/drawing/2014/main" id="{3163E6A0-81A2-D6F7-94C4-F45C5DC4E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1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oftware testing - Free seo and web icons">
            <a:extLst>
              <a:ext uri="{FF2B5EF4-FFF2-40B4-BE49-F238E27FC236}">
                <a16:creationId xmlns:a16="http://schemas.microsoft.com/office/drawing/2014/main" id="{5B80E280-406E-683A-EAEB-12A74577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11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11;p24">
            <a:extLst>
              <a:ext uri="{FF2B5EF4-FFF2-40B4-BE49-F238E27FC236}">
                <a16:creationId xmlns:a16="http://schemas.microsoft.com/office/drawing/2014/main" id="{2C309832-97DF-52E5-6A00-DB3659BCB6CB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</p:spTree>
    <p:extLst>
      <p:ext uri="{BB962C8B-B14F-4D97-AF65-F5344CB8AC3E}">
        <p14:creationId xmlns:p14="http://schemas.microsoft.com/office/powerpoint/2010/main" val="217572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265C3FE4-D602-3376-3DA7-1F437E3E4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11;p24">
            <a:extLst>
              <a:ext uri="{FF2B5EF4-FFF2-40B4-BE49-F238E27FC236}">
                <a16:creationId xmlns:a16="http://schemas.microsoft.com/office/drawing/2014/main" id="{E444F0E5-9D87-860C-DB49-41E18CBA1764}"/>
              </a:ext>
            </a:extLst>
          </p:cNvPr>
          <p:cNvSpPr txBox="1">
            <a:spLocks/>
          </p:cNvSpPr>
          <p:nvPr/>
        </p:nvSpPr>
        <p:spPr>
          <a:xfrm>
            <a:off x="8181474" y="4326767"/>
            <a:ext cx="455486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altLang="en-GB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18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99472A-63C1-71E2-A562-7E53F91F3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243" y="371643"/>
            <a:ext cx="1455514" cy="662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24BA41-3181-34EE-35F0-01037CEC5C80}"/>
              </a:ext>
            </a:extLst>
          </p:cNvPr>
          <p:cNvSpPr txBox="1"/>
          <p:nvPr/>
        </p:nvSpPr>
        <p:spPr>
          <a:xfrm>
            <a:off x="722533" y="1780746"/>
            <a:ext cx="56974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Testing is a critical process in ensuring the functionality, reliability, and usability of websites.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Through automated, manual, functional, and non-functional testing, the website's quality was significantly enhanced, ensuring it meets user and business expectations.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Testing is not just a phase but an ongoing commitment to delivering excellence and maintaining user trust.</a:t>
            </a:r>
          </a:p>
        </p:txBody>
      </p:sp>
      <p:pic>
        <p:nvPicPr>
          <p:cNvPr id="12294" name="Picture 6" descr="Conclusion - Free technology icons">
            <a:extLst>
              <a:ext uri="{FF2B5EF4-FFF2-40B4-BE49-F238E27FC236}">
                <a16:creationId xmlns:a16="http://schemas.microsoft.com/office/drawing/2014/main" id="{E30AD6C8-34E0-BD33-3571-CF0C8A5E6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774" y="1840571"/>
            <a:ext cx="1432870" cy="143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oftware testing - Free seo and web icons">
            <a:extLst>
              <a:ext uri="{FF2B5EF4-FFF2-40B4-BE49-F238E27FC236}">
                <a16:creationId xmlns:a16="http://schemas.microsoft.com/office/drawing/2014/main" id="{17595026-449D-8C5A-2925-FF3A2998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1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oftware testing - Free seo and web icons">
            <a:extLst>
              <a:ext uri="{FF2B5EF4-FFF2-40B4-BE49-F238E27FC236}">
                <a16:creationId xmlns:a16="http://schemas.microsoft.com/office/drawing/2014/main" id="{5718F938-89FB-27FD-099C-2425BCA55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6" y="442714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11;p24">
            <a:extLst>
              <a:ext uri="{FF2B5EF4-FFF2-40B4-BE49-F238E27FC236}">
                <a16:creationId xmlns:a16="http://schemas.microsoft.com/office/drawing/2014/main" id="{3DAF7DA1-18E9-C690-AC68-75AF4B3848E2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</p:spTree>
    <p:extLst>
      <p:ext uri="{BB962C8B-B14F-4D97-AF65-F5344CB8AC3E}">
        <p14:creationId xmlns:p14="http://schemas.microsoft.com/office/powerpoint/2010/main" val="29681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A91C1F20-88CE-2205-AE9D-033D03B11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11;p24">
            <a:extLst>
              <a:ext uri="{FF2B5EF4-FFF2-40B4-BE49-F238E27FC236}">
                <a16:creationId xmlns:a16="http://schemas.microsoft.com/office/drawing/2014/main" id="{683F705C-E217-987D-25E4-8341DE113E00}"/>
              </a:ext>
            </a:extLst>
          </p:cNvPr>
          <p:cNvSpPr txBox="1">
            <a:spLocks/>
          </p:cNvSpPr>
          <p:nvPr/>
        </p:nvSpPr>
        <p:spPr>
          <a:xfrm>
            <a:off x="8181474" y="4326767"/>
            <a:ext cx="455486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altLang="en-GB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19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EE01C-3CC7-3B11-BE0E-89F539FD5343}"/>
              </a:ext>
            </a:extLst>
          </p:cNvPr>
          <p:cNvSpPr txBox="1"/>
          <p:nvPr/>
        </p:nvSpPr>
        <p:spPr>
          <a:xfrm>
            <a:off x="3661703" y="392745"/>
            <a:ext cx="1800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F6A954-ECA8-F64D-7CA6-E0A20758757C}"/>
              </a:ext>
            </a:extLst>
          </p:cNvPr>
          <p:cNvSpPr txBox="1"/>
          <p:nvPr/>
        </p:nvSpPr>
        <p:spPr>
          <a:xfrm>
            <a:off x="921433" y="1464683"/>
            <a:ext cx="50714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1.   Website: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ShopeEase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(E-commerce)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      Link: </a:t>
            </a:r>
            <a:r>
              <a:rPr lang="en-US" sz="1200" b="1" dirty="0">
                <a:solidFill>
                  <a:srgbClr val="0E0EB2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https://shop-ease-b2fc1.web.app</a:t>
            </a:r>
            <a:endParaRPr lang="en-US" sz="1200" b="1" dirty="0">
              <a:solidFill>
                <a:srgbClr val="0E0EB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Tools: 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Selenium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Description: 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popular automated testing tool for web   		   applications that supports multiple browsers 	        	   and programming languages.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Book: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Title: </a:t>
            </a:r>
            <a:r>
              <a:rPr lang="en-US" sz="12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Software Testing: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 Craftsman's Approach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Author: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Paul C. Jorgensen.</a:t>
            </a:r>
          </a:p>
          <a:p>
            <a:pPr algn="just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Publisher: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CRC Press, 2013.</a:t>
            </a:r>
          </a:p>
          <a:p>
            <a:pPr algn="just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Description: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 comprehensive guide to software testing methodologies.</a:t>
            </a:r>
          </a:p>
          <a:p>
            <a:pPr algn="just"/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4.       </a:t>
            </a:r>
            <a:r>
              <a:rPr lang="en-US" sz="1200" b="1" dirty="0">
                <a:solidFill>
                  <a:srgbClr val="024EBE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Report</a:t>
            </a:r>
            <a:endParaRPr lang="en-US" sz="1200" b="1" dirty="0">
              <a:solidFill>
                <a:srgbClr val="024EB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318" name="Picture 6" descr="Reference icons for free download | Freepik">
            <a:extLst>
              <a:ext uri="{FF2B5EF4-FFF2-40B4-BE49-F238E27FC236}">
                <a16:creationId xmlns:a16="http://schemas.microsoft.com/office/drawing/2014/main" id="{9D735173-F874-49AB-B014-33BE29B3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717" y="1882183"/>
            <a:ext cx="2039219" cy="20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B618408-C03A-2E84-2E13-1BC72B5BD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8017" y="3919942"/>
            <a:ext cx="183548" cy="146838"/>
          </a:xfrm>
          <a:prstGeom prst="rect">
            <a:avLst/>
          </a:prstGeom>
        </p:spPr>
      </p:pic>
      <p:pic>
        <p:nvPicPr>
          <p:cNvPr id="11" name="Picture 2" descr="Software testing - Free seo and web icons">
            <a:extLst>
              <a:ext uri="{FF2B5EF4-FFF2-40B4-BE49-F238E27FC236}">
                <a16:creationId xmlns:a16="http://schemas.microsoft.com/office/drawing/2014/main" id="{C5B949F2-72C8-33F9-6529-D35B82948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1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oftware testing - Free seo and web icons">
            <a:extLst>
              <a:ext uri="{FF2B5EF4-FFF2-40B4-BE49-F238E27FC236}">
                <a16:creationId xmlns:a16="http://schemas.microsoft.com/office/drawing/2014/main" id="{ADCC1B5F-AC28-8BC5-B088-06426F1C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5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11;p24">
            <a:extLst>
              <a:ext uri="{FF2B5EF4-FFF2-40B4-BE49-F238E27FC236}">
                <a16:creationId xmlns:a16="http://schemas.microsoft.com/office/drawing/2014/main" id="{F98B2C9B-A576-436C-89C9-D6CB65756DD9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</p:spTree>
    <p:extLst>
      <p:ext uri="{BB962C8B-B14F-4D97-AF65-F5344CB8AC3E}">
        <p14:creationId xmlns:p14="http://schemas.microsoft.com/office/powerpoint/2010/main" val="17994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/>
          <p:cNvSpPr txBox="1">
            <a:spLocks noGrp="1"/>
          </p:cNvSpPr>
          <p:nvPr>
            <p:ph type="title"/>
          </p:nvPr>
        </p:nvSpPr>
        <p:spPr>
          <a:xfrm>
            <a:off x="2861056" y="407227"/>
            <a:ext cx="3175516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dirty="0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</a:p>
        </p:txBody>
      </p:sp>
      <p:sp>
        <p:nvSpPr>
          <p:cNvPr id="13" name="Google Shape;711;p24">
            <a:extLst>
              <a:ext uri="{FF2B5EF4-FFF2-40B4-BE49-F238E27FC236}">
                <a16:creationId xmlns:a16="http://schemas.microsoft.com/office/drawing/2014/main" id="{DAA18425-8ACA-452C-55B7-445F2E100416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  <p:sp>
        <p:nvSpPr>
          <p:cNvPr id="14" name="Google Shape;711;p24">
            <a:extLst>
              <a:ext uri="{FF2B5EF4-FFF2-40B4-BE49-F238E27FC236}">
                <a16:creationId xmlns:a16="http://schemas.microsoft.com/office/drawing/2014/main" id="{8F8EE8EC-D93D-5C2C-517B-8889B180DBA5}"/>
              </a:ext>
            </a:extLst>
          </p:cNvPr>
          <p:cNvSpPr txBox="1">
            <a:spLocks/>
          </p:cNvSpPr>
          <p:nvPr/>
        </p:nvSpPr>
        <p:spPr>
          <a:xfrm>
            <a:off x="8116770" y="4326767"/>
            <a:ext cx="5201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5AB4B-EBD6-9B4A-493A-75DB9114EC9C}"/>
              </a:ext>
            </a:extLst>
          </p:cNvPr>
          <p:cNvSpPr txBox="1"/>
          <p:nvPr/>
        </p:nvSpPr>
        <p:spPr>
          <a:xfrm>
            <a:off x="2455770" y="3213468"/>
            <a:ext cx="3854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b="1" i="0" dirty="0">
                <a:solidFill>
                  <a:srgbClr val="1C1E21"/>
                </a:solidFill>
                <a:effectLst/>
                <a:latin typeface="inherit"/>
              </a:rPr>
              <a:t>    Course Teacher: Sudip Chandra Ghoshal</a:t>
            </a:r>
            <a:endParaRPr lang="en-US" sz="1600" b="0" i="0" dirty="0">
              <a:solidFill>
                <a:srgbClr val="1C1E21"/>
              </a:solidFill>
              <a:effectLst/>
              <a:latin typeface="inherit"/>
            </a:endParaRPr>
          </a:p>
        </p:txBody>
      </p:sp>
      <p:sp>
        <p:nvSpPr>
          <p:cNvPr id="8" name="Google Shape;1748;p64">
            <a:extLst>
              <a:ext uri="{FF2B5EF4-FFF2-40B4-BE49-F238E27FC236}">
                <a16:creationId xmlns:a16="http://schemas.microsoft.com/office/drawing/2014/main" id="{54B71DFB-795C-B9A6-CDD5-AC3DFDE34884}"/>
              </a:ext>
            </a:extLst>
          </p:cNvPr>
          <p:cNvSpPr/>
          <p:nvPr/>
        </p:nvSpPr>
        <p:spPr>
          <a:xfrm>
            <a:off x="3086993" y="1564159"/>
            <a:ext cx="634500" cy="6345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60;p64">
            <a:extLst>
              <a:ext uri="{FF2B5EF4-FFF2-40B4-BE49-F238E27FC236}">
                <a16:creationId xmlns:a16="http://schemas.microsoft.com/office/drawing/2014/main" id="{ACA28AAB-CC60-7E87-B463-C53154112C5D}"/>
              </a:ext>
            </a:extLst>
          </p:cNvPr>
          <p:cNvSpPr/>
          <p:nvPr/>
        </p:nvSpPr>
        <p:spPr>
          <a:xfrm>
            <a:off x="3264787" y="1795434"/>
            <a:ext cx="278911" cy="259261"/>
          </a:xfrm>
          <a:custGeom>
            <a:avLst/>
            <a:gdLst/>
            <a:ahLst/>
            <a:cxnLst/>
            <a:rect l="l" t="t" r="r" b="b"/>
            <a:pathLst>
              <a:path w="9311" h="8655" extrusionOk="0">
                <a:moveTo>
                  <a:pt x="4292" y="4564"/>
                </a:moveTo>
                <a:cubicBezTo>
                  <a:pt x="4292" y="4365"/>
                  <a:pt x="4453" y="4200"/>
                  <a:pt x="4655" y="4200"/>
                </a:cubicBezTo>
                <a:lnTo>
                  <a:pt x="4655" y="4200"/>
                </a:lnTo>
                <a:cubicBezTo>
                  <a:pt x="4855" y="4200"/>
                  <a:pt x="5019" y="4365"/>
                  <a:pt x="5019" y="4564"/>
                </a:cubicBezTo>
                <a:cubicBezTo>
                  <a:pt x="5019" y="4765"/>
                  <a:pt x="4855" y="4928"/>
                  <a:pt x="4655" y="4928"/>
                </a:cubicBezTo>
                <a:cubicBezTo>
                  <a:pt x="4455" y="4928"/>
                  <a:pt x="4292" y="4766"/>
                  <a:pt x="4292" y="4564"/>
                </a:cubicBezTo>
                <a:close/>
                <a:moveTo>
                  <a:pt x="5019" y="3473"/>
                </a:moveTo>
                <a:lnTo>
                  <a:pt x="5019" y="2110"/>
                </a:lnTo>
                <a:cubicBezTo>
                  <a:pt x="5019" y="1909"/>
                  <a:pt x="4855" y="1746"/>
                  <a:pt x="4655" y="1746"/>
                </a:cubicBezTo>
                <a:cubicBezTo>
                  <a:pt x="4455" y="1746"/>
                  <a:pt x="4292" y="1909"/>
                  <a:pt x="4292" y="2110"/>
                </a:cubicBezTo>
                <a:lnTo>
                  <a:pt x="4292" y="3473"/>
                </a:lnTo>
                <a:cubicBezTo>
                  <a:pt x="4292" y="3674"/>
                  <a:pt x="4455" y="3837"/>
                  <a:pt x="4655" y="3837"/>
                </a:cubicBezTo>
                <a:cubicBezTo>
                  <a:pt x="4855" y="3837"/>
                  <a:pt x="5019" y="3675"/>
                  <a:pt x="5019" y="3473"/>
                </a:cubicBezTo>
                <a:close/>
                <a:moveTo>
                  <a:pt x="8946" y="4292"/>
                </a:moveTo>
                <a:cubicBezTo>
                  <a:pt x="9146" y="4292"/>
                  <a:pt x="9310" y="4128"/>
                  <a:pt x="9310" y="3928"/>
                </a:cubicBezTo>
                <a:lnTo>
                  <a:pt x="9310" y="2110"/>
                </a:lnTo>
                <a:cubicBezTo>
                  <a:pt x="9310" y="1309"/>
                  <a:pt x="8657" y="656"/>
                  <a:pt x="7855" y="656"/>
                </a:cubicBezTo>
                <a:lnTo>
                  <a:pt x="5605" y="656"/>
                </a:lnTo>
                <a:lnTo>
                  <a:pt x="5499" y="482"/>
                </a:lnTo>
                <a:cubicBezTo>
                  <a:pt x="5313" y="181"/>
                  <a:pt x="4990" y="1"/>
                  <a:pt x="4636" y="1"/>
                </a:cubicBezTo>
                <a:cubicBezTo>
                  <a:pt x="4284" y="1"/>
                  <a:pt x="3960" y="181"/>
                  <a:pt x="3775" y="482"/>
                </a:cubicBezTo>
                <a:lnTo>
                  <a:pt x="3668" y="656"/>
                </a:lnTo>
                <a:lnTo>
                  <a:pt x="1455" y="656"/>
                </a:lnTo>
                <a:cubicBezTo>
                  <a:pt x="652" y="656"/>
                  <a:pt x="1" y="1309"/>
                  <a:pt x="1" y="2110"/>
                </a:cubicBezTo>
                <a:lnTo>
                  <a:pt x="1" y="5747"/>
                </a:lnTo>
                <a:cubicBezTo>
                  <a:pt x="1" y="6548"/>
                  <a:pt x="652" y="7201"/>
                  <a:pt x="1455" y="7201"/>
                </a:cubicBezTo>
                <a:lnTo>
                  <a:pt x="4292" y="7201"/>
                </a:lnTo>
                <a:lnTo>
                  <a:pt x="4292" y="7927"/>
                </a:lnTo>
                <a:lnTo>
                  <a:pt x="3019" y="7927"/>
                </a:lnTo>
                <a:cubicBezTo>
                  <a:pt x="2818" y="7927"/>
                  <a:pt x="2655" y="8090"/>
                  <a:pt x="2655" y="8291"/>
                </a:cubicBezTo>
                <a:cubicBezTo>
                  <a:pt x="2655" y="8490"/>
                  <a:pt x="2818" y="8654"/>
                  <a:pt x="3019" y="8654"/>
                </a:cubicBezTo>
                <a:lnTo>
                  <a:pt x="6292" y="8654"/>
                </a:lnTo>
                <a:cubicBezTo>
                  <a:pt x="6491" y="8654"/>
                  <a:pt x="6655" y="8490"/>
                  <a:pt x="6655" y="8291"/>
                </a:cubicBezTo>
                <a:cubicBezTo>
                  <a:pt x="6655" y="8090"/>
                  <a:pt x="6491" y="7927"/>
                  <a:pt x="6292" y="7927"/>
                </a:cubicBezTo>
                <a:lnTo>
                  <a:pt x="5019" y="7927"/>
                </a:lnTo>
                <a:lnTo>
                  <a:pt x="5019" y="7201"/>
                </a:lnTo>
                <a:lnTo>
                  <a:pt x="7855" y="7201"/>
                </a:lnTo>
                <a:cubicBezTo>
                  <a:pt x="8657" y="7201"/>
                  <a:pt x="9310" y="6548"/>
                  <a:pt x="9310" y="5747"/>
                </a:cubicBezTo>
                <a:cubicBezTo>
                  <a:pt x="9310" y="5546"/>
                  <a:pt x="9146" y="5383"/>
                  <a:pt x="8946" y="5383"/>
                </a:cubicBezTo>
                <a:cubicBezTo>
                  <a:pt x="8746" y="5383"/>
                  <a:pt x="8583" y="5546"/>
                  <a:pt x="8583" y="5747"/>
                </a:cubicBezTo>
                <a:cubicBezTo>
                  <a:pt x="8583" y="6148"/>
                  <a:pt x="8257" y="6474"/>
                  <a:pt x="7855" y="6474"/>
                </a:cubicBezTo>
                <a:lnTo>
                  <a:pt x="1455" y="6474"/>
                </a:lnTo>
                <a:cubicBezTo>
                  <a:pt x="1052" y="6474"/>
                  <a:pt x="728" y="6148"/>
                  <a:pt x="728" y="5747"/>
                </a:cubicBezTo>
                <a:lnTo>
                  <a:pt x="728" y="2110"/>
                </a:lnTo>
                <a:cubicBezTo>
                  <a:pt x="728" y="1709"/>
                  <a:pt x="1052" y="1383"/>
                  <a:pt x="1455" y="1383"/>
                </a:cubicBezTo>
                <a:lnTo>
                  <a:pt x="3220" y="1383"/>
                </a:lnTo>
                <a:lnTo>
                  <a:pt x="1989" y="3379"/>
                </a:lnTo>
                <a:cubicBezTo>
                  <a:pt x="1793" y="3697"/>
                  <a:pt x="1785" y="4081"/>
                  <a:pt x="1967" y="4408"/>
                </a:cubicBezTo>
                <a:cubicBezTo>
                  <a:pt x="2149" y="4734"/>
                  <a:pt x="2481" y="4928"/>
                  <a:pt x="2852" y="4928"/>
                </a:cubicBezTo>
                <a:lnTo>
                  <a:pt x="3368" y="4928"/>
                </a:lnTo>
                <a:cubicBezTo>
                  <a:pt x="3567" y="4928"/>
                  <a:pt x="3732" y="4765"/>
                  <a:pt x="3732" y="4564"/>
                </a:cubicBezTo>
                <a:cubicBezTo>
                  <a:pt x="3732" y="4365"/>
                  <a:pt x="3567" y="4200"/>
                  <a:pt x="3368" y="4200"/>
                </a:cubicBezTo>
                <a:lnTo>
                  <a:pt x="2852" y="4200"/>
                </a:lnTo>
                <a:cubicBezTo>
                  <a:pt x="2700" y="4200"/>
                  <a:pt x="2626" y="4099"/>
                  <a:pt x="2601" y="4053"/>
                </a:cubicBezTo>
                <a:cubicBezTo>
                  <a:pt x="2577" y="4010"/>
                  <a:pt x="2527" y="3892"/>
                  <a:pt x="2607" y="3761"/>
                </a:cubicBezTo>
                <a:lnTo>
                  <a:pt x="4394" y="862"/>
                </a:lnTo>
                <a:cubicBezTo>
                  <a:pt x="4469" y="738"/>
                  <a:pt x="4587" y="727"/>
                  <a:pt x="4636" y="727"/>
                </a:cubicBezTo>
                <a:cubicBezTo>
                  <a:pt x="4686" y="727"/>
                  <a:pt x="4804" y="738"/>
                  <a:pt x="4881" y="862"/>
                </a:cubicBezTo>
                <a:lnTo>
                  <a:pt x="6200" y="3005"/>
                </a:lnTo>
                <a:lnTo>
                  <a:pt x="6699" y="3829"/>
                </a:lnTo>
                <a:cubicBezTo>
                  <a:pt x="6724" y="3912"/>
                  <a:pt x="6709" y="4001"/>
                  <a:pt x="6658" y="4075"/>
                </a:cubicBezTo>
                <a:cubicBezTo>
                  <a:pt x="6628" y="4123"/>
                  <a:pt x="6555" y="4199"/>
                  <a:pt x="6423" y="4199"/>
                </a:cubicBezTo>
                <a:lnTo>
                  <a:pt x="5924" y="4199"/>
                </a:lnTo>
                <a:cubicBezTo>
                  <a:pt x="5724" y="4199"/>
                  <a:pt x="5560" y="4363"/>
                  <a:pt x="5560" y="4563"/>
                </a:cubicBezTo>
                <a:cubicBezTo>
                  <a:pt x="5560" y="4763"/>
                  <a:pt x="5724" y="4926"/>
                  <a:pt x="5924" y="4926"/>
                </a:cubicBezTo>
                <a:lnTo>
                  <a:pt x="6423" y="4926"/>
                </a:lnTo>
                <a:cubicBezTo>
                  <a:pt x="6759" y="4926"/>
                  <a:pt x="7071" y="4760"/>
                  <a:pt x="7261" y="4483"/>
                </a:cubicBezTo>
                <a:cubicBezTo>
                  <a:pt x="7450" y="4203"/>
                  <a:pt x="7489" y="3850"/>
                  <a:pt x="7365" y="3539"/>
                </a:cubicBezTo>
                <a:lnTo>
                  <a:pt x="7355" y="3512"/>
                </a:lnTo>
                <a:lnTo>
                  <a:pt x="6823" y="2628"/>
                </a:lnTo>
                <a:lnTo>
                  <a:pt x="6055" y="1383"/>
                </a:lnTo>
                <a:lnTo>
                  <a:pt x="7857" y="1383"/>
                </a:lnTo>
                <a:cubicBezTo>
                  <a:pt x="8258" y="1383"/>
                  <a:pt x="8584" y="1709"/>
                  <a:pt x="8584" y="2110"/>
                </a:cubicBezTo>
                <a:lnTo>
                  <a:pt x="8584" y="3928"/>
                </a:lnTo>
                <a:cubicBezTo>
                  <a:pt x="8583" y="4131"/>
                  <a:pt x="8744" y="4292"/>
                  <a:pt x="8946" y="429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78;p26">
            <a:extLst>
              <a:ext uri="{FF2B5EF4-FFF2-40B4-BE49-F238E27FC236}">
                <a16:creationId xmlns:a16="http://schemas.microsoft.com/office/drawing/2014/main" id="{76AF1F31-E729-992C-2844-BE2A1F64DDD0}"/>
              </a:ext>
            </a:extLst>
          </p:cNvPr>
          <p:cNvSpPr txBox="1"/>
          <p:nvPr/>
        </p:nvSpPr>
        <p:spPr>
          <a:xfrm>
            <a:off x="2569334" y="2268552"/>
            <a:ext cx="1728071" cy="500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      Joy Baidya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     211002142</a:t>
            </a:r>
          </a:p>
        </p:txBody>
      </p:sp>
      <p:sp>
        <p:nvSpPr>
          <p:cNvPr id="12" name="Google Shape;1748;p64">
            <a:extLst>
              <a:ext uri="{FF2B5EF4-FFF2-40B4-BE49-F238E27FC236}">
                <a16:creationId xmlns:a16="http://schemas.microsoft.com/office/drawing/2014/main" id="{50FBEE0B-6225-C43D-832E-D264AFFD52E2}"/>
              </a:ext>
            </a:extLst>
          </p:cNvPr>
          <p:cNvSpPr/>
          <p:nvPr/>
        </p:nvSpPr>
        <p:spPr>
          <a:xfrm>
            <a:off x="5159263" y="1564159"/>
            <a:ext cx="634500" cy="6345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60;p64">
            <a:extLst>
              <a:ext uri="{FF2B5EF4-FFF2-40B4-BE49-F238E27FC236}">
                <a16:creationId xmlns:a16="http://schemas.microsoft.com/office/drawing/2014/main" id="{A452B3EF-8721-23F0-CC4B-A2648B180F34}"/>
              </a:ext>
            </a:extLst>
          </p:cNvPr>
          <p:cNvSpPr/>
          <p:nvPr/>
        </p:nvSpPr>
        <p:spPr>
          <a:xfrm>
            <a:off x="5337057" y="1795434"/>
            <a:ext cx="278911" cy="259261"/>
          </a:xfrm>
          <a:custGeom>
            <a:avLst/>
            <a:gdLst/>
            <a:ahLst/>
            <a:cxnLst/>
            <a:rect l="l" t="t" r="r" b="b"/>
            <a:pathLst>
              <a:path w="9311" h="8655" extrusionOk="0">
                <a:moveTo>
                  <a:pt x="4292" y="4564"/>
                </a:moveTo>
                <a:cubicBezTo>
                  <a:pt x="4292" y="4365"/>
                  <a:pt x="4453" y="4200"/>
                  <a:pt x="4655" y="4200"/>
                </a:cubicBezTo>
                <a:lnTo>
                  <a:pt x="4655" y="4200"/>
                </a:lnTo>
                <a:cubicBezTo>
                  <a:pt x="4855" y="4200"/>
                  <a:pt x="5019" y="4365"/>
                  <a:pt x="5019" y="4564"/>
                </a:cubicBezTo>
                <a:cubicBezTo>
                  <a:pt x="5019" y="4765"/>
                  <a:pt x="4855" y="4928"/>
                  <a:pt x="4655" y="4928"/>
                </a:cubicBezTo>
                <a:cubicBezTo>
                  <a:pt x="4455" y="4928"/>
                  <a:pt x="4292" y="4766"/>
                  <a:pt x="4292" y="4564"/>
                </a:cubicBezTo>
                <a:close/>
                <a:moveTo>
                  <a:pt x="5019" y="3473"/>
                </a:moveTo>
                <a:lnTo>
                  <a:pt x="5019" y="2110"/>
                </a:lnTo>
                <a:cubicBezTo>
                  <a:pt x="5019" y="1909"/>
                  <a:pt x="4855" y="1746"/>
                  <a:pt x="4655" y="1746"/>
                </a:cubicBezTo>
                <a:cubicBezTo>
                  <a:pt x="4455" y="1746"/>
                  <a:pt x="4292" y="1909"/>
                  <a:pt x="4292" y="2110"/>
                </a:cubicBezTo>
                <a:lnTo>
                  <a:pt x="4292" y="3473"/>
                </a:lnTo>
                <a:cubicBezTo>
                  <a:pt x="4292" y="3674"/>
                  <a:pt x="4455" y="3837"/>
                  <a:pt x="4655" y="3837"/>
                </a:cubicBezTo>
                <a:cubicBezTo>
                  <a:pt x="4855" y="3837"/>
                  <a:pt x="5019" y="3675"/>
                  <a:pt x="5019" y="3473"/>
                </a:cubicBezTo>
                <a:close/>
                <a:moveTo>
                  <a:pt x="8946" y="4292"/>
                </a:moveTo>
                <a:cubicBezTo>
                  <a:pt x="9146" y="4292"/>
                  <a:pt x="9310" y="4128"/>
                  <a:pt x="9310" y="3928"/>
                </a:cubicBezTo>
                <a:lnTo>
                  <a:pt x="9310" y="2110"/>
                </a:lnTo>
                <a:cubicBezTo>
                  <a:pt x="9310" y="1309"/>
                  <a:pt x="8657" y="656"/>
                  <a:pt x="7855" y="656"/>
                </a:cubicBezTo>
                <a:lnTo>
                  <a:pt x="5605" y="656"/>
                </a:lnTo>
                <a:lnTo>
                  <a:pt x="5499" y="482"/>
                </a:lnTo>
                <a:cubicBezTo>
                  <a:pt x="5313" y="181"/>
                  <a:pt x="4990" y="1"/>
                  <a:pt x="4636" y="1"/>
                </a:cubicBezTo>
                <a:cubicBezTo>
                  <a:pt x="4284" y="1"/>
                  <a:pt x="3960" y="181"/>
                  <a:pt x="3775" y="482"/>
                </a:cubicBezTo>
                <a:lnTo>
                  <a:pt x="3668" y="656"/>
                </a:lnTo>
                <a:lnTo>
                  <a:pt x="1455" y="656"/>
                </a:lnTo>
                <a:cubicBezTo>
                  <a:pt x="652" y="656"/>
                  <a:pt x="1" y="1309"/>
                  <a:pt x="1" y="2110"/>
                </a:cubicBezTo>
                <a:lnTo>
                  <a:pt x="1" y="5747"/>
                </a:lnTo>
                <a:cubicBezTo>
                  <a:pt x="1" y="6548"/>
                  <a:pt x="652" y="7201"/>
                  <a:pt x="1455" y="7201"/>
                </a:cubicBezTo>
                <a:lnTo>
                  <a:pt x="4292" y="7201"/>
                </a:lnTo>
                <a:lnTo>
                  <a:pt x="4292" y="7927"/>
                </a:lnTo>
                <a:lnTo>
                  <a:pt x="3019" y="7927"/>
                </a:lnTo>
                <a:cubicBezTo>
                  <a:pt x="2818" y="7927"/>
                  <a:pt x="2655" y="8090"/>
                  <a:pt x="2655" y="8291"/>
                </a:cubicBezTo>
                <a:cubicBezTo>
                  <a:pt x="2655" y="8490"/>
                  <a:pt x="2818" y="8654"/>
                  <a:pt x="3019" y="8654"/>
                </a:cubicBezTo>
                <a:lnTo>
                  <a:pt x="6292" y="8654"/>
                </a:lnTo>
                <a:cubicBezTo>
                  <a:pt x="6491" y="8654"/>
                  <a:pt x="6655" y="8490"/>
                  <a:pt x="6655" y="8291"/>
                </a:cubicBezTo>
                <a:cubicBezTo>
                  <a:pt x="6655" y="8090"/>
                  <a:pt x="6491" y="7927"/>
                  <a:pt x="6292" y="7927"/>
                </a:cubicBezTo>
                <a:lnTo>
                  <a:pt x="5019" y="7927"/>
                </a:lnTo>
                <a:lnTo>
                  <a:pt x="5019" y="7201"/>
                </a:lnTo>
                <a:lnTo>
                  <a:pt x="7855" y="7201"/>
                </a:lnTo>
                <a:cubicBezTo>
                  <a:pt x="8657" y="7201"/>
                  <a:pt x="9310" y="6548"/>
                  <a:pt x="9310" y="5747"/>
                </a:cubicBezTo>
                <a:cubicBezTo>
                  <a:pt x="9310" y="5546"/>
                  <a:pt x="9146" y="5383"/>
                  <a:pt x="8946" y="5383"/>
                </a:cubicBezTo>
                <a:cubicBezTo>
                  <a:pt x="8746" y="5383"/>
                  <a:pt x="8583" y="5546"/>
                  <a:pt x="8583" y="5747"/>
                </a:cubicBezTo>
                <a:cubicBezTo>
                  <a:pt x="8583" y="6148"/>
                  <a:pt x="8257" y="6474"/>
                  <a:pt x="7855" y="6474"/>
                </a:cubicBezTo>
                <a:lnTo>
                  <a:pt x="1455" y="6474"/>
                </a:lnTo>
                <a:cubicBezTo>
                  <a:pt x="1052" y="6474"/>
                  <a:pt x="728" y="6148"/>
                  <a:pt x="728" y="5747"/>
                </a:cubicBezTo>
                <a:lnTo>
                  <a:pt x="728" y="2110"/>
                </a:lnTo>
                <a:cubicBezTo>
                  <a:pt x="728" y="1709"/>
                  <a:pt x="1052" y="1383"/>
                  <a:pt x="1455" y="1383"/>
                </a:cubicBezTo>
                <a:lnTo>
                  <a:pt x="3220" y="1383"/>
                </a:lnTo>
                <a:lnTo>
                  <a:pt x="1989" y="3379"/>
                </a:lnTo>
                <a:cubicBezTo>
                  <a:pt x="1793" y="3697"/>
                  <a:pt x="1785" y="4081"/>
                  <a:pt x="1967" y="4408"/>
                </a:cubicBezTo>
                <a:cubicBezTo>
                  <a:pt x="2149" y="4734"/>
                  <a:pt x="2481" y="4928"/>
                  <a:pt x="2852" y="4928"/>
                </a:cubicBezTo>
                <a:lnTo>
                  <a:pt x="3368" y="4928"/>
                </a:lnTo>
                <a:cubicBezTo>
                  <a:pt x="3567" y="4928"/>
                  <a:pt x="3732" y="4765"/>
                  <a:pt x="3732" y="4564"/>
                </a:cubicBezTo>
                <a:cubicBezTo>
                  <a:pt x="3732" y="4365"/>
                  <a:pt x="3567" y="4200"/>
                  <a:pt x="3368" y="4200"/>
                </a:cubicBezTo>
                <a:lnTo>
                  <a:pt x="2852" y="4200"/>
                </a:lnTo>
                <a:cubicBezTo>
                  <a:pt x="2700" y="4200"/>
                  <a:pt x="2626" y="4099"/>
                  <a:pt x="2601" y="4053"/>
                </a:cubicBezTo>
                <a:cubicBezTo>
                  <a:pt x="2577" y="4010"/>
                  <a:pt x="2527" y="3892"/>
                  <a:pt x="2607" y="3761"/>
                </a:cubicBezTo>
                <a:lnTo>
                  <a:pt x="4394" y="862"/>
                </a:lnTo>
                <a:cubicBezTo>
                  <a:pt x="4469" y="738"/>
                  <a:pt x="4587" y="727"/>
                  <a:pt x="4636" y="727"/>
                </a:cubicBezTo>
                <a:cubicBezTo>
                  <a:pt x="4686" y="727"/>
                  <a:pt x="4804" y="738"/>
                  <a:pt x="4881" y="862"/>
                </a:cubicBezTo>
                <a:lnTo>
                  <a:pt x="6200" y="3005"/>
                </a:lnTo>
                <a:lnTo>
                  <a:pt x="6699" y="3829"/>
                </a:lnTo>
                <a:cubicBezTo>
                  <a:pt x="6724" y="3912"/>
                  <a:pt x="6709" y="4001"/>
                  <a:pt x="6658" y="4075"/>
                </a:cubicBezTo>
                <a:cubicBezTo>
                  <a:pt x="6628" y="4123"/>
                  <a:pt x="6555" y="4199"/>
                  <a:pt x="6423" y="4199"/>
                </a:cubicBezTo>
                <a:lnTo>
                  <a:pt x="5924" y="4199"/>
                </a:lnTo>
                <a:cubicBezTo>
                  <a:pt x="5724" y="4199"/>
                  <a:pt x="5560" y="4363"/>
                  <a:pt x="5560" y="4563"/>
                </a:cubicBezTo>
                <a:cubicBezTo>
                  <a:pt x="5560" y="4763"/>
                  <a:pt x="5724" y="4926"/>
                  <a:pt x="5924" y="4926"/>
                </a:cubicBezTo>
                <a:lnTo>
                  <a:pt x="6423" y="4926"/>
                </a:lnTo>
                <a:cubicBezTo>
                  <a:pt x="6759" y="4926"/>
                  <a:pt x="7071" y="4760"/>
                  <a:pt x="7261" y="4483"/>
                </a:cubicBezTo>
                <a:cubicBezTo>
                  <a:pt x="7450" y="4203"/>
                  <a:pt x="7489" y="3850"/>
                  <a:pt x="7365" y="3539"/>
                </a:cubicBezTo>
                <a:lnTo>
                  <a:pt x="7355" y="3512"/>
                </a:lnTo>
                <a:lnTo>
                  <a:pt x="6823" y="2628"/>
                </a:lnTo>
                <a:lnTo>
                  <a:pt x="6055" y="1383"/>
                </a:lnTo>
                <a:lnTo>
                  <a:pt x="7857" y="1383"/>
                </a:lnTo>
                <a:cubicBezTo>
                  <a:pt x="8258" y="1383"/>
                  <a:pt x="8584" y="1709"/>
                  <a:pt x="8584" y="2110"/>
                </a:cubicBezTo>
                <a:lnTo>
                  <a:pt x="8584" y="3928"/>
                </a:lnTo>
                <a:cubicBezTo>
                  <a:pt x="8583" y="4131"/>
                  <a:pt x="8744" y="4292"/>
                  <a:pt x="8946" y="429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78;p26">
            <a:extLst>
              <a:ext uri="{FF2B5EF4-FFF2-40B4-BE49-F238E27FC236}">
                <a16:creationId xmlns:a16="http://schemas.microsoft.com/office/drawing/2014/main" id="{BCF8E314-CAEA-1DEB-7D6E-ABB2808179D4}"/>
              </a:ext>
            </a:extLst>
          </p:cNvPr>
          <p:cNvSpPr txBox="1"/>
          <p:nvPr/>
        </p:nvSpPr>
        <p:spPr>
          <a:xfrm>
            <a:off x="4486130" y="2268552"/>
            <a:ext cx="1728071" cy="500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      Nazrul Islam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       211002144</a:t>
            </a:r>
          </a:p>
        </p:txBody>
      </p:sp>
      <p:pic>
        <p:nvPicPr>
          <p:cNvPr id="5" name="Picture 2" descr="Software testing - Free seo and web icons">
            <a:extLst>
              <a:ext uri="{FF2B5EF4-FFF2-40B4-BE49-F238E27FC236}">
                <a16:creationId xmlns:a16="http://schemas.microsoft.com/office/drawing/2014/main" id="{61043A7C-8409-D037-C9D0-699AAFB3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1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oftware testing - Free seo and web icons">
            <a:extLst>
              <a:ext uri="{FF2B5EF4-FFF2-40B4-BE49-F238E27FC236}">
                <a16:creationId xmlns:a16="http://schemas.microsoft.com/office/drawing/2014/main" id="{74BCC548-0DA8-A4FF-2695-E60FAF71D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9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11;p24">
            <a:extLst>
              <a:ext uri="{FF2B5EF4-FFF2-40B4-BE49-F238E27FC236}">
                <a16:creationId xmlns:a16="http://schemas.microsoft.com/office/drawing/2014/main" id="{B9E96796-111F-6FC8-0075-C113799EB676}"/>
              </a:ext>
            </a:extLst>
          </p:cNvPr>
          <p:cNvSpPr txBox="1">
            <a:spLocks/>
          </p:cNvSpPr>
          <p:nvPr/>
        </p:nvSpPr>
        <p:spPr>
          <a:xfrm>
            <a:off x="8075054" y="4326767"/>
            <a:ext cx="561906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altLang="en-GB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04064-8335-552E-7B08-CE7F27C5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119" y="401090"/>
            <a:ext cx="5025762" cy="4349665"/>
          </a:xfrm>
          <a:prstGeom prst="rect">
            <a:avLst/>
          </a:prstGeom>
        </p:spPr>
      </p:pic>
      <p:pic>
        <p:nvPicPr>
          <p:cNvPr id="2" name="Picture 2" descr="Software testing - Free seo and web icons">
            <a:extLst>
              <a:ext uri="{FF2B5EF4-FFF2-40B4-BE49-F238E27FC236}">
                <a16:creationId xmlns:a16="http://schemas.microsoft.com/office/drawing/2014/main" id="{0A853059-1DFD-C92B-F3A3-F0798526A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1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oftware testing - Free seo and web icons">
            <a:extLst>
              <a:ext uri="{FF2B5EF4-FFF2-40B4-BE49-F238E27FC236}">
                <a16:creationId xmlns:a16="http://schemas.microsoft.com/office/drawing/2014/main" id="{72E9B6ED-0F2D-99C4-071E-800224683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97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711;p24">
            <a:extLst>
              <a:ext uri="{FF2B5EF4-FFF2-40B4-BE49-F238E27FC236}">
                <a16:creationId xmlns:a16="http://schemas.microsoft.com/office/drawing/2014/main" id="{7B27518F-0FA3-80C8-8EA3-A777BA44D082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</p:spTree>
    <p:extLst>
      <p:ext uri="{BB962C8B-B14F-4D97-AF65-F5344CB8AC3E}">
        <p14:creationId xmlns:p14="http://schemas.microsoft.com/office/powerpoint/2010/main" val="11922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EE26AE6A-B0EC-15B0-AF39-BAEA6E9A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>
            <a:extLst>
              <a:ext uri="{FF2B5EF4-FFF2-40B4-BE49-F238E27FC236}">
                <a16:creationId xmlns:a16="http://schemas.microsoft.com/office/drawing/2014/main" id="{B436DBB0-83EB-4BE5-4581-56D51C085E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0606" y="392745"/>
            <a:ext cx="320286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TABLE OF CONTENT</a:t>
            </a:r>
          </a:p>
        </p:txBody>
      </p:sp>
      <p:sp>
        <p:nvSpPr>
          <p:cNvPr id="14" name="Google Shape;711;p24">
            <a:extLst>
              <a:ext uri="{FF2B5EF4-FFF2-40B4-BE49-F238E27FC236}">
                <a16:creationId xmlns:a16="http://schemas.microsoft.com/office/drawing/2014/main" id="{5A7F0837-F3AB-BDF7-77E5-6BC7250D15E0}"/>
              </a:ext>
            </a:extLst>
          </p:cNvPr>
          <p:cNvSpPr txBox="1">
            <a:spLocks/>
          </p:cNvSpPr>
          <p:nvPr/>
        </p:nvSpPr>
        <p:spPr>
          <a:xfrm>
            <a:off x="8116770" y="4326767"/>
            <a:ext cx="5201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BE69EC1-EE6F-1BE9-62F5-B1F358B2F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094565"/>
              </p:ext>
            </p:extLst>
          </p:nvPr>
        </p:nvGraphicFramePr>
        <p:xfrm>
          <a:off x="692872" y="924263"/>
          <a:ext cx="4807278" cy="344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Software testing - Free seo and web icons">
            <a:extLst>
              <a:ext uri="{FF2B5EF4-FFF2-40B4-BE49-F238E27FC236}">
                <a16:creationId xmlns:a16="http://schemas.microsoft.com/office/drawing/2014/main" id="{C78F4A44-A54E-BCA5-0EB5-7D0896ED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1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oftware testing - Free seo and web icons">
            <a:extLst>
              <a:ext uri="{FF2B5EF4-FFF2-40B4-BE49-F238E27FC236}">
                <a16:creationId xmlns:a16="http://schemas.microsoft.com/office/drawing/2014/main" id="{ACBA4520-4448-D930-2EDC-0DFC206A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8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11;p24">
            <a:extLst>
              <a:ext uri="{FF2B5EF4-FFF2-40B4-BE49-F238E27FC236}">
                <a16:creationId xmlns:a16="http://schemas.microsoft.com/office/drawing/2014/main" id="{431174EE-935B-179A-9F2A-C3468D72DC01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</p:spTree>
    <p:extLst>
      <p:ext uri="{BB962C8B-B14F-4D97-AF65-F5344CB8AC3E}">
        <p14:creationId xmlns:p14="http://schemas.microsoft.com/office/powerpoint/2010/main" val="32473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7A0068-1200-048E-07DD-65F88227BE78}"/>
              </a:ext>
            </a:extLst>
          </p:cNvPr>
          <p:cNvSpPr txBox="1"/>
          <p:nvPr/>
        </p:nvSpPr>
        <p:spPr>
          <a:xfrm>
            <a:off x="3534493" y="392745"/>
            <a:ext cx="201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7" name="Google Shape;711;p24">
            <a:extLst>
              <a:ext uri="{FF2B5EF4-FFF2-40B4-BE49-F238E27FC236}">
                <a16:creationId xmlns:a16="http://schemas.microsoft.com/office/drawing/2014/main" id="{79F0685D-E62E-C855-82A0-CF3474788A7F}"/>
              </a:ext>
            </a:extLst>
          </p:cNvPr>
          <p:cNvSpPr txBox="1">
            <a:spLocks/>
          </p:cNvSpPr>
          <p:nvPr/>
        </p:nvSpPr>
        <p:spPr>
          <a:xfrm>
            <a:off x="8188348" y="4326767"/>
            <a:ext cx="448611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04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074" name="Picture 2" descr="Software testing - Free security icons">
            <a:extLst>
              <a:ext uri="{FF2B5EF4-FFF2-40B4-BE49-F238E27FC236}">
                <a16:creationId xmlns:a16="http://schemas.microsoft.com/office/drawing/2014/main" id="{B70D11F3-3F32-7D1A-E431-3F5A6A5F8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286" y="1861315"/>
            <a:ext cx="2138183" cy="213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57A56F-89D5-5C1D-A7C9-EA857FB48C50}"/>
              </a:ext>
            </a:extLst>
          </p:cNvPr>
          <p:cNvSpPr txBox="1"/>
          <p:nvPr/>
        </p:nvSpPr>
        <p:spPr>
          <a:xfrm>
            <a:off x="752836" y="2234124"/>
            <a:ext cx="47920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testing is a process of evaluating a software whether it meets its requirement as expected and works perfectly or not.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pic>
        <p:nvPicPr>
          <p:cNvPr id="8" name="Picture 2" descr="Software testing - Free seo and web icons">
            <a:extLst>
              <a:ext uri="{FF2B5EF4-FFF2-40B4-BE49-F238E27FC236}">
                <a16:creationId xmlns:a16="http://schemas.microsoft.com/office/drawing/2014/main" id="{54A1D976-1E55-83C8-1DE3-55F03E2F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1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oftware testing - Free seo and web icons">
            <a:extLst>
              <a:ext uri="{FF2B5EF4-FFF2-40B4-BE49-F238E27FC236}">
                <a16:creationId xmlns:a16="http://schemas.microsoft.com/office/drawing/2014/main" id="{6A706BA8-D1A2-0083-FC79-466EA0913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6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11;p24">
            <a:extLst>
              <a:ext uri="{FF2B5EF4-FFF2-40B4-BE49-F238E27FC236}">
                <a16:creationId xmlns:a16="http://schemas.microsoft.com/office/drawing/2014/main" id="{B16B7F68-8238-24C7-D87A-2B63BFC89E23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>
          <a:extLst>
            <a:ext uri="{FF2B5EF4-FFF2-40B4-BE49-F238E27FC236}">
              <a16:creationId xmlns:a16="http://schemas.microsoft.com/office/drawing/2014/main" id="{8526A6B0-2F98-94C7-88FF-BC21D09CA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11;p24">
            <a:extLst>
              <a:ext uri="{FF2B5EF4-FFF2-40B4-BE49-F238E27FC236}">
                <a16:creationId xmlns:a16="http://schemas.microsoft.com/office/drawing/2014/main" id="{838F6776-2FAA-51A8-E2DC-26326DA8DBD6}"/>
              </a:ext>
            </a:extLst>
          </p:cNvPr>
          <p:cNvSpPr txBox="1">
            <a:spLocks/>
          </p:cNvSpPr>
          <p:nvPr/>
        </p:nvSpPr>
        <p:spPr>
          <a:xfrm>
            <a:off x="8188348" y="4326767"/>
            <a:ext cx="448611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05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9A0C6-938E-8E26-AA7E-9D3283EDD8D5}"/>
              </a:ext>
            </a:extLst>
          </p:cNvPr>
          <p:cNvSpPr txBox="1"/>
          <p:nvPr/>
        </p:nvSpPr>
        <p:spPr>
          <a:xfrm>
            <a:off x="1455738" y="2085521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Explain Testing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Showcase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Highlight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Emphasize Best Practices.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Advocate for Quality Assurance.</a:t>
            </a:r>
          </a:p>
        </p:txBody>
      </p:sp>
      <p:pic>
        <p:nvPicPr>
          <p:cNvPr id="5122" name="Picture 2" descr="Download Vision And Mission - Learning Objectives Png PNG Image with No  Background - PNGkey.com">
            <a:extLst>
              <a:ext uri="{FF2B5EF4-FFF2-40B4-BE49-F238E27FC236}">
                <a16:creationId xmlns:a16="http://schemas.microsoft.com/office/drawing/2014/main" id="{F140F743-CA0B-59FB-D3DE-77DB9F455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787" y="474607"/>
            <a:ext cx="2166425" cy="103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oftware testing - Free seo and web icons">
            <a:extLst>
              <a:ext uri="{FF2B5EF4-FFF2-40B4-BE49-F238E27FC236}">
                <a16:creationId xmlns:a16="http://schemas.microsoft.com/office/drawing/2014/main" id="{92A88C15-FC97-C1FC-7E69-695E3CC3D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1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oftware testing - Free seo and web icons">
            <a:extLst>
              <a:ext uri="{FF2B5EF4-FFF2-40B4-BE49-F238E27FC236}">
                <a16:creationId xmlns:a16="http://schemas.microsoft.com/office/drawing/2014/main" id="{EA410A34-69EA-4B47-F455-B0B2BA9B9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97" y="4746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11;p24">
            <a:extLst>
              <a:ext uri="{FF2B5EF4-FFF2-40B4-BE49-F238E27FC236}">
                <a16:creationId xmlns:a16="http://schemas.microsoft.com/office/drawing/2014/main" id="{3AB905D8-2D43-98A0-BD8F-17927036821B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</p:spTree>
    <p:extLst>
      <p:ext uri="{BB962C8B-B14F-4D97-AF65-F5344CB8AC3E}">
        <p14:creationId xmlns:p14="http://schemas.microsoft.com/office/powerpoint/2010/main" val="34314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38284DD1-8562-FDC6-BF84-6716A7AA0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11;p24">
            <a:extLst>
              <a:ext uri="{FF2B5EF4-FFF2-40B4-BE49-F238E27FC236}">
                <a16:creationId xmlns:a16="http://schemas.microsoft.com/office/drawing/2014/main" id="{F6F5C3E3-F011-77DB-737D-A784C473C870}"/>
              </a:ext>
            </a:extLst>
          </p:cNvPr>
          <p:cNvSpPr txBox="1">
            <a:spLocks/>
          </p:cNvSpPr>
          <p:nvPr/>
        </p:nvSpPr>
        <p:spPr>
          <a:xfrm>
            <a:off x="8181474" y="4326767"/>
            <a:ext cx="455486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06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8F4971F-0E58-27D0-144F-C06CEE727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926631"/>
              </p:ext>
            </p:extLst>
          </p:nvPr>
        </p:nvGraphicFramePr>
        <p:xfrm>
          <a:off x="944294" y="1140777"/>
          <a:ext cx="5611250" cy="2861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195" name="Picture 3" descr="Motivation icons for free download | Freepik">
            <a:extLst>
              <a:ext uri="{FF2B5EF4-FFF2-40B4-BE49-F238E27FC236}">
                <a16:creationId xmlns:a16="http://schemas.microsoft.com/office/drawing/2014/main" id="{BB0EF9E3-4A0C-6EAB-3921-8A1B9607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73" y="1873982"/>
            <a:ext cx="1845995" cy="184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oftware testing - Free seo and web icons">
            <a:extLst>
              <a:ext uri="{FF2B5EF4-FFF2-40B4-BE49-F238E27FC236}">
                <a16:creationId xmlns:a16="http://schemas.microsoft.com/office/drawing/2014/main" id="{C4B3ED45-F385-BBE7-BDB5-C90D4246E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1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ftware testing - Free seo and web icons">
            <a:extLst>
              <a:ext uri="{FF2B5EF4-FFF2-40B4-BE49-F238E27FC236}">
                <a16:creationId xmlns:a16="http://schemas.microsoft.com/office/drawing/2014/main" id="{B0B3C1D5-8D72-E6A6-4F16-7C2D25C9A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97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11;p24">
            <a:extLst>
              <a:ext uri="{FF2B5EF4-FFF2-40B4-BE49-F238E27FC236}">
                <a16:creationId xmlns:a16="http://schemas.microsoft.com/office/drawing/2014/main" id="{BAF76358-1E00-3E76-0D22-E399C5ADAB1F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</p:spTree>
    <p:extLst>
      <p:ext uri="{BB962C8B-B14F-4D97-AF65-F5344CB8AC3E}">
        <p14:creationId xmlns:p14="http://schemas.microsoft.com/office/powerpoint/2010/main" val="157205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2886306" y="392745"/>
            <a:ext cx="3371388" cy="529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Tools and Techniques</a:t>
            </a:r>
          </a:p>
        </p:txBody>
      </p:sp>
      <p:sp>
        <p:nvSpPr>
          <p:cNvPr id="6" name="Google Shape;711;p24">
            <a:extLst>
              <a:ext uri="{FF2B5EF4-FFF2-40B4-BE49-F238E27FC236}">
                <a16:creationId xmlns:a16="http://schemas.microsoft.com/office/drawing/2014/main" id="{B962CEE9-9905-CA13-394C-B8241B2B6701}"/>
              </a:ext>
            </a:extLst>
          </p:cNvPr>
          <p:cNvSpPr txBox="1">
            <a:spLocks/>
          </p:cNvSpPr>
          <p:nvPr/>
        </p:nvSpPr>
        <p:spPr>
          <a:xfrm>
            <a:off x="8140222" y="4326767"/>
            <a:ext cx="496737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07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241E5EA-B2D8-FEF9-7DB1-2BDCFA491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301951"/>
              </p:ext>
            </p:extLst>
          </p:nvPr>
        </p:nvGraphicFramePr>
        <p:xfrm>
          <a:off x="1823360" y="854001"/>
          <a:ext cx="5316210" cy="354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7C9CA435-DB43-3D03-4698-58A7B13CB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630" y="2005320"/>
            <a:ext cx="1061284" cy="1240388"/>
          </a:xfrm>
          <a:prstGeom prst="rect">
            <a:avLst/>
          </a:prstGeom>
        </p:spPr>
      </p:pic>
      <p:pic>
        <p:nvPicPr>
          <p:cNvPr id="6162" name="Picture 18" descr="How to Download and Install JMeter for Windows?">
            <a:extLst>
              <a:ext uri="{FF2B5EF4-FFF2-40B4-BE49-F238E27FC236}">
                <a16:creationId xmlns:a16="http://schemas.microsoft.com/office/drawing/2014/main" id="{0C8ACD8B-3CAD-C2E7-E1D7-16CDBCEE8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834" y="2190939"/>
            <a:ext cx="871860" cy="8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Java - Free logo icons">
            <a:extLst>
              <a:ext uri="{FF2B5EF4-FFF2-40B4-BE49-F238E27FC236}">
                <a16:creationId xmlns:a16="http://schemas.microsoft.com/office/drawing/2014/main" id="{BCA1F90A-7818-B7ED-AFF6-22671A038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99" y="3537285"/>
            <a:ext cx="816023" cy="8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Postman Logo PNG Vector (SVG) Free Download">
            <a:extLst>
              <a:ext uri="{FF2B5EF4-FFF2-40B4-BE49-F238E27FC236}">
                <a16:creationId xmlns:a16="http://schemas.microsoft.com/office/drawing/2014/main" id="{FE7263B4-7875-41B0-DB86-9165E0A90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45" y="868062"/>
            <a:ext cx="858508" cy="85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oftware testing - Free seo and web icons">
            <a:extLst>
              <a:ext uri="{FF2B5EF4-FFF2-40B4-BE49-F238E27FC236}">
                <a16:creationId xmlns:a16="http://schemas.microsoft.com/office/drawing/2014/main" id="{4756BA48-E351-E7B6-6A49-60ADED658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1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ftware testing - Free seo and web icons">
            <a:extLst>
              <a:ext uri="{FF2B5EF4-FFF2-40B4-BE49-F238E27FC236}">
                <a16:creationId xmlns:a16="http://schemas.microsoft.com/office/drawing/2014/main" id="{BC711B65-A6DB-6D00-C96D-D769BB3ED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9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711;p24">
            <a:extLst>
              <a:ext uri="{FF2B5EF4-FFF2-40B4-BE49-F238E27FC236}">
                <a16:creationId xmlns:a16="http://schemas.microsoft.com/office/drawing/2014/main" id="{DB8D28E7-79E9-C4BD-3682-188249AF0A3E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11;p24">
            <a:extLst>
              <a:ext uri="{FF2B5EF4-FFF2-40B4-BE49-F238E27FC236}">
                <a16:creationId xmlns:a16="http://schemas.microsoft.com/office/drawing/2014/main" id="{D1EE7514-6E39-99B4-4EDF-E9A758B6E17B}"/>
              </a:ext>
            </a:extLst>
          </p:cNvPr>
          <p:cNvSpPr txBox="1">
            <a:spLocks/>
          </p:cNvSpPr>
          <p:nvPr/>
        </p:nvSpPr>
        <p:spPr>
          <a:xfrm>
            <a:off x="8181474" y="4326767"/>
            <a:ext cx="455486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08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Software testing - Free seo and web icons">
            <a:extLst>
              <a:ext uri="{FF2B5EF4-FFF2-40B4-BE49-F238E27FC236}">
                <a16:creationId xmlns:a16="http://schemas.microsoft.com/office/drawing/2014/main" id="{30F83DFE-3676-F95F-6C36-88E9BF3D0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1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ftware testing - Free seo and web icons">
            <a:extLst>
              <a:ext uri="{FF2B5EF4-FFF2-40B4-BE49-F238E27FC236}">
                <a16:creationId xmlns:a16="http://schemas.microsoft.com/office/drawing/2014/main" id="{9907055D-4618-683F-1FFE-6E05A7E86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97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11;p24">
            <a:extLst>
              <a:ext uri="{FF2B5EF4-FFF2-40B4-BE49-F238E27FC236}">
                <a16:creationId xmlns:a16="http://schemas.microsoft.com/office/drawing/2014/main" id="{34AD88C5-CEAC-3429-80C4-C9E0659B6117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84F46-7180-B9D8-ED7C-E462CF8CBED7}"/>
              </a:ext>
            </a:extLst>
          </p:cNvPr>
          <p:cNvSpPr txBox="1"/>
          <p:nvPr/>
        </p:nvSpPr>
        <p:spPr>
          <a:xfrm>
            <a:off x="2260348" y="304403"/>
            <a:ext cx="523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Types of Major Features We Tested</a:t>
            </a:r>
          </a:p>
          <a:p>
            <a:endParaRPr lang="en-US" sz="2000" b="1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52C6177-5E41-027A-E42B-E4A06AB7D4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919306"/>
              </p:ext>
            </p:extLst>
          </p:nvPr>
        </p:nvGraphicFramePr>
        <p:xfrm>
          <a:off x="1738311" y="717818"/>
          <a:ext cx="7405689" cy="3879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47F90308-4DCD-C477-EDEA-850D229BF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11;p24">
            <a:extLst>
              <a:ext uri="{FF2B5EF4-FFF2-40B4-BE49-F238E27FC236}">
                <a16:creationId xmlns:a16="http://schemas.microsoft.com/office/drawing/2014/main" id="{2B540F99-DEB4-BE42-1F71-32A563956D60}"/>
              </a:ext>
            </a:extLst>
          </p:cNvPr>
          <p:cNvSpPr txBox="1">
            <a:spLocks/>
          </p:cNvSpPr>
          <p:nvPr/>
        </p:nvSpPr>
        <p:spPr>
          <a:xfrm>
            <a:off x="8181474" y="4326767"/>
            <a:ext cx="455486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1600" b="1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09</a:t>
            </a:r>
            <a:endParaRPr lang="en-US" alt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Software testing - Free seo and web icons">
            <a:extLst>
              <a:ext uri="{FF2B5EF4-FFF2-40B4-BE49-F238E27FC236}">
                <a16:creationId xmlns:a16="http://schemas.microsoft.com/office/drawing/2014/main" id="{898AFBA2-BDC8-0785-008D-BDCAF7652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13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ftware testing - Free seo and web icons">
            <a:extLst>
              <a:ext uri="{FF2B5EF4-FFF2-40B4-BE49-F238E27FC236}">
                <a16:creationId xmlns:a16="http://schemas.microsoft.com/office/drawing/2014/main" id="{A560424E-7FDA-AE32-E10E-92E42376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97" y="459807"/>
            <a:ext cx="520190" cy="5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11;p24">
            <a:extLst>
              <a:ext uri="{FF2B5EF4-FFF2-40B4-BE49-F238E27FC236}">
                <a16:creationId xmlns:a16="http://schemas.microsoft.com/office/drawing/2014/main" id="{3DDACC3D-952A-0C6F-9BD0-E65DE03CA151}"/>
              </a:ext>
            </a:extLst>
          </p:cNvPr>
          <p:cNvSpPr txBox="1">
            <a:spLocks/>
          </p:cNvSpPr>
          <p:nvPr/>
        </p:nvSpPr>
        <p:spPr>
          <a:xfrm>
            <a:off x="529389" y="4335112"/>
            <a:ext cx="4186990" cy="41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Testing &amp; Quality Assurance 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F3F91-E6AE-D519-E092-9BDD77AE34C3}"/>
              </a:ext>
            </a:extLst>
          </p:cNvPr>
          <p:cNvSpPr txBox="1"/>
          <p:nvPr/>
        </p:nvSpPr>
        <p:spPr>
          <a:xfrm>
            <a:off x="2260348" y="304403"/>
            <a:ext cx="523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Types of Major Features We Tested</a:t>
            </a:r>
          </a:p>
          <a:p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697103-880A-DEB3-4005-DC5E83020BF8}"/>
              </a:ext>
            </a:extLst>
          </p:cNvPr>
          <p:cNvSpPr txBox="1"/>
          <p:nvPr/>
        </p:nvSpPr>
        <p:spPr>
          <a:xfrm>
            <a:off x="923452" y="1376128"/>
            <a:ext cx="3159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Manual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Automation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API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Security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Performance Test:</a:t>
            </a:r>
          </a:p>
          <a:p>
            <a:pPr lvl="7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312BE-1C41-4937-41CD-5F2373836F20}"/>
              </a:ext>
            </a:extLst>
          </p:cNvPr>
          <p:cNvSpPr txBox="1"/>
          <p:nvPr/>
        </p:nvSpPr>
        <p:spPr>
          <a:xfrm>
            <a:off x="2534494" y="2616828"/>
            <a:ext cx="2181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Load Testing.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Stress Testing.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Endurance Testing.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Spik Testing.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Testing - Free computer icons">
            <a:extLst>
              <a:ext uri="{FF2B5EF4-FFF2-40B4-BE49-F238E27FC236}">
                <a16:creationId xmlns:a16="http://schemas.microsoft.com/office/drawing/2014/main" id="{76CA1DFC-0EA8-2E70-9764-A63F1B669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53" y="1664087"/>
            <a:ext cx="2387114" cy="238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40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503</Words>
  <Application>Microsoft Office PowerPoint</Application>
  <PresentationFormat>On-screen Show (16:9)</PresentationFormat>
  <Paragraphs>122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Calibri</vt:lpstr>
      <vt:lpstr>Cambria</vt:lpstr>
      <vt:lpstr>Wingdings</vt:lpstr>
      <vt:lpstr>Nunito Light</vt:lpstr>
      <vt:lpstr>Bahnschrift</vt:lpstr>
      <vt:lpstr>Sora</vt:lpstr>
      <vt:lpstr>Arial</vt:lpstr>
      <vt:lpstr>inherit</vt:lpstr>
      <vt:lpstr>Open Sans</vt:lpstr>
      <vt:lpstr>Software Engineering Business Plan by Slidesgo</vt:lpstr>
      <vt:lpstr>Topic: Exploring Diverse Testing Methods </vt:lpstr>
      <vt:lpstr>PRESENTED BY</vt:lpstr>
      <vt:lpstr>TABLE OF CONTENT</vt:lpstr>
      <vt:lpstr>PowerPoint Presentation</vt:lpstr>
      <vt:lpstr>PowerPoint Presentation</vt:lpstr>
      <vt:lpstr>PowerPoint Presentation</vt:lpstr>
      <vt:lpstr>Tools and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MANAGEMENT</dc:title>
  <dc:creator>User</dc:creator>
  <cp:lastModifiedBy>Nazrul Islam</cp:lastModifiedBy>
  <cp:revision>70</cp:revision>
  <dcterms:created xsi:type="dcterms:W3CDTF">2023-12-29T05:15:00Z</dcterms:created>
  <dcterms:modified xsi:type="dcterms:W3CDTF">2024-12-21T20:19:23Z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9359590370B94714B33DC9780DF9A7E0_13</vt:lpwstr>
  </property>
  <property fmtid="{D5CDD505-2E9C-101B-9397-08002B2CF9AE}" pid="3" name="KSOProductBuildVer">
    <vt:lpwstr>1033-12.2.0.13359</vt:lpwstr>
  </property>
</Properties>
</file>