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5/4/2014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533400" y="819150"/>
            <a:ext cx="7851648" cy="1371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4400" dirty="0"/>
              <a:t>User data management by tabs during a browsing session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2400" dirty="0"/>
              <a:t>Kapil Kumar</a:t>
            </a:r>
          </a:p>
          <a:p>
            <a:pPr lvl="0" algn="ctr" rtl="0">
              <a:buNone/>
            </a:pPr>
            <a:r>
              <a:rPr lang="en" sz="2400" dirty="0"/>
              <a:t>Joy Bose</a:t>
            </a:r>
          </a:p>
          <a:p>
            <a:pPr lvl="0" algn="ctr" rtl="0">
              <a:buNone/>
            </a:pPr>
            <a:r>
              <a:rPr lang="en" sz="2400" dirty="0" smtClean="0"/>
              <a:t>(Web Solutions)</a:t>
            </a:r>
            <a:endParaRPr lang="en" sz="2400" dirty="0"/>
          </a:p>
          <a:p>
            <a:pPr algn="ctr">
              <a:buNone/>
            </a:pPr>
            <a:r>
              <a:rPr lang="en" sz="2400" dirty="0"/>
              <a:t>Samsung R&amp;D Institute, Bangalore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600" dirty="0"/>
              <a:t>Experimental </a:t>
            </a:r>
            <a:r>
              <a:rPr lang="en" sz="3600" dirty="0" smtClean="0"/>
              <a:t>results –Profiling data</a:t>
            </a:r>
            <a:endParaRPr lang="en" sz="3600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047750"/>
            <a:ext cx="365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123950"/>
            <a:ext cx="365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3181350"/>
            <a:ext cx="365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09750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" sz="3600" dirty="0" smtClean="0"/>
              <a:t>Conclusion.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95550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" sz="3600" dirty="0" smtClean="0"/>
              <a:t>Any Question ??</a:t>
            </a:r>
            <a:br>
              <a:rPr lang="en" sz="3600" dirty="0" smtClean="0"/>
            </a:b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3600" dirty="0" smtClean="0"/>
              <a:t>Thank You </a:t>
            </a:r>
            <a:r>
              <a:rPr lang="en" sz="3600" dirty="0" smtClean="0">
                <a:sym typeface="Wingdings" pitchFamily="2" charset="2"/>
              </a:rPr>
              <a:t>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Outline of Talk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Problem statement</a:t>
            </a:r>
          </a:p>
          <a:p>
            <a:r>
              <a:rPr lang="en" dirty="0"/>
              <a:t>Proposed Solution</a:t>
            </a:r>
          </a:p>
          <a:p>
            <a:r>
              <a:rPr lang="en" dirty="0"/>
              <a:t>Implementation Details</a:t>
            </a:r>
          </a:p>
          <a:p>
            <a:r>
              <a:rPr lang="en" dirty="0"/>
              <a:t>Experiments and Results</a:t>
            </a:r>
          </a:p>
          <a:p>
            <a:r>
              <a:rPr lang="en" dirty="0"/>
              <a:t>Conclusion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Problem Statement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Most </a:t>
            </a:r>
            <a:r>
              <a:rPr lang="en" dirty="0"/>
              <a:t>modern web browsers are multi tabbed, with </a:t>
            </a:r>
            <a:r>
              <a:rPr lang="en" dirty="0" smtClean="0"/>
              <a:t>each tab </a:t>
            </a:r>
            <a:r>
              <a:rPr lang="en" dirty="0"/>
              <a:t>corresponding to a separate browsing </a:t>
            </a:r>
            <a:r>
              <a:rPr lang="en" dirty="0" smtClean="0"/>
              <a:t>context. However</a:t>
            </a:r>
            <a:r>
              <a:rPr lang="en" dirty="0"/>
              <a:t>, browser stores the history, favorites, cookies etc together for all the tabs</a:t>
            </a:r>
          </a:p>
          <a:p>
            <a:pPr>
              <a:buNone/>
            </a:pPr>
            <a:r>
              <a:rPr lang="en" dirty="0"/>
              <a:t>Therefore it becomes difficult for the user to track the individual tab contexts separately, and remove if necessary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Proposed Solution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Maintain browser data mapping with tab context while saving to persistent </a:t>
            </a:r>
            <a:r>
              <a:rPr lang="en" dirty="0" smtClean="0"/>
              <a:t>storage for current browser session.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 smtClean="0"/>
              <a:t>Existing vs Proposed </a:t>
            </a:r>
            <a:r>
              <a:rPr lang="en" dirty="0"/>
              <a:t>Solution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910" y="1276350"/>
            <a:ext cx="2314090" cy="331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90950" y="1238250"/>
            <a:ext cx="48958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Implementation method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Illustrated in the following flowcharts: </a:t>
            </a:r>
            <a:endParaRPr lang="en" dirty="0" smtClean="0"/>
          </a:p>
          <a:p>
            <a:r>
              <a:rPr lang="en-US" sz="2000" dirty="0" smtClean="0"/>
              <a:t>Representation of main flow for a browser storing user history in </a:t>
            </a:r>
          </a:p>
          <a:p>
            <a:pPr>
              <a:buNone/>
            </a:pPr>
            <a:r>
              <a:rPr lang="en-US" sz="2000" dirty="0" smtClean="0"/>
              <a:t>browser database data by tab context. </a:t>
            </a:r>
          </a:p>
          <a:p>
            <a:r>
              <a:rPr lang="en-US" sz="2000" dirty="0" smtClean="0"/>
              <a:t>Representation of main flow for managing user history data by tab </a:t>
            </a:r>
          </a:p>
          <a:p>
            <a:pPr>
              <a:buNone/>
            </a:pPr>
            <a:r>
              <a:rPr lang="en-US" sz="2000" dirty="0" smtClean="0"/>
              <a:t>context by user. </a:t>
            </a:r>
          </a:p>
          <a:p>
            <a:r>
              <a:rPr lang="en-US" sz="2000" dirty="0" smtClean="0"/>
              <a:t>Representation of main flow for a toggling mode of a browser tab </a:t>
            </a:r>
          </a:p>
          <a:p>
            <a:pPr>
              <a:buNone/>
            </a:pPr>
            <a:r>
              <a:rPr lang="en-US" sz="2000" dirty="0" smtClean="0"/>
              <a:t>from normal to Incognito and vice versa</a:t>
            </a:r>
            <a:endParaRPr lang="en" sz="2000" dirty="0" smtClean="0"/>
          </a:p>
          <a:p>
            <a:endParaRPr lang="en"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33600" y="57150"/>
            <a:ext cx="4373399" cy="493776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33600" y="57150"/>
            <a:ext cx="4370832" cy="493776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33600" y="57150"/>
            <a:ext cx="4370832" cy="493776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183</Words>
  <PresentationFormat>On-screen Show (16:9)</PresentationFormat>
  <Paragraphs>28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User data management by tabs during a browsing session</vt:lpstr>
      <vt:lpstr>Outline of Talk</vt:lpstr>
      <vt:lpstr>Problem Statement</vt:lpstr>
      <vt:lpstr>Proposed Solution</vt:lpstr>
      <vt:lpstr>Existing vs Proposed Solution</vt:lpstr>
      <vt:lpstr>Implementation method</vt:lpstr>
      <vt:lpstr>Slide 7</vt:lpstr>
      <vt:lpstr>Slide 8</vt:lpstr>
      <vt:lpstr>Slide 9</vt:lpstr>
      <vt:lpstr>Experimental results –Profiling data</vt:lpstr>
      <vt:lpstr>Conclusion.</vt:lpstr>
      <vt:lpstr>Any Question ??  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data management by tabs during a browsing session</dc:title>
  <dc:creator>kapil</dc:creator>
  <cp:lastModifiedBy>kapil</cp:lastModifiedBy>
  <cp:revision>14</cp:revision>
  <dcterms:modified xsi:type="dcterms:W3CDTF">2014-05-04T10:08:02Z</dcterms:modified>
</cp:coreProperties>
</file>