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5"/>
  </p:notesMasterIdLst>
  <p:sldIdLst>
    <p:sldId id="259" r:id="rId5"/>
    <p:sldId id="284" r:id="rId6"/>
    <p:sldId id="290" r:id="rId7"/>
    <p:sldId id="291" r:id="rId8"/>
    <p:sldId id="292" r:id="rId9"/>
    <p:sldId id="293" r:id="rId10"/>
    <p:sldId id="288" r:id="rId11"/>
    <p:sldId id="294" r:id="rId12"/>
    <p:sldId id="286" r:id="rId13"/>
    <p:sldId id="295" r:id="rId14"/>
  </p:sldIdLst>
  <p:sldSz cx="13817600" cy="7772400"/>
  <p:notesSz cx="6858000" cy="9144000"/>
  <p:defaultTextStyle>
    <a:defPPr>
      <a:defRPr lang="en-US"/>
    </a:defPPr>
    <a:lvl1pPr marL="0" algn="l" defTabSz="972556" rtl="0" eaLnBrk="1" latinLnBrk="0" hangingPunct="1">
      <a:defRPr sz="1914" kern="1200">
        <a:solidFill>
          <a:schemeClr val="tx1"/>
        </a:solidFill>
        <a:latin typeface="+mn-lt"/>
        <a:ea typeface="+mn-ea"/>
        <a:cs typeface="+mn-cs"/>
      </a:defRPr>
    </a:lvl1pPr>
    <a:lvl2pPr marL="486278" algn="l" defTabSz="972556" rtl="0" eaLnBrk="1" latinLnBrk="0" hangingPunct="1">
      <a:defRPr sz="1914" kern="1200">
        <a:solidFill>
          <a:schemeClr val="tx1"/>
        </a:solidFill>
        <a:latin typeface="+mn-lt"/>
        <a:ea typeface="+mn-ea"/>
        <a:cs typeface="+mn-cs"/>
      </a:defRPr>
    </a:lvl2pPr>
    <a:lvl3pPr marL="972556" algn="l" defTabSz="972556" rtl="0" eaLnBrk="1" latinLnBrk="0" hangingPunct="1">
      <a:defRPr sz="1914" kern="1200">
        <a:solidFill>
          <a:schemeClr val="tx1"/>
        </a:solidFill>
        <a:latin typeface="+mn-lt"/>
        <a:ea typeface="+mn-ea"/>
        <a:cs typeface="+mn-cs"/>
      </a:defRPr>
    </a:lvl3pPr>
    <a:lvl4pPr marL="1458834" algn="l" defTabSz="972556" rtl="0" eaLnBrk="1" latinLnBrk="0" hangingPunct="1">
      <a:defRPr sz="1914" kern="1200">
        <a:solidFill>
          <a:schemeClr val="tx1"/>
        </a:solidFill>
        <a:latin typeface="+mn-lt"/>
        <a:ea typeface="+mn-ea"/>
        <a:cs typeface="+mn-cs"/>
      </a:defRPr>
    </a:lvl4pPr>
    <a:lvl5pPr marL="1945112" algn="l" defTabSz="972556" rtl="0" eaLnBrk="1" latinLnBrk="0" hangingPunct="1">
      <a:defRPr sz="1914" kern="1200">
        <a:solidFill>
          <a:schemeClr val="tx1"/>
        </a:solidFill>
        <a:latin typeface="+mn-lt"/>
        <a:ea typeface="+mn-ea"/>
        <a:cs typeface="+mn-cs"/>
      </a:defRPr>
    </a:lvl5pPr>
    <a:lvl6pPr marL="2431390" algn="l" defTabSz="972556" rtl="0" eaLnBrk="1" latinLnBrk="0" hangingPunct="1">
      <a:defRPr sz="1914" kern="1200">
        <a:solidFill>
          <a:schemeClr val="tx1"/>
        </a:solidFill>
        <a:latin typeface="+mn-lt"/>
        <a:ea typeface="+mn-ea"/>
        <a:cs typeface="+mn-cs"/>
      </a:defRPr>
    </a:lvl6pPr>
    <a:lvl7pPr marL="2917668" algn="l" defTabSz="972556" rtl="0" eaLnBrk="1" latinLnBrk="0" hangingPunct="1">
      <a:defRPr sz="1914" kern="1200">
        <a:solidFill>
          <a:schemeClr val="tx1"/>
        </a:solidFill>
        <a:latin typeface="+mn-lt"/>
        <a:ea typeface="+mn-ea"/>
        <a:cs typeface="+mn-cs"/>
      </a:defRPr>
    </a:lvl7pPr>
    <a:lvl8pPr marL="3403945" algn="l" defTabSz="972556" rtl="0" eaLnBrk="1" latinLnBrk="0" hangingPunct="1">
      <a:defRPr sz="1914" kern="1200">
        <a:solidFill>
          <a:schemeClr val="tx1"/>
        </a:solidFill>
        <a:latin typeface="+mn-lt"/>
        <a:ea typeface="+mn-ea"/>
        <a:cs typeface="+mn-cs"/>
      </a:defRPr>
    </a:lvl8pPr>
    <a:lvl9pPr marL="3890223" algn="l" defTabSz="972556" rtl="0" eaLnBrk="1" latinLnBrk="0" hangingPunct="1">
      <a:defRPr sz="191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781"/>
  </p:normalViewPr>
  <p:slideViewPr>
    <p:cSldViewPr snapToGrid="0" snapToObjects="1">
      <p:cViewPr varScale="1">
        <p:scale>
          <a:sx n="68" d="100"/>
          <a:sy n="68" d="100"/>
        </p:scale>
        <p:origin x="8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759789-6FF6-4EAC-953F-150C26BD0C0D}" type="datetimeFigureOut">
              <a:rPr lang="en-US" smtClean="0"/>
              <a:t>12/25/2021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3CB071-38B5-4348-8751-8818498EEA6D}" type="slidenum">
              <a:rPr lang="en-US" smtClean="0"/>
              <a:t>‹#›</a:t>
            </a:fld>
            <a:endParaRPr lang="en-US"/>
          </a:p>
        </p:txBody>
      </p:sp>
    </p:spTree>
    <p:extLst>
      <p:ext uri="{BB962C8B-B14F-4D97-AF65-F5344CB8AC3E}">
        <p14:creationId xmlns:p14="http://schemas.microsoft.com/office/powerpoint/2010/main" val="4152854246"/>
      </p:ext>
    </p:extLst>
  </p:cSld>
  <p:clrMap bg1="lt1" tx1="dk1" bg2="lt2" tx2="dk2" accent1="accent1" accent2="accent2" accent3="accent3" accent4="accent4" accent5="accent5" accent6="accent6" hlink="hlink" folHlink="folHlink"/>
  <p:notesStyle>
    <a:lvl1pPr marL="0" algn="l" defTabSz="972556" rtl="0" eaLnBrk="1" latinLnBrk="0" hangingPunct="1">
      <a:defRPr sz="1276" kern="1200">
        <a:solidFill>
          <a:schemeClr val="tx1"/>
        </a:solidFill>
        <a:latin typeface="+mn-lt"/>
        <a:ea typeface="+mn-ea"/>
        <a:cs typeface="+mn-cs"/>
      </a:defRPr>
    </a:lvl1pPr>
    <a:lvl2pPr marL="486278" algn="l" defTabSz="972556" rtl="0" eaLnBrk="1" latinLnBrk="0" hangingPunct="1">
      <a:defRPr sz="1276" kern="1200">
        <a:solidFill>
          <a:schemeClr val="tx1"/>
        </a:solidFill>
        <a:latin typeface="+mn-lt"/>
        <a:ea typeface="+mn-ea"/>
        <a:cs typeface="+mn-cs"/>
      </a:defRPr>
    </a:lvl2pPr>
    <a:lvl3pPr marL="972556" algn="l" defTabSz="972556" rtl="0" eaLnBrk="1" latinLnBrk="0" hangingPunct="1">
      <a:defRPr sz="1276" kern="1200">
        <a:solidFill>
          <a:schemeClr val="tx1"/>
        </a:solidFill>
        <a:latin typeface="+mn-lt"/>
        <a:ea typeface="+mn-ea"/>
        <a:cs typeface="+mn-cs"/>
      </a:defRPr>
    </a:lvl3pPr>
    <a:lvl4pPr marL="1458834" algn="l" defTabSz="972556" rtl="0" eaLnBrk="1" latinLnBrk="0" hangingPunct="1">
      <a:defRPr sz="1276" kern="1200">
        <a:solidFill>
          <a:schemeClr val="tx1"/>
        </a:solidFill>
        <a:latin typeface="+mn-lt"/>
        <a:ea typeface="+mn-ea"/>
        <a:cs typeface="+mn-cs"/>
      </a:defRPr>
    </a:lvl4pPr>
    <a:lvl5pPr marL="1945112" algn="l" defTabSz="972556" rtl="0" eaLnBrk="1" latinLnBrk="0" hangingPunct="1">
      <a:defRPr sz="1276" kern="1200">
        <a:solidFill>
          <a:schemeClr val="tx1"/>
        </a:solidFill>
        <a:latin typeface="+mn-lt"/>
        <a:ea typeface="+mn-ea"/>
        <a:cs typeface="+mn-cs"/>
      </a:defRPr>
    </a:lvl5pPr>
    <a:lvl6pPr marL="2431390" algn="l" defTabSz="972556" rtl="0" eaLnBrk="1" latinLnBrk="0" hangingPunct="1">
      <a:defRPr sz="1276" kern="1200">
        <a:solidFill>
          <a:schemeClr val="tx1"/>
        </a:solidFill>
        <a:latin typeface="+mn-lt"/>
        <a:ea typeface="+mn-ea"/>
        <a:cs typeface="+mn-cs"/>
      </a:defRPr>
    </a:lvl6pPr>
    <a:lvl7pPr marL="2917668" algn="l" defTabSz="972556" rtl="0" eaLnBrk="1" latinLnBrk="0" hangingPunct="1">
      <a:defRPr sz="1276" kern="1200">
        <a:solidFill>
          <a:schemeClr val="tx1"/>
        </a:solidFill>
        <a:latin typeface="+mn-lt"/>
        <a:ea typeface="+mn-ea"/>
        <a:cs typeface="+mn-cs"/>
      </a:defRPr>
    </a:lvl7pPr>
    <a:lvl8pPr marL="3403945" algn="l" defTabSz="972556" rtl="0" eaLnBrk="1" latinLnBrk="0" hangingPunct="1">
      <a:defRPr sz="1276" kern="1200">
        <a:solidFill>
          <a:schemeClr val="tx1"/>
        </a:solidFill>
        <a:latin typeface="+mn-lt"/>
        <a:ea typeface="+mn-ea"/>
        <a:cs typeface="+mn-cs"/>
      </a:defRPr>
    </a:lvl8pPr>
    <a:lvl9pPr marL="3890223" algn="l" defTabSz="972556" rtl="0" eaLnBrk="1" latinLnBrk="0" hangingPunct="1">
      <a:defRPr sz="1276"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543352" y="539750"/>
            <a:ext cx="9467217" cy="3918586"/>
          </a:xfrm>
        </p:spPr>
        <p:txBody>
          <a:bodyPr/>
          <a:lstStyle>
            <a:lvl1pPr>
              <a:lnSpc>
                <a:spcPct val="85000"/>
              </a:lnSpc>
              <a:defRPr sz="6697" b="0" kern="1400" spc="-179"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543350" y="4703028"/>
            <a:ext cx="6201729" cy="2365905"/>
          </a:xfrm>
          <a:prstGeom prst="rect">
            <a:avLst/>
          </a:prstGeom>
        </p:spPr>
        <p:txBody>
          <a:bodyPr lIns="72000" anchor="t"/>
          <a:lstStyle>
            <a:lvl1pPr marL="0" indent="0">
              <a:lnSpc>
                <a:spcPct val="100000"/>
              </a:lnSpc>
              <a:spcBef>
                <a:spcPts val="0"/>
              </a:spcBef>
              <a:buFont typeface="Ericsson Hilda Light" charset="0"/>
              <a:buNone/>
              <a:defRPr sz="2232" baseline="0">
                <a:solidFill>
                  <a:schemeClr val="tx1"/>
                </a:solidFill>
                <a:latin typeface="+mn-lt"/>
              </a:defRPr>
            </a:lvl1pPr>
          </a:lstStyle>
          <a:p>
            <a:r>
              <a:rPr lang="en-US" dirty="0"/>
              <a:t>Presentation description/subtitle</a:t>
            </a:r>
            <a:br>
              <a:rPr lang="en-US" dirty="0"/>
            </a:br>
            <a:r>
              <a:rPr lang="en-US" dirty="0"/>
              <a:t>Ericsson Hilda 20pt</a:t>
            </a:r>
          </a:p>
        </p:txBody>
      </p:sp>
      <p:sp>
        <p:nvSpPr>
          <p:cNvPr id="3" name="Content Placeholder 2"/>
          <p:cNvSpPr>
            <a:spLocks noGrp="1"/>
          </p:cNvSpPr>
          <p:nvPr>
            <p:ph sz="quarter" idx="10" hasCustomPrompt="1"/>
          </p:nvPr>
        </p:nvSpPr>
        <p:spPr>
          <a:xfrm>
            <a:off x="7072530" y="7068932"/>
            <a:ext cx="2165209" cy="325647"/>
          </a:xfrm>
          <a:prstGeom prst="rect">
            <a:avLst/>
          </a:prstGeom>
        </p:spPr>
        <p:txBody>
          <a:bodyPr wrap="none" anchor="b"/>
          <a:lstStyle>
            <a:lvl1pPr marL="0" indent="0" algn="r">
              <a:buNone/>
              <a:defRPr sz="1339">
                <a:latin typeface="+mn-lt"/>
              </a:defRPr>
            </a:lvl1pPr>
          </a:lstStyle>
          <a:p>
            <a:r>
              <a:rPr lang="en-US" dirty="0"/>
              <a:t>Speaker name</a:t>
            </a:r>
          </a:p>
        </p:txBody>
      </p:sp>
      <p:sp>
        <p:nvSpPr>
          <p:cNvPr id="12" name="Content Placeholder 11"/>
          <p:cNvSpPr>
            <a:spLocks noGrp="1"/>
          </p:cNvSpPr>
          <p:nvPr>
            <p:ph sz="quarter" idx="11" hasCustomPrompt="1"/>
          </p:nvPr>
        </p:nvSpPr>
        <p:spPr>
          <a:xfrm>
            <a:off x="9326882" y="7068932"/>
            <a:ext cx="2850380" cy="325649"/>
          </a:xfrm>
          <a:prstGeom prst="rect">
            <a:avLst/>
          </a:prstGeom>
          <a:noFill/>
          <a:ln w="9525">
            <a:noFill/>
            <a:miter lim="800000"/>
            <a:headEnd/>
            <a:tailEnd/>
          </a:ln>
        </p:spPr>
        <p:txBody>
          <a:bodyPr tIns="0" rIns="0" anchor="b"/>
          <a:lstStyle>
            <a:lvl1pPr marL="0" indent="0" algn="ctr">
              <a:buNone/>
              <a:defRPr lang="en-US" sz="1339" dirty="0">
                <a:latin typeface="+mn-lt"/>
              </a:defRPr>
            </a:lvl1pPr>
          </a:lstStyle>
          <a:p>
            <a:r>
              <a:rPr lang="en-US" dirty="0"/>
              <a:t>Organization</a:t>
            </a:r>
          </a:p>
        </p:txBody>
      </p:sp>
      <p:sp>
        <p:nvSpPr>
          <p:cNvPr id="15" name="Content Placeholder 11"/>
          <p:cNvSpPr>
            <a:spLocks noGrp="1"/>
          </p:cNvSpPr>
          <p:nvPr>
            <p:ph sz="quarter" idx="12" hasCustomPrompt="1"/>
          </p:nvPr>
        </p:nvSpPr>
        <p:spPr>
          <a:xfrm>
            <a:off x="12253546" y="7068932"/>
            <a:ext cx="1017170" cy="325649"/>
          </a:xfrm>
          <a:prstGeom prst="rect">
            <a:avLst/>
          </a:prstGeom>
          <a:noFill/>
          <a:ln w="9525">
            <a:noFill/>
            <a:miter lim="800000"/>
            <a:headEnd/>
            <a:tailEnd/>
          </a:ln>
        </p:spPr>
        <p:txBody>
          <a:bodyPr wrap="none" tIns="0" rIns="0" anchor="b"/>
          <a:lstStyle>
            <a:lvl1pPr marL="0" indent="0" algn="ctr">
              <a:buNone/>
              <a:defRPr lang="en-US" sz="1339" dirty="0">
                <a:latin typeface="+mn-lt"/>
              </a:defRPr>
            </a:lvl1pPr>
          </a:lstStyle>
          <a:p>
            <a:pPr lvl="0"/>
            <a:r>
              <a:rPr lang="en-US" dirty="0"/>
              <a:t>YYYY-MM-DD</a:t>
            </a:r>
          </a:p>
        </p:txBody>
      </p:sp>
    </p:spTree>
    <p:extLst>
      <p:ext uri="{BB962C8B-B14F-4D97-AF65-F5344CB8AC3E}">
        <p14:creationId xmlns:p14="http://schemas.microsoft.com/office/powerpoint/2010/main" val="548868351"/>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Statement Page 4">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3817600" cy="7772400"/>
          </a:xfrm>
          <a:prstGeom prst="rect">
            <a:avLst/>
          </a:prstGeom>
          <a:solidFill>
            <a:schemeClr val="accent5"/>
          </a:solidFill>
          <a:ln>
            <a:noFill/>
          </a:ln>
        </p:spPr>
        <p:txBody>
          <a:bodyPr wrap="none" lIns="80364" rIns="80364"/>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2232" dirty="0">
              <a:latin typeface="Ericsson Hilda Light" panose="00000400000000000000" pitchFamily="2" charset="0"/>
            </a:endParaRPr>
          </a:p>
        </p:txBody>
      </p:sp>
      <p:sp>
        <p:nvSpPr>
          <p:cNvPr id="10" name="Title_TM">
            <a:extLst>
              <a:ext uri="{FF2B5EF4-FFF2-40B4-BE49-F238E27FC236}">
                <a16:creationId xmlns:a16="http://schemas.microsoft.com/office/drawing/2014/main" id="{F1368AB3-821C-4A71-B119-C0A8AA44A93F}"/>
              </a:ext>
            </a:extLst>
          </p:cNvPr>
          <p:cNvSpPr>
            <a:spLocks noGrp="1" noChangeArrowheads="1"/>
          </p:cNvSpPr>
          <p:nvPr>
            <p:ph type="ctrTitle" hasCustomPrompt="1"/>
          </p:nvPr>
        </p:nvSpPr>
        <p:spPr>
          <a:xfrm>
            <a:off x="543352" y="539757"/>
            <a:ext cx="9467217" cy="3918585"/>
          </a:xfrm>
          <a:noFill/>
          <a:ln w="9525">
            <a:noFill/>
            <a:miter lim="800000"/>
            <a:headEnd/>
            <a:tailEnd/>
          </a:ln>
        </p:spPr>
        <p:txBody>
          <a:bodyPr/>
          <a:lstStyle>
            <a:lvl1pPr>
              <a:defRPr lang="en-US" sz="6697"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8561E9FC-533B-4891-A7E3-A3DDB1BD26FB}"/>
              </a:ext>
            </a:extLst>
          </p:cNvPr>
          <p:cNvSpPr>
            <a:spLocks noGrp="1" noChangeArrowheads="1"/>
          </p:cNvSpPr>
          <p:nvPr>
            <p:ph type="subTitle" idx="1" hasCustomPrompt="1"/>
          </p:nvPr>
        </p:nvSpPr>
        <p:spPr>
          <a:xfrm>
            <a:off x="544249" y="4703028"/>
            <a:ext cx="6201728" cy="2365905"/>
          </a:xfrm>
          <a:prstGeom prst="rect">
            <a:avLst/>
          </a:prstGeom>
        </p:spPr>
        <p:txBody>
          <a:bodyPr rIns="0" anchor="ctr"/>
          <a:lstStyle>
            <a:lvl1pPr marL="0" indent="0">
              <a:lnSpc>
                <a:spcPct val="100000"/>
              </a:lnSpc>
              <a:spcBef>
                <a:spcPts val="0"/>
              </a:spcBef>
              <a:buFont typeface="Ericsson Hilda Light" charset="0"/>
              <a:buNone/>
              <a:defRPr sz="2232"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4A0CF15-A701-44C3-81FC-A544265685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1430727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tatement Page 5">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3817600" cy="7772400"/>
          </a:xfrm>
          <a:prstGeom prst="rect">
            <a:avLst/>
          </a:prstGeom>
          <a:solidFill>
            <a:schemeClr val="accent4"/>
          </a:solidFill>
          <a:ln>
            <a:noFill/>
          </a:ln>
        </p:spPr>
        <p:txBody>
          <a:bodyPr wrap="none" lIns="80364" rIns="80364"/>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2232"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543347" y="539757"/>
            <a:ext cx="9467216" cy="3918585"/>
          </a:xfrm>
          <a:noFill/>
          <a:ln w="9525">
            <a:noFill/>
            <a:miter lim="800000"/>
            <a:headEnd/>
            <a:tailEnd/>
          </a:ln>
        </p:spPr>
        <p:txBody>
          <a:bodyPr/>
          <a:lstStyle>
            <a:lvl1pPr>
              <a:defRPr lang="en-US" sz="6697"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543349" y="4703028"/>
            <a:ext cx="6201728" cy="2365905"/>
          </a:xfrm>
          <a:prstGeom prst="rect">
            <a:avLst/>
          </a:prstGeom>
        </p:spPr>
        <p:txBody>
          <a:bodyPr rIns="0" anchor="ctr"/>
          <a:lstStyle>
            <a:lvl1pPr marL="0" indent="0">
              <a:lnSpc>
                <a:spcPct val="100000"/>
              </a:lnSpc>
              <a:spcBef>
                <a:spcPts val="0"/>
              </a:spcBef>
              <a:buFont typeface="Ericsson Hilda Light" charset="0"/>
              <a:buNone/>
              <a:defRPr sz="2232"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34B7B746-B315-4EB5-B3A2-CA259B065B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81509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tatement Page 6">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3817600" cy="7772400"/>
          </a:xfrm>
          <a:prstGeom prst="rect">
            <a:avLst/>
          </a:prstGeom>
          <a:solidFill>
            <a:schemeClr val="accent6"/>
          </a:solidFill>
          <a:ln>
            <a:noFill/>
          </a:ln>
        </p:spPr>
        <p:txBody>
          <a:bodyPr wrap="none" lIns="80364" rIns="80364"/>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2232" dirty="0">
              <a:latin typeface="Ericsson Hilda Light" panose="00000400000000000000" pitchFamily="2" charset="0"/>
            </a:endParaRPr>
          </a:p>
        </p:txBody>
      </p:sp>
      <p:sp>
        <p:nvSpPr>
          <p:cNvPr id="12" name="Title_TM">
            <a:extLst>
              <a:ext uri="{FF2B5EF4-FFF2-40B4-BE49-F238E27FC236}">
                <a16:creationId xmlns:a16="http://schemas.microsoft.com/office/drawing/2014/main" id="{93CB56C1-2916-4C60-8532-A023564D2C57}"/>
              </a:ext>
            </a:extLst>
          </p:cNvPr>
          <p:cNvSpPr>
            <a:spLocks noGrp="1" noChangeArrowheads="1"/>
          </p:cNvSpPr>
          <p:nvPr>
            <p:ph type="ctrTitle" hasCustomPrompt="1"/>
          </p:nvPr>
        </p:nvSpPr>
        <p:spPr>
          <a:xfrm>
            <a:off x="543347" y="539757"/>
            <a:ext cx="9467216" cy="3918585"/>
          </a:xfrm>
          <a:noFill/>
          <a:ln w="9525">
            <a:noFill/>
            <a:miter lim="800000"/>
            <a:headEnd/>
            <a:tailEnd/>
          </a:ln>
        </p:spPr>
        <p:txBody>
          <a:bodyPr/>
          <a:lstStyle>
            <a:lvl1pPr>
              <a:defRPr lang="en-US" sz="6697"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3" name="SubTitle_TM">
            <a:extLst>
              <a:ext uri="{FF2B5EF4-FFF2-40B4-BE49-F238E27FC236}">
                <a16:creationId xmlns:a16="http://schemas.microsoft.com/office/drawing/2014/main" id="{61DC6511-5700-4E95-89CA-81484C248C03}"/>
              </a:ext>
            </a:extLst>
          </p:cNvPr>
          <p:cNvSpPr>
            <a:spLocks noGrp="1" noChangeArrowheads="1"/>
          </p:cNvSpPr>
          <p:nvPr>
            <p:ph type="subTitle" idx="1" hasCustomPrompt="1"/>
          </p:nvPr>
        </p:nvSpPr>
        <p:spPr>
          <a:xfrm>
            <a:off x="543349" y="4703028"/>
            <a:ext cx="6201728" cy="2365905"/>
          </a:xfrm>
          <a:prstGeom prst="rect">
            <a:avLst/>
          </a:prstGeom>
        </p:spPr>
        <p:txBody>
          <a:bodyPr rIns="0" anchor="ctr"/>
          <a:lstStyle>
            <a:lvl1pPr marL="0" indent="0">
              <a:lnSpc>
                <a:spcPct val="100000"/>
              </a:lnSpc>
              <a:spcBef>
                <a:spcPts val="0"/>
              </a:spcBef>
              <a:buFont typeface="Ericsson Hilda Light" charset="0"/>
              <a:buNone/>
              <a:defRPr sz="2232"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6096BBFC-712A-429D-9C0A-7743993E7F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13490425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tatement Page 7">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543352" y="539757"/>
            <a:ext cx="9467217" cy="3918585"/>
          </a:xfrm>
          <a:noFill/>
          <a:ln w="9525">
            <a:noFill/>
            <a:miter lim="800000"/>
            <a:headEnd/>
            <a:tailEnd/>
          </a:ln>
        </p:spPr>
        <p:txBody>
          <a:bodyPr/>
          <a:lstStyle>
            <a:lvl1pPr>
              <a:defRPr lang="en-US" sz="6697" b="0" dirty="0">
                <a:solidFill>
                  <a:schemeClr val="tx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Black, </a:t>
            </a:r>
            <a:br>
              <a:rPr lang="en-US" dirty="0"/>
            </a:br>
            <a:r>
              <a:rPr lang="en-US" dirty="0"/>
              <a:t>max 5-lines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543350" y="4703028"/>
            <a:ext cx="6201729" cy="2365905"/>
          </a:xfrm>
          <a:prstGeom prst="rect">
            <a:avLst/>
          </a:prstGeom>
        </p:spPr>
        <p:txBody>
          <a:bodyPr rIns="0" anchor="ctr"/>
          <a:lstStyle>
            <a:lvl1pPr marL="0" indent="0">
              <a:lnSpc>
                <a:spcPct val="100000"/>
              </a:lnSpc>
              <a:spcBef>
                <a:spcPts val="0"/>
              </a:spcBef>
              <a:buFont typeface="Ericsson Hilda Light" charset="0"/>
              <a:buNone/>
              <a:defRPr sz="2232" baseline="0">
                <a:solidFill>
                  <a:schemeClr val="tx1"/>
                </a:solidFill>
                <a:latin typeface="+mn-lt"/>
              </a:defRPr>
            </a:lvl1pPr>
          </a:lstStyle>
          <a:p>
            <a:r>
              <a:rPr lang="en-US" dirty="0"/>
              <a:t>Statement/quote source, </a:t>
            </a:r>
          </a:p>
          <a:p>
            <a:r>
              <a:rPr lang="en-US" dirty="0"/>
              <a:t>Ericsson Black, Ericsson Hilda 20pt</a:t>
            </a:r>
          </a:p>
        </p:txBody>
      </p:sp>
    </p:spTree>
    <p:extLst>
      <p:ext uri="{BB962C8B-B14F-4D97-AF65-F5344CB8AC3E}">
        <p14:creationId xmlns:p14="http://schemas.microsoft.com/office/powerpoint/2010/main" val="198602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hapter/Section Page">
    <p:spTree>
      <p:nvGrpSpPr>
        <p:cNvPr id="1" name=""/>
        <p:cNvGrpSpPr/>
        <p:nvPr/>
      </p:nvGrpSpPr>
      <p:grpSpPr>
        <a:xfrm>
          <a:off x="0" y="0"/>
          <a:ext cx="0" cy="0"/>
          <a:chOff x="0" y="0"/>
          <a:chExt cx="0" cy="0"/>
        </a:xfrm>
      </p:grpSpPr>
      <p:sp>
        <p:nvSpPr>
          <p:cNvPr id="22531" name="Title_TM"/>
          <p:cNvSpPr>
            <a:spLocks noGrp="1" noChangeArrowheads="1"/>
          </p:cNvSpPr>
          <p:nvPr>
            <p:ph type="ctrTitle" hasCustomPrompt="1"/>
          </p:nvPr>
        </p:nvSpPr>
        <p:spPr>
          <a:xfrm>
            <a:off x="543349" y="539751"/>
            <a:ext cx="9467216" cy="3918584"/>
          </a:xfrm>
          <a:noFill/>
          <a:ln w="9525">
            <a:noFill/>
            <a:miter lim="800000"/>
            <a:headEnd/>
            <a:tailEnd/>
          </a:ln>
        </p:spPr>
        <p:txBody>
          <a:bodyPr/>
          <a:lstStyle>
            <a:lvl1pPr>
              <a:defRPr lang="en-US" sz="6697" b="0" baseline="0" dirty="0">
                <a:solidFill>
                  <a:schemeClr val="tx1"/>
                </a:solidFill>
              </a:defRPr>
            </a:lvl1pPr>
          </a:lstStyle>
          <a:p>
            <a:pPr lvl="0"/>
            <a:r>
              <a:rPr lang="en-US" dirty="0"/>
              <a:t>Chapter/section, </a:t>
            </a:r>
            <a:br>
              <a:rPr lang="en-US" dirty="0"/>
            </a:br>
            <a:r>
              <a:rPr lang="en-US" dirty="0"/>
              <a:t>Ericsson Hilda Light 60pt, Ericsson Black, </a:t>
            </a:r>
            <a:br>
              <a:rPr lang="en-US" dirty="0"/>
            </a:br>
            <a:r>
              <a:rPr lang="en-US" dirty="0"/>
              <a:t>max 4-lines</a:t>
            </a:r>
          </a:p>
        </p:txBody>
      </p:sp>
    </p:spTree>
    <p:extLst>
      <p:ext uri="{BB962C8B-B14F-4D97-AF65-F5344CB8AC3E}">
        <p14:creationId xmlns:p14="http://schemas.microsoft.com/office/powerpoint/2010/main" val="2553466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77175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4" name="Title_SM"/>
          <p:cNvSpPr>
            <a:spLocks noGrp="1" noChangeArrowheads="1"/>
          </p:cNvSpPr>
          <p:nvPr>
            <p:ph type="title" hasCustomPrompt="1"/>
          </p:nvPr>
        </p:nvSpPr>
        <p:spPr bwMode="auto">
          <a:xfrm>
            <a:off x="543347" y="539755"/>
            <a:ext cx="9467216" cy="1225233"/>
          </a:xfrm>
          <a:prstGeom prst="rect">
            <a:avLst/>
          </a:prstGeom>
          <a:noFill/>
          <a:ln w="9525">
            <a:noFill/>
            <a:miter lim="800000"/>
            <a:headEnd/>
            <a:tailEnd/>
          </a:ln>
        </p:spPr>
        <p:txBody>
          <a:bodyPr vert="horz" wrap="square" lIns="72000" tIns="36000" rIns="0" bIns="0"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7796449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p:nvSpPr>
        <p:spPr bwMode="auto">
          <a:xfrm>
            <a:off x="0" y="0"/>
            <a:ext cx="13817600" cy="7772400"/>
          </a:xfrm>
          <a:prstGeom prst="rect">
            <a:avLst/>
          </a:prstGeom>
          <a:solidFill>
            <a:schemeClr val="accent1"/>
          </a:solidFill>
          <a:ln w="12700" cap="flat" cmpd="sng" algn="ctr">
            <a:noFill/>
            <a:prstDash val="solid"/>
            <a:round/>
            <a:headEnd type="none" w="med" len="med"/>
            <a:tailEnd type="none" w="med" len="med"/>
          </a:ln>
          <a:effectLst/>
        </p:spPr>
        <p:txBody>
          <a:bodyPr wrap="none" lIns="80364" rIns="80364"/>
          <a:lstStyle/>
          <a:p>
            <a:pPr>
              <a:spcBef>
                <a:spcPct val="50000"/>
              </a:spcBef>
              <a:defRPr/>
            </a:pPr>
            <a:endParaRPr lang="en-US" sz="2010"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543347" y="539755"/>
            <a:ext cx="9467216"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0613FB31-E723-434D-8FBC-0054A54163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37659639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p:nvSpPr>
        <p:spPr bwMode="auto">
          <a:xfrm>
            <a:off x="0" y="0"/>
            <a:ext cx="13817600" cy="7772400"/>
          </a:xfrm>
          <a:prstGeom prst="rect">
            <a:avLst/>
          </a:prstGeom>
          <a:solidFill>
            <a:schemeClr val="accent2"/>
          </a:solidFill>
          <a:ln w="12700" cap="flat" cmpd="sng" algn="ctr">
            <a:noFill/>
            <a:prstDash val="solid"/>
            <a:round/>
            <a:headEnd type="none" w="med" len="med"/>
            <a:tailEnd type="none" w="med" len="med"/>
          </a:ln>
          <a:effectLst/>
        </p:spPr>
        <p:txBody>
          <a:bodyPr wrap="none" lIns="80364" rIns="80364"/>
          <a:lstStyle/>
          <a:p>
            <a:pPr>
              <a:spcBef>
                <a:spcPct val="50000"/>
              </a:spcBef>
              <a:defRPr/>
            </a:pPr>
            <a:endParaRPr lang="en-US" sz="2010"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543347" y="539755"/>
            <a:ext cx="9467216"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82EAEE37-7D1D-49D7-BEC8-7A88843E38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3679725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p:nvSpPr>
        <p:spPr bwMode="auto">
          <a:xfrm>
            <a:off x="0" y="0"/>
            <a:ext cx="13817600" cy="7772400"/>
          </a:xfrm>
          <a:prstGeom prst="rect">
            <a:avLst/>
          </a:prstGeom>
          <a:solidFill>
            <a:schemeClr val="accent3"/>
          </a:solidFill>
          <a:ln w="12700" cap="flat" cmpd="sng" algn="ctr">
            <a:noFill/>
            <a:prstDash val="solid"/>
            <a:round/>
            <a:headEnd type="none" w="med" len="med"/>
            <a:tailEnd type="none" w="med" len="med"/>
          </a:ln>
          <a:effectLst/>
        </p:spPr>
        <p:txBody>
          <a:bodyPr wrap="none" lIns="80364" rIns="80364"/>
          <a:lstStyle/>
          <a:p>
            <a:pPr>
              <a:spcBef>
                <a:spcPct val="50000"/>
              </a:spcBef>
              <a:defRPr/>
            </a:pPr>
            <a:endParaRPr lang="en-US" sz="2010"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543347" y="539755"/>
            <a:ext cx="9467216"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A44C7C5B-04BF-4F0E-888E-CE87D0EF1D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822382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Page w. Bright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9A763E3F-D546-48DC-86FC-898851FBC7BD}"/>
              </a:ext>
            </a:extLst>
          </p:cNvPr>
          <p:cNvSpPr>
            <a:spLocks noGrp="1"/>
          </p:cNvSpPr>
          <p:nvPr>
            <p:ph type="pic" sz="quarter" idx="13" hasCustomPrompt="1"/>
          </p:nvPr>
        </p:nvSpPr>
        <p:spPr>
          <a:xfrm>
            <a:off x="1" y="0"/>
            <a:ext cx="13817600" cy="77724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22531" name="Title_TM"/>
          <p:cNvSpPr>
            <a:spLocks noGrp="1" noChangeArrowheads="1"/>
          </p:cNvSpPr>
          <p:nvPr>
            <p:ph type="ctrTitle" hasCustomPrompt="1"/>
          </p:nvPr>
        </p:nvSpPr>
        <p:spPr>
          <a:xfrm>
            <a:off x="543352" y="539750"/>
            <a:ext cx="9467217" cy="2641752"/>
          </a:xfrm>
        </p:spPr>
        <p:txBody>
          <a:bodyPr/>
          <a:lstStyle>
            <a:lvl1pPr>
              <a:lnSpc>
                <a:spcPct val="85000"/>
              </a:lnSpc>
              <a:defRPr sz="6697" b="0" kern="1400" spc="-179" baseline="0">
                <a:latin typeface="+mj-lt"/>
              </a:defRPr>
            </a:lvl1pPr>
          </a:lstStyle>
          <a:p>
            <a:r>
              <a:rPr lang="en-US" dirty="0"/>
              <a:t>Presentation title,</a:t>
            </a:r>
            <a:br>
              <a:rPr lang="en-US" dirty="0"/>
            </a:br>
            <a:r>
              <a:rPr lang="en-US" dirty="0"/>
              <a:t>Ericsson Hilda Light 60pt,</a:t>
            </a:r>
            <a:br>
              <a:rPr lang="en-US" dirty="0"/>
            </a:br>
            <a:r>
              <a:rPr lang="en-US" dirty="0"/>
              <a:t>Ericsson Black,</a:t>
            </a:r>
            <a:br>
              <a:rPr lang="en-US" dirty="0"/>
            </a:br>
            <a:r>
              <a:rPr lang="en-US" dirty="0"/>
              <a:t>max 4-lines</a:t>
            </a:r>
          </a:p>
        </p:txBody>
      </p:sp>
      <p:sp>
        <p:nvSpPr>
          <p:cNvPr id="22530" name="SubTitle_TM"/>
          <p:cNvSpPr>
            <a:spLocks noGrp="1" noChangeArrowheads="1"/>
          </p:cNvSpPr>
          <p:nvPr>
            <p:ph type="subTitle" idx="1" hasCustomPrompt="1"/>
          </p:nvPr>
        </p:nvSpPr>
        <p:spPr>
          <a:xfrm>
            <a:off x="543350" y="4703028"/>
            <a:ext cx="6201729" cy="2365905"/>
          </a:xfrm>
          <a:prstGeom prst="rect">
            <a:avLst/>
          </a:prstGeom>
        </p:spPr>
        <p:txBody>
          <a:bodyPr lIns="72000" anchor="t"/>
          <a:lstStyle>
            <a:lvl1pPr marL="0" indent="0">
              <a:lnSpc>
                <a:spcPct val="100000"/>
              </a:lnSpc>
              <a:spcBef>
                <a:spcPts val="0"/>
              </a:spcBef>
              <a:buFont typeface="Ericsson Hilda Light" charset="0"/>
              <a:buNone/>
              <a:defRPr sz="2232" baseline="0">
                <a:solidFill>
                  <a:schemeClr val="tx1"/>
                </a:solidFill>
                <a:latin typeface="+mn-lt"/>
              </a:defRPr>
            </a:lvl1pPr>
          </a:lstStyle>
          <a:p>
            <a:r>
              <a:rPr lang="en-US" dirty="0"/>
              <a:t>Presentation description/subtitle</a:t>
            </a:r>
            <a:br>
              <a:rPr lang="en-US" dirty="0"/>
            </a:br>
            <a:r>
              <a:rPr lang="en-US" dirty="0"/>
              <a:t>Ericsson Hilda 20pt</a:t>
            </a:r>
          </a:p>
        </p:txBody>
      </p:sp>
      <p:pic>
        <p:nvPicPr>
          <p:cNvPr id="9" name="Graphic 8">
            <a:extLst>
              <a:ext uri="{FF2B5EF4-FFF2-40B4-BE49-F238E27FC236}">
                <a16:creationId xmlns:a16="http://schemas.microsoft.com/office/drawing/2014/main" id="{6E03516D-EC68-4282-84F4-9729304A51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22512" y="539750"/>
            <a:ext cx="290169" cy="290170"/>
          </a:xfrm>
          <a:prstGeom prst="rect">
            <a:avLst/>
          </a:prstGeom>
        </p:spPr>
      </p:pic>
      <p:sp>
        <p:nvSpPr>
          <p:cNvPr id="10" name="Content Placeholder 2">
            <a:extLst>
              <a:ext uri="{FF2B5EF4-FFF2-40B4-BE49-F238E27FC236}">
                <a16:creationId xmlns:a16="http://schemas.microsoft.com/office/drawing/2014/main" id="{C3D47211-FF10-4DFA-A5AF-8E0A63463B47}"/>
              </a:ext>
            </a:extLst>
          </p:cNvPr>
          <p:cNvSpPr>
            <a:spLocks noGrp="1"/>
          </p:cNvSpPr>
          <p:nvPr>
            <p:ph sz="quarter" idx="10" hasCustomPrompt="1"/>
          </p:nvPr>
        </p:nvSpPr>
        <p:spPr>
          <a:xfrm>
            <a:off x="7072530" y="7068932"/>
            <a:ext cx="2165209" cy="325647"/>
          </a:xfrm>
          <a:prstGeom prst="rect">
            <a:avLst/>
          </a:prstGeom>
        </p:spPr>
        <p:txBody>
          <a:bodyPr wrap="none" anchor="b"/>
          <a:lstStyle>
            <a:lvl1pPr marL="0" indent="0" algn="r">
              <a:buNone/>
              <a:defRPr sz="1339">
                <a:latin typeface="+mn-lt"/>
              </a:defRPr>
            </a:lvl1pPr>
          </a:lstStyle>
          <a:p>
            <a:r>
              <a:rPr lang="en-US" dirty="0"/>
              <a:t>Speaker name</a:t>
            </a:r>
          </a:p>
        </p:txBody>
      </p:sp>
      <p:sp>
        <p:nvSpPr>
          <p:cNvPr id="11" name="Content Placeholder 11">
            <a:extLst>
              <a:ext uri="{FF2B5EF4-FFF2-40B4-BE49-F238E27FC236}">
                <a16:creationId xmlns:a16="http://schemas.microsoft.com/office/drawing/2014/main" id="{0E57E58D-AC34-4A4B-A5B1-CE1B53ABBDA9}"/>
              </a:ext>
            </a:extLst>
          </p:cNvPr>
          <p:cNvSpPr>
            <a:spLocks noGrp="1"/>
          </p:cNvSpPr>
          <p:nvPr>
            <p:ph sz="quarter" idx="11" hasCustomPrompt="1"/>
          </p:nvPr>
        </p:nvSpPr>
        <p:spPr>
          <a:xfrm>
            <a:off x="9326882" y="7068932"/>
            <a:ext cx="2850380" cy="325649"/>
          </a:xfrm>
          <a:prstGeom prst="rect">
            <a:avLst/>
          </a:prstGeom>
          <a:noFill/>
          <a:ln w="9525">
            <a:noFill/>
            <a:miter lim="800000"/>
            <a:headEnd/>
            <a:tailEnd/>
          </a:ln>
        </p:spPr>
        <p:txBody>
          <a:bodyPr tIns="0" rIns="0" anchor="b"/>
          <a:lstStyle>
            <a:lvl1pPr marL="0" indent="0" algn="ctr">
              <a:buNone/>
              <a:defRPr lang="en-US" sz="1339" dirty="0">
                <a:latin typeface="+mn-lt"/>
              </a:defRPr>
            </a:lvl1pPr>
          </a:lstStyle>
          <a:p>
            <a:r>
              <a:rPr lang="en-US" dirty="0"/>
              <a:t>Organization</a:t>
            </a:r>
          </a:p>
        </p:txBody>
      </p:sp>
      <p:sp>
        <p:nvSpPr>
          <p:cNvPr id="13" name="Content Placeholder 11">
            <a:extLst>
              <a:ext uri="{FF2B5EF4-FFF2-40B4-BE49-F238E27FC236}">
                <a16:creationId xmlns:a16="http://schemas.microsoft.com/office/drawing/2014/main" id="{A4CC6AB0-560E-4AE0-A93D-9C1C64F05440}"/>
              </a:ext>
            </a:extLst>
          </p:cNvPr>
          <p:cNvSpPr>
            <a:spLocks noGrp="1"/>
          </p:cNvSpPr>
          <p:nvPr>
            <p:ph sz="quarter" idx="12" hasCustomPrompt="1"/>
          </p:nvPr>
        </p:nvSpPr>
        <p:spPr>
          <a:xfrm>
            <a:off x="12253546" y="7068932"/>
            <a:ext cx="1017170" cy="325649"/>
          </a:xfrm>
          <a:prstGeom prst="rect">
            <a:avLst/>
          </a:prstGeom>
          <a:noFill/>
          <a:ln w="9525">
            <a:noFill/>
            <a:miter lim="800000"/>
            <a:headEnd/>
            <a:tailEnd/>
          </a:ln>
        </p:spPr>
        <p:txBody>
          <a:bodyPr wrap="none" tIns="0" rIns="0" anchor="b"/>
          <a:lstStyle>
            <a:lvl1pPr marL="0" indent="0" algn="ctr">
              <a:buNone/>
              <a:defRPr lang="en-US" sz="1339" dirty="0">
                <a:latin typeface="+mn-lt"/>
              </a:defRPr>
            </a:lvl1pPr>
          </a:lstStyle>
          <a:p>
            <a:pPr lvl="0"/>
            <a:r>
              <a:rPr lang="en-US" dirty="0"/>
              <a:t>YYYY-MM-DD</a:t>
            </a:r>
          </a:p>
        </p:txBody>
      </p:sp>
    </p:spTree>
    <p:extLst>
      <p:ext uri="{BB962C8B-B14F-4D97-AF65-F5344CB8AC3E}">
        <p14:creationId xmlns:p14="http://schemas.microsoft.com/office/powerpoint/2010/main" val="215769380"/>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4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p:nvSpPr>
        <p:spPr bwMode="auto">
          <a:xfrm>
            <a:off x="0" y="0"/>
            <a:ext cx="13817600" cy="7772400"/>
          </a:xfrm>
          <a:prstGeom prst="rect">
            <a:avLst/>
          </a:prstGeom>
          <a:solidFill>
            <a:schemeClr val="accent4"/>
          </a:solidFill>
          <a:ln w="12700" cap="flat" cmpd="sng" algn="ctr">
            <a:noFill/>
            <a:prstDash val="solid"/>
            <a:round/>
            <a:headEnd type="none" w="med" len="med"/>
            <a:tailEnd type="none" w="med" len="med"/>
          </a:ln>
          <a:effectLst/>
        </p:spPr>
        <p:txBody>
          <a:bodyPr wrap="none" lIns="80364" rIns="80364"/>
          <a:lstStyle/>
          <a:p>
            <a:pPr>
              <a:spcBef>
                <a:spcPct val="50000"/>
              </a:spcBef>
              <a:defRPr/>
            </a:pPr>
            <a:endParaRPr lang="en-US" sz="2010"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543347" y="539755"/>
            <a:ext cx="9467216"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65A3682-3283-4350-B37F-DCABDCB15F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34804101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5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p:nvSpPr>
        <p:spPr bwMode="auto">
          <a:xfrm>
            <a:off x="0" y="0"/>
            <a:ext cx="13817600" cy="7772400"/>
          </a:xfrm>
          <a:prstGeom prst="rect">
            <a:avLst/>
          </a:prstGeom>
          <a:solidFill>
            <a:schemeClr val="accent5"/>
          </a:solidFill>
          <a:ln w="12700" cap="flat" cmpd="sng" algn="ctr">
            <a:noFill/>
            <a:prstDash val="solid"/>
            <a:round/>
            <a:headEnd type="none" w="med" len="med"/>
            <a:tailEnd type="none" w="med" len="med"/>
          </a:ln>
          <a:effectLst/>
        </p:spPr>
        <p:txBody>
          <a:bodyPr wrap="none" lIns="80364" rIns="80364"/>
          <a:lstStyle/>
          <a:p>
            <a:pPr>
              <a:spcBef>
                <a:spcPct val="50000"/>
              </a:spcBef>
              <a:defRPr/>
            </a:pPr>
            <a:endParaRPr lang="en-US" sz="2010"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543347" y="539755"/>
            <a:ext cx="9467216"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6B1A279A-6DFF-44E2-AFD5-C14BD71050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40196610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6_Title Onl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p:nvSpPr>
        <p:spPr bwMode="auto">
          <a:xfrm>
            <a:off x="0" y="0"/>
            <a:ext cx="13817600" cy="7772400"/>
          </a:xfrm>
          <a:prstGeom prst="rect">
            <a:avLst/>
          </a:prstGeom>
          <a:solidFill>
            <a:schemeClr val="accent6"/>
          </a:solidFill>
          <a:ln w="12700" cap="flat" cmpd="sng" algn="ctr">
            <a:noFill/>
            <a:prstDash val="solid"/>
            <a:round/>
            <a:headEnd type="none" w="med" len="med"/>
            <a:tailEnd type="none" w="med" len="med"/>
          </a:ln>
          <a:effectLst/>
        </p:spPr>
        <p:txBody>
          <a:bodyPr wrap="none" lIns="80364" rIns="80364"/>
          <a:lstStyle/>
          <a:p>
            <a:pPr>
              <a:spcBef>
                <a:spcPct val="50000"/>
              </a:spcBef>
              <a:defRPr/>
            </a:pPr>
            <a:endParaRPr lang="en-US" sz="2010"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543347" y="539755"/>
            <a:ext cx="9467216"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DC9C0052-7A7B-40FB-AF90-CA9C4B79D2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15916158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heavy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4D93672-2A04-4EF3-916F-2C920729FB07}"/>
              </a:ext>
            </a:extLst>
          </p:cNvPr>
          <p:cNvSpPr/>
          <p:nvPr/>
        </p:nvSpPr>
        <p:spPr bwMode="auto">
          <a:xfrm>
            <a:off x="0" y="0"/>
            <a:ext cx="13817600" cy="7772400"/>
          </a:xfrm>
          <a:prstGeom prst="rect">
            <a:avLst/>
          </a:prstGeom>
          <a:solidFill>
            <a:schemeClr val="tx1"/>
          </a:solidFill>
          <a:ln w="12700" cap="flat" cmpd="sng" algn="ctr">
            <a:noFill/>
            <a:prstDash val="solid"/>
            <a:round/>
            <a:headEnd type="none" w="med" len="med"/>
            <a:tailEnd type="none" w="med" len="med"/>
          </a:ln>
          <a:effectLst/>
        </p:spPr>
        <p:txBody>
          <a:bodyPr wrap="none" lIns="80364" rIns="80364"/>
          <a:lstStyle/>
          <a:p>
            <a:pPr>
              <a:spcBef>
                <a:spcPct val="50000"/>
              </a:spcBef>
              <a:defRPr/>
            </a:pPr>
            <a:endParaRPr lang="en-US" sz="2010" dirty="0">
              <a:latin typeface="Ericsson Hilda Light" panose="00000400000000000000" pitchFamily="2" charset="0"/>
              <a:cs typeface="+mn-cs"/>
            </a:endParaRPr>
          </a:p>
        </p:txBody>
      </p:sp>
      <p:sp>
        <p:nvSpPr>
          <p:cNvPr id="4" name="Title_SM"/>
          <p:cNvSpPr>
            <a:spLocks noGrp="1" noChangeArrowheads="1"/>
          </p:cNvSpPr>
          <p:nvPr>
            <p:ph type="title" hasCustomPrompt="1"/>
          </p:nvPr>
        </p:nvSpPr>
        <p:spPr bwMode="auto">
          <a:xfrm>
            <a:off x="543347" y="539755"/>
            <a:ext cx="9467216"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solidFill>
                  <a:schemeClr val="bg1"/>
                </a:solidFill>
              </a:defRPr>
            </a:lvl1pPr>
          </a:lstStyle>
          <a:p>
            <a:pPr lvl="0"/>
            <a:r>
              <a:rPr lang="en-US" dirty="0"/>
              <a:t>Slide title, Ericsson Hilda Light 40pt, Ericsson Black, max 2-lines</a:t>
            </a:r>
          </a:p>
        </p:txBody>
      </p:sp>
      <p:pic>
        <p:nvPicPr>
          <p:cNvPr id="6" name="Graphic 5">
            <a:extLst>
              <a:ext uri="{FF2B5EF4-FFF2-40B4-BE49-F238E27FC236}">
                <a16:creationId xmlns:a16="http://schemas.microsoft.com/office/drawing/2014/main" id="{7D510456-FEBC-46FA-B25A-B809F2C18A6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322196719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5" name="Title_SM"/>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
        <p:nvSpPr>
          <p:cNvPr id="3" name="Content Placeholder 2">
            <a:extLst>
              <a:ext uri="{FF2B5EF4-FFF2-40B4-BE49-F238E27FC236}">
                <a16:creationId xmlns:a16="http://schemas.microsoft.com/office/drawing/2014/main" id="{810CFEFC-6AC8-4817-A0D3-6029D48BD293}"/>
              </a:ext>
            </a:extLst>
          </p:cNvPr>
          <p:cNvSpPr>
            <a:spLocks noGrp="1"/>
          </p:cNvSpPr>
          <p:nvPr>
            <p:ph sz="quarter" idx="10" hasCustomPrompt="1"/>
          </p:nvPr>
        </p:nvSpPr>
        <p:spPr>
          <a:xfrm>
            <a:off x="543349" y="2090631"/>
            <a:ext cx="12730902" cy="4978294"/>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4269483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1 smaller column">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84F54AF-EED6-486A-9ACA-42061F4AAE9A}"/>
              </a:ext>
            </a:extLst>
          </p:cNvPr>
          <p:cNvSpPr>
            <a:spLocks noGrp="1"/>
          </p:cNvSpPr>
          <p:nvPr>
            <p:ph sz="quarter" idx="11" hasCustomPrompt="1"/>
          </p:nvPr>
        </p:nvSpPr>
        <p:spPr>
          <a:xfrm>
            <a:off x="543352" y="2090631"/>
            <a:ext cx="9467217" cy="4978294"/>
          </a:xfr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1"/>
            <a:r>
              <a:rPr lang="en-US" dirty="0"/>
              <a:t>First level</a:t>
            </a:r>
          </a:p>
          <a:p>
            <a:pPr lvl="2"/>
            <a:r>
              <a:rPr lang="en-US" dirty="0"/>
              <a:t>Second level</a:t>
            </a:r>
          </a:p>
          <a:p>
            <a:pPr lvl="3"/>
            <a:r>
              <a:rPr lang="en-US" dirty="0"/>
              <a:t>Third level</a:t>
            </a:r>
          </a:p>
          <a:p>
            <a:pPr lvl="4"/>
            <a:r>
              <a:rPr lang="en-US" dirty="0"/>
              <a:t>Fourth level</a:t>
            </a:r>
          </a:p>
        </p:txBody>
      </p:sp>
      <p:sp>
        <p:nvSpPr>
          <p:cNvPr id="6" name="Title_SM">
            <a:extLst>
              <a:ext uri="{FF2B5EF4-FFF2-40B4-BE49-F238E27FC236}">
                <a16:creationId xmlns:a16="http://schemas.microsoft.com/office/drawing/2014/main" id="{3F4EF873-DC0F-4698-BEC2-502DB043AA5C}"/>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087933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43349" y="2090638"/>
            <a:ext cx="6201728"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AC5B9436-E3EB-4A3D-BE6B-EFFF8123DE9D}"/>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8241767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543349" y="2090638"/>
            <a:ext cx="6201728"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543349" y="539755"/>
            <a:ext cx="6201728"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 Hilda Light 40pt, </a:t>
            </a:r>
            <a:r>
              <a:rPr lang="en-US" dirty="0" err="1"/>
              <a:t>Eri</a:t>
            </a:r>
            <a:r>
              <a:rPr lang="en-US" dirty="0"/>
              <a:t>. Black, max 2-lines</a:t>
            </a:r>
          </a:p>
        </p:txBody>
      </p:sp>
      <p:sp>
        <p:nvSpPr>
          <p:cNvPr id="3" name="Picture Placeholder 2">
            <a:extLst>
              <a:ext uri="{FF2B5EF4-FFF2-40B4-BE49-F238E27FC236}">
                <a16:creationId xmlns:a16="http://schemas.microsoft.com/office/drawing/2014/main" id="{2F5F844D-0CF3-4814-B0DE-3D27A83936FD}"/>
              </a:ext>
            </a:extLst>
          </p:cNvPr>
          <p:cNvSpPr>
            <a:spLocks noGrp="1"/>
          </p:cNvSpPr>
          <p:nvPr>
            <p:ph type="pic" sz="quarter" idx="11" hasCustomPrompt="1"/>
          </p:nvPr>
        </p:nvSpPr>
        <p:spPr>
          <a:xfrm>
            <a:off x="6908800" y="0"/>
            <a:ext cx="6908800" cy="77724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40951054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7072525" y="2090638"/>
            <a:ext cx="6201726"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Title_SM">
            <a:extLst>
              <a:ext uri="{FF2B5EF4-FFF2-40B4-BE49-F238E27FC236}">
                <a16:creationId xmlns:a16="http://schemas.microsoft.com/office/drawing/2014/main" id="{4ACB62A1-CC4A-4B59-B1D8-ED86B77D9A3A}"/>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2174412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hasCustomPrompt="1"/>
          </p:nvPr>
        </p:nvSpPr>
        <p:spPr>
          <a:xfrm>
            <a:off x="7072525" y="2090638"/>
            <a:ext cx="6201726"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p:cNvSpPr>
            <a:spLocks noGrp="1" noChangeArrowheads="1"/>
          </p:cNvSpPr>
          <p:nvPr>
            <p:ph type="title" hasCustomPrompt="1"/>
          </p:nvPr>
        </p:nvSpPr>
        <p:spPr bwMode="auto">
          <a:xfrm>
            <a:off x="7072525" y="539755"/>
            <a:ext cx="5580944"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max 2-lines</a:t>
            </a:r>
          </a:p>
        </p:txBody>
      </p:sp>
      <p:sp>
        <p:nvSpPr>
          <p:cNvPr id="3" name="Picture Placeholder 2">
            <a:extLst>
              <a:ext uri="{FF2B5EF4-FFF2-40B4-BE49-F238E27FC236}">
                <a16:creationId xmlns:a16="http://schemas.microsoft.com/office/drawing/2014/main" id="{B0349585-9F54-46CC-8CEC-052CD1853EC5}"/>
              </a:ext>
            </a:extLst>
          </p:cNvPr>
          <p:cNvSpPr>
            <a:spLocks noGrp="1"/>
          </p:cNvSpPr>
          <p:nvPr>
            <p:ph type="pic" sz="quarter" idx="11" hasCustomPrompt="1"/>
          </p:nvPr>
        </p:nvSpPr>
        <p:spPr>
          <a:xfrm>
            <a:off x="0" y="0"/>
            <a:ext cx="6908800" cy="7772400"/>
          </a:xfrm>
          <a:prstGeom prst="rect">
            <a:avLst/>
          </a:prstGeom>
        </p:spPr>
        <p:txBody>
          <a:bodyPr anchor="ctr"/>
          <a:lstStyle>
            <a:lvl1pPr marL="0" indent="0">
              <a:buNone/>
              <a:defRPr/>
            </a:lvl1pPr>
          </a:lstStyle>
          <a:p>
            <a:r>
              <a:rPr lang="en-US" dirty="0"/>
              <a:t>      Click icon to add picture</a:t>
            </a:r>
          </a:p>
        </p:txBody>
      </p:sp>
    </p:spTree>
    <p:extLst>
      <p:ext uri="{BB962C8B-B14F-4D97-AF65-F5344CB8AC3E}">
        <p14:creationId xmlns:p14="http://schemas.microsoft.com/office/powerpoint/2010/main" val="451543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Page w. Dark Photo">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FAD780AD-21B6-4312-96C4-9E36B1648871}"/>
              </a:ext>
            </a:extLst>
          </p:cNvPr>
          <p:cNvSpPr>
            <a:spLocks noGrp="1"/>
          </p:cNvSpPr>
          <p:nvPr>
            <p:ph type="pic" sz="quarter" idx="13" hasCustomPrompt="1"/>
          </p:nvPr>
        </p:nvSpPr>
        <p:spPr>
          <a:xfrm>
            <a:off x="1" y="0"/>
            <a:ext cx="13817600" cy="77724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22531" name="Title_TM"/>
          <p:cNvSpPr>
            <a:spLocks noGrp="1" noChangeArrowheads="1"/>
          </p:cNvSpPr>
          <p:nvPr>
            <p:ph type="ctrTitle" hasCustomPrompt="1"/>
          </p:nvPr>
        </p:nvSpPr>
        <p:spPr>
          <a:xfrm>
            <a:off x="543352" y="539750"/>
            <a:ext cx="9467217" cy="2641752"/>
          </a:xfrm>
        </p:spPr>
        <p:txBody>
          <a:bodyPr/>
          <a:lstStyle>
            <a:lvl1pPr>
              <a:lnSpc>
                <a:spcPct val="85000"/>
              </a:lnSpc>
              <a:defRPr sz="6697" b="0" kern="1400" spc="-179" baseline="0">
                <a:solidFill>
                  <a:schemeClr val="bg1"/>
                </a:solidFill>
                <a:latin typeface="+mj-lt"/>
              </a:defRPr>
            </a:lvl1pPr>
          </a:lstStyle>
          <a:p>
            <a:r>
              <a:rPr lang="en-US" dirty="0"/>
              <a:t>Presentation title,</a:t>
            </a:r>
            <a:br>
              <a:rPr lang="en-US" dirty="0"/>
            </a:br>
            <a:r>
              <a:rPr lang="en-US" dirty="0"/>
              <a:t>Ericsson Hilda Light 60pt,</a:t>
            </a:r>
            <a:br>
              <a:rPr lang="en-US" dirty="0"/>
            </a:br>
            <a:r>
              <a:rPr lang="en-US" dirty="0"/>
              <a:t>Ericsson White,</a:t>
            </a:r>
            <a:br>
              <a:rPr lang="en-US" dirty="0"/>
            </a:br>
            <a:r>
              <a:rPr lang="en-US" dirty="0"/>
              <a:t>max 4-lines</a:t>
            </a:r>
          </a:p>
        </p:txBody>
      </p:sp>
      <p:sp>
        <p:nvSpPr>
          <p:cNvPr id="22530" name="SubTitle_TM"/>
          <p:cNvSpPr>
            <a:spLocks noGrp="1" noChangeArrowheads="1"/>
          </p:cNvSpPr>
          <p:nvPr>
            <p:ph type="subTitle" idx="1" hasCustomPrompt="1"/>
          </p:nvPr>
        </p:nvSpPr>
        <p:spPr>
          <a:xfrm>
            <a:off x="543350" y="4703028"/>
            <a:ext cx="6201729" cy="2365905"/>
          </a:xfrm>
          <a:prstGeom prst="rect">
            <a:avLst/>
          </a:prstGeom>
        </p:spPr>
        <p:txBody>
          <a:bodyPr lIns="72000" anchor="t"/>
          <a:lstStyle>
            <a:lvl1pPr marL="0" indent="0">
              <a:lnSpc>
                <a:spcPct val="100000"/>
              </a:lnSpc>
              <a:spcBef>
                <a:spcPts val="0"/>
              </a:spcBef>
              <a:buFont typeface="Ericsson Hilda Light" charset="0"/>
              <a:buNone/>
              <a:defRPr sz="2232" baseline="0">
                <a:solidFill>
                  <a:schemeClr val="bg1"/>
                </a:solidFill>
                <a:latin typeface="+mn-lt"/>
              </a:defRPr>
            </a:lvl1pPr>
          </a:lstStyle>
          <a:p>
            <a:r>
              <a:rPr lang="en-US" dirty="0"/>
              <a:t>Presentation description/subtitle</a:t>
            </a:r>
            <a:br>
              <a:rPr lang="en-US" dirty="0"/>
            </a:br>
            <a:r>
              <a:rPr lang="en-US" dirty="0"/>
              <a:t>Ericsson Hilda 20pt</a:t>
            </a:r>
          </a:p>
        </p:txBody>
      </p:sp>
      <p:pic>
        <p:nvPicPr>
          <p:cNvPr id="10" name="Graphic 9">
            <a:extLst>
              <a:ext uri="{FF2B5EF4-FFF2-40B4-BE49-F238E27FC236}">
                <a16:creationId xmlns:a16="http://schemas.microsoft.com/office/drawing/2014/main" id="{E29FEEAB-1C1F-4153-BC50-6FCDEAC19C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
        <p:nvSpPr>
          <p:cNvPr id="9" name="Content Placeholder 2">
            <a:extLst>
              <a:ext uri="{FF2B5EF4-FFF2-40B4-BE49-F238E27FC236}">
                <a16:creationId xmlns:a16="http://schemas.microsoft.com/office/drawing/2014/main" id="{07AC4DB9-933C-4680-A281-C11929BCC2F5}"/>
              </a:ext>
            </a:extLst>
          </p:cNvPr>
          <p:cNvSpPr>
            <a:spLocks noGrp="1"/>
          </p:cNvSpPr>
          <p:nvPr>
            <p:ph sz="quarter" idx="10" hasCustomPrompt="1"/>
          </p:nvPr>
        </p:nvSpPr>
        <p:spPr>
          <a:xfrm>
            <a:off x="7072530" y="7068932"/>
            <a:ext cx="2165209" cy="325647"/>
          </a:xfrm>
          <a:prstGeom prst="rect">
            <a:avLst/>
          </a:prstGeom>
        </p:spPr>
        <p:txBody>
          <a:bodyPr wrap="none" anchor="b"/>
          <a:lstStyle>
            <a:lvl1pPr marL="0" indent="0" algn="r">
              <a:buNone/>
              <a:defRPr sz="1339">
                <a:solidFill>
                  <a:schemeClr val="bg1"/>
                </a:solidFill>
                <a:latin typeface="+mn-lt"/>
              </a:defRPr>
            </a:lvl1pPr>
          </a:lstStyle>
          <a:p>
            <a:r>
              <a:rPr lang="en-US" dirty="0"/>
              <a:t>Speaker name</a:t>
            </a:r>
          </a:p>
        </p:txBody>
      </p:sp>
      <p:sp>
        <p:nvSpPr>
          <p:cNvPr id="11" name="Content Placeholder 11">
            <a:extLst>
              <a:ext uri="{FF2B5EF4-FFF2-40B4-BE49-F238E27FC236}">
                <a16:creationId xmlns:a16="http://schemas.microsoft.com/office/drawing/2014/main" id="{7B568BB6-C8A4-4545-B025-7D97CC4692BC}"/>
              </a:ext>
            </a:extLst>
          </p:cNvPr>
          <p:cNvSpPr>
            <a:spLocks noGrp="1"/>
          </p:cNvSpPr>
          <p:nvPr>
            <p:ph sz="quarter" idx="11" hasCustomPrompt="1"/>
          </p:nvPr>
        </p:nvSpPr>
        <p:spPr>
          <a:xfrm>
            <a:off x="9326882" y="7068932"/>
            <a:ext cx="2850380" cy="325649"/>
          </a:xfrm>
          <a:prstGeom prst="rect">
            <a:avLst/>
          </a:prstGeom>
          <a:noFill/>
          <a:ln w="9525">
            <a:noFill/>
            <a:miter lim="800000"/>
            <a:headEnd/>
            <a:tailEnd/>
          </a:ln>
        </p:spPr>
        <p:txBody>
          <a:bodyPr tIns="0" rIns="0" anchor="b"/>
          <a:lstStyle>
            <a:lvl1pPr marL="0" indent="0" algn="ctr">
              <a:buNone/>
              <a:defRPr lang="en-US" sz="1339" dirty="0">
                <a:solidFill>
                  <a:schemeClr val="bg1"/>
                </a:solidFill>
                <a:latin typeface="+mn-lt"/>
              </a:defRPr>
            </a:lvl1pPr>
          </a:lstStyle>
          <a:p>
            <a:r>
              <a:rPr lang="en-US" dirty="0"/>
              <a:t>Organization</a:t>
            </a:r>
          </a:p>
        </p:txBody>
      </p:sp>
      <p:sp>
        <p:nvSpPr>
          <p:cNvPr id="13" name="Content Placeholder 11">
            <a:extLst>
              <a:ext uri="{FF2B5EF4-FFF2-40B4-BE49-F238E27FC236}">
                <a16:creationId xmlns:a16="http://schemas.microsoft.com/office/drawing/2014/main" id="{D51585B7-9911-4BC2-ACC7-3D991408BDDF}"/>
              </a:ext>
            </a:extLst>
          </p:cNvPr>
          <p:cNvSpPr>
            <a:spLocks noGrp="1"/>
          </p:cNvSpPr>
          <p:nvPr>
            <p:ph sz="quarter" idx="12" hasCustomPrompt="1"/>
          </p:nvPr>
        </p:nvSpPr>
        <p:spPr>
          <a:xfrm>
            <a:off x="12253546" y="7068932"/>
            <a:ext cx="1017170" cy="325649"/>
          </a:xfrm>
          <a:prstGeom prst="rect">
            <a:avLst/>
          </a:prstGeom>
          <a:noFill/>
          <a:ln w="9525">
            <a:noFill/>
            <a:miter lim="800000"/>
            <a:headEnd/>
            <a:tailEnd/>
          </a:ln>
        </p:spPr>
        <p:txBody>
          <a:bodyPr wrap="none" tIns="0" rIns="0" anchor="b"/>
          <a:lstStyle>
            <a:lvl1pPr marL="0" indent="0" algn="ctr">
              <a:buNone/>
              <a:defRPr lang="en-US" sz="1339" dirty="0">
                <a:solidFill>
                  <a:schemeClr val="bg1"/>
                </a:solidFill>
                <a:latin typeface="+mn-lt"/>
              </a:defRPr>
            </a:lvl1pPr>
          </a:lstStyle>
          <a:p>
            <a:pPr lvl="0"/>
            <a:r>
              <a:rPr lang="en-US" dirty="0"/>
              <a:t>YYYY-MM-DD</a:t>
            </a:r>
          </a:p>
        </p:txBody>
      </p:sp>
    </p:spTree>
    <p:extLst>
      <p:ext uri="{BB962C8B-B14F-4D97-AF65-F5344CB8AC3E}">
        <p14:creationId xmlns:p14="http://schemas.microsoft.com/office/powerpoint/2010/main" val="37702429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hasCustomPrompt="1"/>
          </p:nvPr>
        </p:nvSpPr>
        <p:spPr>
          <a:xfrm>
            <a:off x="7072525" y="2090637"/>
            <a:ext cx="6201726"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half" idx="1" hasCustomPrompt="1"/>
          </p:nvPr>
        </p:nvSpPr>
        <p:spPr>
          <a:xfrm>
            <a:off x="543349" y="2090631"/>
            <a:ext cx="6201728" cy="4978294"/>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891BF4C4-9DF9-4D9F-A738-37FBCD45AA68}"/>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3938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nd 2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10336215" y="2090637"/>
            <a:ext cx="2938038"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7072525" y="2090637"/>
            <a:ext cx="2938040"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B1CFD82C-8968-4B87-A964-6288AF293D77}"/>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0033596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righ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543348" y="2090637"/>
            <a:ext cx="6201728" cy="236770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543349" y="4703020"/>
            <a:ext cx="6201728" cy="2365906"/>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05AB2F5-3C8F-45BD-81CB-45EC98D4284C}"/>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20403788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left image with two contents">
    <p:spTree>
      <p:nvGrpSpPr>
        <p:cNvPr id="1" name=""/>
        <p:cNvGrpSpPr/>
        <p:nvPr/>
      </p:nvGrpSpPr>
      <p:grpSpPr>
        <a:xfrm>
          <a:off x="0" y="0"/>
          <a:ext cx="0" cy="0"/>
          <a:chOff x="0" y="0"/>
          <a:chExt cx="0" cy="0"/>
        </a:xfrm>
      </p:grpSpPr>
      <p:sp>
        <p:nvSpPr>
          <p:cNvPr id="5" name="Content Placeholder 2"/>
          <p:cNvSpPr>
            <a:spLocks noGrp="1"/>
          </p:cNvSpPr>
          <p:nvPr>
            <p:ph sz="quarter" idx="10" hasCustomPrompt="1"/>
          </p:nvPr>
        </p:nvSpPr>
        <p:spPr>
          <a:xfrm>
            <a:off x="7072525" y="2090632"/>
            <a:ext cx="6201726" cy="236770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idx="1" hasCustomPrompt="1"/>
          </p:nvPr>
        </p:nvSpPr>
        <p:spPr>
          <a:xfrm>
            <a:off x="7072525" y="4703020"/>
            <a:ext cx="6201726" cy="2365906"/>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524C71C0-9908-4C8C-97CC-AA201198D25C}"/>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1853243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hasCustomPrompt="1"/>
          </p:nvPr>
        </p:nvSpPr>
        <p:spPr>
          <a:xfrm>
            <a:off x="3807037" y="4703020"/>
            <a:ext cx="9467216" cy="2365906"/>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5" name="Content Placeholder 1"/>
          <p:cNvSpPr>
            <a:spLocks noGrp="1"/>
          </p:cNvSpPr>
          <p:nvPr>
            <p:ph sz="quarter" idx="10" hasCustomPrompt="1"/>
          </p:nvPr>
        </p:nvSpPr>
        <p:spPr>
          <a:xfrm>
            <a:off x="3807037" y="2090637"/>
            <a:ext cx="9467216" cy="2367703"/>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0114795F-6AFF-421E-BA39-763FAD29FC16}"/>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7595275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Image over two content parts">
    <p:spTree>
      <p:nvGrpSpPr>
        <p:cNvPr id="1" name=""/>
        <p:cNvGrpSpPr/>
        <p:nvPr/>
      </p:nvGrpSpPr>
      <p:grpSpPr>
        <a:xfrm>
          <a:off x="0" y="0"/>
          <a:ext cx="0" cy="0"/>
          <a:chOff x="0" y="0"/>
          <a:chExt cx="0" cy="0"/>
        </a:xfrm>
      </p:grpSpPr>
      <p:sp>
        <p:nvSpPr>
          <p:cNvPr id="7" name="Content Placeholder 3"/>
          <p:cNvSpPr>
            <a:spLocks noGrp="1"/>
          </p:cNvSpPr>
          <p:nvPr>
            <p:ph sz="quarter" idx="11" hasCustomPrompt="1"/>
          </p:nvPr>
        </p:nvSpPr>
        <p:spPr>
          <a:xfrm>
            <a:off x="7072525" y="4703020"/>
            <a:ext cx="6201726" cy="2365906"/>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8" name="Content Placeholder 2"/>
          <p:cNvSpPr>
            <a:spLocks noGrp="1"/>
          </p:cNvSpPr>
          <p:nvPr>
            <p:ph sz="quarter" idx="12" hasCustomPrompt="1"/>
          </p:nvPr>
        </p:nvSpPr>
        <p:spPr>
          <a:xfrm>
            <a:off x="543349" y="4703027"/>
            <a:ext cx="6201728" cy="2365905"/>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6" name="Title_SM">
            <a:extLst>
              <a:ext uri="{FF2B5EF4-FFF2-40B4-BE49-F238E27FC236}">
                <a16:creationId xmlns:a16="http://schemas.microsoft.com/office/drawing/2014/main" id="{A14F6E09-C956-49B3-8E41-DBD053DF768C}"/>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6504480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9275851" y="2090638"/>
            <a:ext cx="3998400"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4909600" y="2090636"/>
            <a:ext cx="3998400"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Content Placeholder 1">
            <a:extLst>
              <a:ext uri="{FF2B5EF4-FFF2-40B4-BE49-F238E27FC236}">
                <a16:creationId xmlns:a16="http://schemas.microsoft.com/office/drawing/2014/main" id="{8E3794F8-471D-4987-945F-3C29BB03AB49}"/>
              </a:ext>
            </a:extLst>
          </p:cNvPr>
          <p:cNvSpPr>
            <a:spLocks noGrp="1"/>
          </p:cNvSpPr>
          <p:nvPr>
            <p:ph sz="quarter" idx="13" hasCustomPrompt="1"/>
          </p:nvPr>
        </p:nvSpPr>
        <p:spPr>
          <a:xfrm>
            <a:off x="543349" y="2090637"/>
            <a:ext cx="3998400"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10" name="Title_SM">
            <a:extLst>
              <a:ext uri="{FF2B5EF4-FFF2-40B4-BE49-F238E27FC236}">
                <a16:creationId xmlns:a16="http://schemas.microsoft.com/office/drawing/2014/main" id="{6B686A21-AA96-4B0A-B7CE-F4C6D5D31B32}"/>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26191660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3 narrow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10338017" y="2090637"/>
            <a:ext cx="2936239"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7072528" y="2090637"/>
            <a:ext cx="2938038"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3807039" y="2090637"/>
            <a:ext cx="2938041"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7EEF5633-BC13-4AEA-AEF5-CE2675504D30}"/>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19032917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4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7072525" y="2090630"/>
            <a:ext cx="2938040" cy="4978296"/>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6" name="Content Placeholder 2"/>
          <p:cNvSpPr>
            <a:spLocks noGrp="1"/>
          </p:cNvSpPr>
          <p:nvPr>
            <p:ph sz="quarter" idx="11" hasCustomPrompt="1"/>
          </p:nvPr>
        </p:nvSpPr>
        <p:spPr>
          <a:xfrm>
            <a:off x="3807039" y="2090637"/>
            <a:ext cx="2938041" cy="4978295"/>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4" name="Content Placeholder 1"/>
          <p:cNvSpPr>
            <a:spLocks noGrp="1"/>
          </p:cNvSpPr>
          <p:nvPr>
            <p:ph sz="quarter" idx="10" hasCustomPrompt="1"/>
          </p:nvPr>
        </p:nvSpPr>
        <p:spPr>
          <a:xfrm>
            <a:off x="543349" y="2090637"/>
            <a:ext cx="2938040" cy="4978295"/>
          </a:xfrm>
          <a:prstGeom prst="rect">
            <a:avLst/>
          </a:prstGeom>
        </p:spPr>
        <p:txBody>
          <a:bodyPr/>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9" name="Content Placeholder 3"/>
          <p:cNvSpPr>
            <a:spLocks noGrp="1"/>
          </p:cNvSpPr>
          <p:nvPr>
            <p:ph sz="quarter" idx="13" hasCustomPrompt="1"/>
          </p:nvPr>
        </p:nvSpPr>
        <p:spPr>
          <a:xfrm>
            <a:off x="10336215" y="2090637"/>
            <a:ext cx="2938038" cy="4978295"/>
          </a:xfrm>
          <a:prstGeom prst="rect">
            <a:avLst/>
          </a:prstGeom>
        </p:spPr>
        <p:txBody>
          <a:bodyPr/>
          <a:lstStyle>
            <a:lvl1pPr>
              <a:defRPr/>
            </a:lvl1pPr>
            <a:lvl2pPr>
              <a:defRPr/>
            </a:lvl2pPr>
            <a:lvl3pPr>
              <a:defRPr/>
            </a:lvl3pPr>
            <a:lvl4pPr>
              <a:defRPr/>
            </a:lvl4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p:txBody>
      </p:sp>
      <p:sp>
        <p:nvSpPr>
          <p:cNvPr id="7" name="Title_SM">
            <a:extLst>
              <a:ext uri="{FF2B5EF4-FFF2-40B4-BE49-F238E27FC236}">
                <a16:creationId xmlns:a16="http://schemas.microsoft.com/office/drawing/2014/main" id="{F4D71A67-F349-4E68-B7B8-D53CE323A764}"/>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46946002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Preamble and 3 column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7072525" y="4703027"/>
            <a:ext cx="2938040" cy="2365905"/>
          </a:xfrm>
          <a:prstGeom prst="rect">
            <a:avLst/>
          </a:prstGeom>
        </p:spPr>
        <p:txBody>
          <a:bodyPr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807038" y="4703021"/>
            <a:ext cx="2938040" cy="2365904"/>
          </a:xfrm>
          <a:prstGeom prst="rect">
            <a:avLst/>
          </a:prstGeom>
        </p:spPr>
        <p:txBody>
          <a:bodyPr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543349" y="2090631"/>
            <a:ext cx="2938040" cy="4978294"/>
          </a:xfrm>
          <a:prstGeom prst="rect">
            <a:avLst/>
          </a:prstGeom>
        </p:spPr>
        <p:txBody>
          <a:bodyPr/>
          <a:lstStyle>
            <a:lvl1pPr marL="0" indent="0">
              <a:buFont typeface="Ericsson Hilda Light" panose="020B0604020202020204" pitchFamily="34" charset="0"/>
              <a:buNone/>
              <a:defRPr sz="2790">
                <a:latin typeface="+mn-lt"/>
              </a:defRPr>
            </a:lvl1pPr>
            <a:lvl2pPr marL="0" indent="0">
              <a:buFont typeface="Ericsson Hilda Light" panose="020B0604020202020204" pitchFamily="34" charset="0"/>
              <a:buNone/>
              <a:defRPr sz="2790">
                <a:latin typeface="+mj-lt"/>
              </a:defRPr>
            </a:lvl2pPr>
            <a:lvl3pPr marL="382689" indent="0">
              <a:buFont typeface="Ericsson Hilda Light" panose="020B0604020202020204" pitchFamily="34" charset="0"/>
              <a:buNone/>
              <a:defRPr sz="2790">
                <a:latin typeface="+mj-lt"/>
              </a:defRPr>
            </a:lvl3pPr>
            <a:lvl4pPr marL="765379" indent="0">
              <a:buFont typeface="Ericsson Hilda Light" panose="020B0604020202020204" pitchFamily="34" charset="0"/>
              <a:buNone/>
              <a:defRPr sz="2790">
                <a:latin typeface="+mj-lt"/>
              </a:defRPr>
            </a:lvl4pPr>
            <a:lvl5pPr marL="1148068" indent="0">
              <a:buFont typeface="Ericsson Hilda Light" panose="020B0604020202020204" pitchFamily="34" charset="0"/>
              <a:buNone/>
              <a:defRPr sz="2790">
                <a:latin typeface="+mj-lt"/>
              </a:defRPr>
            </a:lvl5pPr>
          </a:lstStyle>
          <a:p>
            <a:pPr lvl="0"/>
            <a:r>
              <a:rPr kumimoji="0" lang="en-US" sz="279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Preamble text, </a:t>
            </a:r>
            <a:r>
              <a:rPr lang="en-US" dirty="0"/>
              <a:t>Ericsson </a:t>
            </a:r>
            <a:r>
              <a:rPr kumimoji="0" lang="en-US" sz="2790" b="0" i="0" u="none" strike="noStrike" kern="1200" cap="none" spc="0" normalizeH="0" baseline="0" noProof="0" dirty="0">
                <a:ln>
                  <a:noFill/>
                </a:ln>
                <a:solidFill>
                  <a:srgbClr val="181818"/>
                </a:solidFill>
                <a:effectLst/>
                <a:uLnTx/>
                <a:uFillTx/>
                <a:ea typeface="+mn-ea"/>
                <a:cs typeface="Ericsson Hilda Light" panose="020B0604020202020204" pitchFamily="34" charset="0"/>
              </a:rPr>
              <a:t>Hilda 25pt, Ericsson Black</a:t>
            </a:r>
            <a:endParaRPr lang="en-US" dirty="0"/>
          </a:p>
        </p:txBody>
      </p:sp>
      <p:sp>
        <p:nvSpPr>
          <p:cNvPr id="9" name="Content Placeholder 3"/>
          <p:cNvSpPr>
            <a:spLocks noGrp="1"/>
          </p:cNvSpPr>
          <p:nvPr>
            <p:ph sz="quarter" idx="13" hasCustomPrompt="1"/>
          </p:nvPr>
        </p:nvSpPr>
        <p:spPr>
          <a:xfrm>
            <a:off x="10336215" y="4703027"/>
            <a:ext cx="2938038" cy="2365905"/>
          </a:xfrm>
          <a:prstGeom prst="rect">
            <a:avLst/>
          </a:prstGeom>
        </p:spPr>
        <p:txBody>
          <a:bodyPr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CD0BB64A-768A-4118-B3E5-52B98C693831}"/>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976430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Keynote Cover Page">
    <p:spTree>
      <p:nvGrpSpPr>
        <p:cNvPr id="1" name=""/>
        <p:cNvGrpSpPr/>
        <p:nvPr/>
      </p:nvGrpSpPr>
      <p:grpSpPr>
        <a:xfrm>
          <a:off x="0" y="0"/>
          <a:ext cx="0" cy="0"/>
          <a:chOff x="0" y="0"/>
          <a:chExt cx="0" cy="0"/>
        </a:xfrm>
      </p:grpSpPr>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543352" y="539757"/>
            <a:ext cx="9467217" cy="3918585"/>
          </a:xfrm>
          <a:noFill/>
          <a:ln w="9525">
            <a:noFill/>
            <a:miter lim="800000"/>
            <a:headEnd/>
            <a:tailEnd/>
          </a:ln>
        </p:spPr>
        <p:txBody>
          <a:bodyPr anchor="t"/>
          <a:lstStyle>
            <a:lvl1pPr>
              <a:defRPr lang="en-US" sz="6697" b="0" dirty="0">
                <a:solidFill>
                  <a:schemeClr val="tx1"/>
                </a:solidFill>
                <a:latin typeface="+mj-lt"/>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543350" y="4703023"/>
            <a:ext cx="6201726" cy="2365904"/>
          </a:xfrm>
          <a:prstGeom prst="rect">
            <a:avLst/>
          </a:prstGeom>
        </p:spPr>
        <p:txBody>
          <a:bodyPr rIns="0" anchor="t"/>
          <a:lstStyle>
            <a:lvl1pPr marL="0" indent="0">
              <a:lnSpc>
                <a:spcPct val="100000"/>
              </a:lnSpc>
              <a:spcBef>
                <a:spcPts val="0"/>
              </a:spcBef>
              <a:buFont typeface="Ericsson Hilda Light" charset="0"/>
              <a:buNone/>
              <a:defRPr sz="2232" baseline="0">
                <a:solidFill>
                  <a:schemeClr val="tx1"/>
                </a:solidFill>
                <a:latin typeface="+mn-lt"/>
              </a:defRPr>
            </a:lvl1pPr>
          </a:lstStyle>
          <a:p>
            <a:r>
              <a:rPr lang="en-US" dirty="0"/>
              <a:t>Speaker,</a:t>
            </a:r>
            <a:br>
              <a:rPr lang="en-US" dirty="0"/>
            </a:br>
            <a:r>
              <a:rPr lang="en-US" dirty="0"/>
              <a:t>Ericsson Black, Ericsson Hilda 20pt</a:t>
            </a:r>
          </a:p>
        </p:txBody>
      </p:sp>
    </p:spTree>
    <p:extLst>
      <p:ext uri="{BB962C8B-B14F-4D97-AF65-F5344CB8AC3E}">
        <p14:creationId xmlns:p14="http://schemas.microsoft.com/office/powerpoint/2010/main" val="173585052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and 4 columns with visuals">
    <p:spTree>
      <p:nvGrpSpPr>
        <p:cNvPr id="1" name=""/>
        <p:cNvGrpSpPr/>
        <p:nvPr/>
      </p:nvGrpSpPr>
      <p:grpSpPr>
        <a:xfrm>
          <a:off x="0" y="0"/>
          <a:ext cx="0" cy="0"/>
          <a:chOff x="0" y="0"/>
          <a:chExt cx="0" cy="0"/>
        </a:xfrm>
      </p:grpSpPr>
      <p:sp>
        <p:nvSpPr>
          <p:cNvPr id="8" name="Content Placeholder 3"/>
          <p:cNvSpPr>
            <a:spLocks noGrp="1"/>
          </p:cNvSpPr>
          <p:nvPr>
            <p:ph sz="quarter" idx="12" hasCustomPrompt="1"/>
          </p:nvPr>
        </p:nvSpPr>
        <p:spPr>
          <a:xfrm>
            <a:off x="7072525" y="4703027"/>
            <a:ext cx="2938040" cy="2365905"/>
          </a:xfrm>
          <a:prstGeom prst="rect">
            <a:avLst/>
          </a:prstGeom>
        </p:spPr>
        <p:txBody>
          <a:bodyPr lIns="72000"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6" name="Content Placeholder 2"/>
          <p:cNvSpPr>
            <a:spLocks noGrp="1"/>
          </p:cNvSpPr>
          <p:nvPr>
            <p:ph sz="quarter" idx="11" hasCustomPrompt="1"/>
          </p:nvPr>
        </p:nvSpPr>
        <p:spPr>
          <a:xfrm>
            <a:off x="3807039" y="4703027"/>
            <a:ext cx="2938041" cy="2365905"/>
          </a:xfrm>
          <a:prstGeom prst="rect">
            <a:avLst/>
          </a:prstGeom>
        </p:spPr>
        <p:txBody>
          <a:bodyPr lIns="72000"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1"/>
          <p:cNvSpPr>
            <a:spLocks noGrp="1"/>
          </p:cNvSpPr>
          <p:nvPr>
            <p:ph sz="quarter" idx="10" hasCustomPrompt="1"/>
          </p:nvPr>
        </p:nvSpPr>
        <p:spPr>
          <a:xfrm>
            <a:off x="543349" y="4703027"/>
            <a:ext cx="2938040" cy="2365905"/>
          </a:xfrm>
          <a:prstGeom prst="rect">
            <a:avLst/>
          </a:prstGeom>
        </p:spPr>
        <p:txBody>
          <a:bodyPr lIns="72000"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3"/>
          <p:cNvSpPr>
            <a:spLocks noGrp="1"/>
          </p:cNvSpPr>
          <p:nvPr>
            <p:ph sz="quarter" idx="13" hasCustomPrompt="1"/>
          </p:nvPr>
        </p:nvSpPr>
        <p:spPr>
          <a:xfrm>
            <a:off x="10338017" y="4703027"/>
            <a:ext cx="2936239" cy="2365905"/>
          </a:xfrm>
          <a:prstGeom prst="rect">
            <a:avLst/>
          </a:prstGeom>
        </p:spPr>
        <p:txBody>
          <a:bodyPr lIns="72000"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7" name="Title_SM">
            <a:extLst>
              <a:ext uri="{FF2B5EF4-FFF2-40B4-BE49-F238E27FC236}">
                <a16:creationId xmlns:a16="http://schemas.microsoft.com/office/drawing/2014/main" id="{F83268EB-5955-4A3F-8B85-E7C084E6FAF5}"/>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6020420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7072525" y="4703020"/>
            <a:ext cx="6201728" cy="2365906"/>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4" name="Content Placeholder 2"/>
          <p:cNvSpPr>
            <a:spLocks noGrp="1"/>
          </p:cNvSpPr>
          <p:nvPr>
            <p:ph sz="quarter" idx="2" hasCustomPrompt="1"/>
          </p:nvPr>
        </p:nvSpPr>
        <p:spPr>
          <a:xfrm>
            <a:off x="7072525" y="2090632"/>
            <a:ext cx="6201728" cy="236770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3" name="Content Placeholder 1"/>
          <p:cNvSpPr>
            <a:spLocks noGrp="1"/>
          </p:cNvSpPr>
          <p:nvPr>
            <p:ph sz="quarter" idx="1" hasCustomPrompt="1"/>
          </p:nvPr>
        </p:nvSpPr>
        <p:spPr>
          <a:xfrm>
            <a:off x="543349" y="2090632"/>
            <a:ext cx="6201728" cy="236770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7" name="Content Placeholder 1">
            <a:extLst>
              <a:ext uri="{FF2B5EF4-FFF2-40B4-BE49-F238E27FC236}">
                <a16:creationId xmlns:a16="http://schemas.microsoft.com/office/drawing/2014/main" id="{5BD2C41D-0700-4885-AB77-25AFFE4E1FDA}"/>
              </a:ext>
            </a:extLst>
          </p:cNvPr>
          <p:cNvSpPr>
            <a:spLocks noGrp="1"/>
          </p:cNvSpPr>
          <p:nvPr>
            <p:ph sz="quarter" idx="10" hasCustomPrompt="1"/>
          </p:nvPr>
        </p:nvSpPr>
        <p:spPr>
          <a:xfrm>
            <a:off x="543349" y="4703024"/>
            <a:ext cx="6201728" cy="2367704"/>
          </a:xfrm>
          <a:prstGeom prst="rect">
            <a:avLst/>
          </a:prstGeom>
        </p:spPr>
        <p:txBody>
          <a:bodyPr lIns="72000" tIns="36000"/>
          <a:lstStyle>
            <a:lvl1pPr>
              <a:defRPr/>
            </a:lvl1pPr>
            <a:lvl2pPr>
              <a:defRPr/>
            </a:lvl2pPr>
            <a:lvl3pPr>
              <a:defRPr/>
            </a:lvl3pPr>
            <a:lvl4pPr>
              <a:defRPr/>
            </a:lvl4pPr>
            <a:lvl5pPr>
              <a:defRPr/>
            </a:lvl5p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p:txBody>
      </p:sp>
      <p:sp>
        <p:nvSpPr>
          <p:cNvPr id="9" name="Title_SM">
            <a:extLst>
              <a:ext uri="{FF2B5EF4-FFF2-40B4-BE49-F238E27FC236}">
                <a16:creationId xmlns:a16="http://schemas.microsoft.com/office/drawing/2014/main" id="{2C948968-FB06-45CC-8259-6BDE4430EACB}"/>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24923904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8 Content">
    <p:spTree>
      <p:nvGrpSpPr>
        <p:cNvPr id="1" name=""/>
        <p:cNvGrpSpPr/>
        <p:nvPr/>
      </p:nvGrpSpPr>
      <p:grpSpPr>
        <a:xfrm>
          <a:off x="0" y="0"/>
          <a:ext cx="0" cy="0"/>
          <a:chOff x="0" y="0"/>
          <a:chExt cx="0" cy="0"/>
        </a:xfrm>
      </p:grpSpPr>
      <p:sp>
        <p:nvSpPr>
          <p:cNvPr id="6" name="Content Placeholder 4"/>
          <p:cNvSpPr>
            <a:spLocks noGrp="1"/>
          </p:cNvSpPr>
          <p:nvPr>
            <p:ph sz="quarter" idx="4" hasCustomPrompt="1"/>
          </p:nvPr>
        </p:nvSpPr>
        <p:spPr>
          <a:xfrm>
            <a:off x="7072528" y="4704461"/>
            <a:ext cx="2938038" cy="2364464"/>
          </a:xfrm>
          <a:prstGeom prst="rect">
            <a:avLst/>
          </a:prstGeom>
        </p:spPr>
        <p:txBody>
          <a:bodyPr lIns="72000" tIns="36000"/>
          <a:lstStyle>
            <a:lvl1pPr>
              <a:defRPr sz="2232"/>
            </a:lvl1pPr>
            <a:lvl2pPr>
              <a:defRPr sz="2232"/>
            </a:lvl2pPr>
            <a:lvl3pPr>
              <a:defRPr sz="2232"/>
            </a:lvl3pPr>
            <a:lvl4pPr>
              <a:defRPr sz="2232"/>
            </a:lvl4pPr>
            <a:lvl5pPr marL="1148068" indent="0">
              <a:buNone/>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5" name="Content Placeholder 3"/>
          <p:cNvSpPr>
            <a:spLocks noGrp="1"/>
          </p:cNvSpPr>
          <p:nvPr>
            <p:ph sz="quarter" idx="3" hasCustomPrompt="1"/>
          </p:nvPr>
        </p:nvSpPr>
        <p:spPr>
          <a:xfrm>
            <a:off x="543351" y="4703027"/>
            <a:ext cx="2938041" cy="2365905"/>
          </a:xfrm>
          <a:prstGeom prst="rect">
            <a:avLst/>
          </a:prstGeom>
        </p:spPr>
        <p:txBody>
          <a:bodyPr lIns="72000"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4" name="Content Placeholder 2"/>
          <p:cNvSpPr>
            <a:spLocks noGrp="1"/>
          </p:cNvSpPr>
          <p:nvPr>
            <p:ph sz="quarter" idx="2" hasCustomPrompt="1"/>
          </p:nvPr>
        </p:nvSpPr>
        <p:spPr>
          <a:xfrm>
            <a:off x="7072528" y="2090637"/>
            <a:ext cx="2938038" cy="2367703"/>
          </a:xfrm>
          <a:prstGeom prst="rect">
            <a:avLst/>
          </a:prstGeom>
        </p:spPr>
        <p:txBody>
          <a:bodyPr lIns="72000"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3" name="Content Placeholder 1"/>
          <p:cNvSpPr>
            <a:spLocks noGrp="1"/>
          </p:cNvSpPr>
          <p:nvPr>
            <p:ph sz="quarter" idx="1" hasCustomPrompt="1"/>
          </p:nvPr>
        </p:nvSpPr>
        <p:spPr>
          <a:xfrm>
            <a:off x="543351" y="2090637"/>
            <a:ext cx="2938041" cy="2367703"/>
          </a:xfrm>
          <a:prstGeom prst="rect">
            <a:avLst/>
          </a:prstGeom>
        </p:spPr>
        <p:txBody>
          <a:bodyPr lIns="72000"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8" name="Content Placeholder 3"/>
          <p:cNvSpPr>
            <a:spLocks noGrp="1"/>
          </p:cNvSpPr>
          <p:nvPr>
            <p:ph sz="quarter" idx="10" hasCustomPrompt="1"/>
          </p:nvPr>
        </p:nvSpPr>
        <p:spPr>
          <a:xfrm>
            <a:off x="3807039" y="4703027"/>
            <a:ext cx="2938038" cy="2365905"/>
          </a:xfrm>
          <a:prstGeom prst="rect">
            <a:avLst/>
          </a:prstGeom>
        </p:spPr>
        <p:txBody>
          <a:bodyPr lIns="72000"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9" name="Content Placeholder 1"/>
          <p:cNvSpPr>
            <a:spLocks noGrp="1"/>
          </p:cNvSpPr>
          <p:nvPr>
            <p:ph sz="quarter" idx="11" hasCustomPrompt="1"/>
          </p:nvPr>
        </p:nvSpPr>
        <p:spPr>
          <a:xfrm>
            <a:off x="3807038" y="2090637"/>
            <a:ext cx="2938040" cy="2367703"/>
          </a:xfrm>
          <a:prstGeom prst="rect">
            <a:avLst/>
          </a:prstGeom>
        </p:spPr>
        <p:txBody>
          <a:bodyPr lIns="72000"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0" name="Content Placeholder 4"/>
          <p:cNvSpPr>
            <a:spLocks noGrp="1"/>
          </p:cNvSpPr>
          <p:nvPr>
            <p:ph sz="quarter" idx="12" hasCustomPrompt="1"/>
          </p:nvPr>
        </p:nvSpPr>
        <p:spPr>
          <a:xfrm>
            <a:off x="10336215" y="4703021"/>
            <a:ext cx="2938038" cy="2365904"/>
          </a:xfrm>
          <a:prstGeom prst="rect">
            <a:avLst/>
          </a:prstGeom>
        </p:spPr>
        <p:txBody>
          <a:bodyPr lIns="72000"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p:txBody>
      </p:sp>
      <p:sp>
        <p:nvSpPr>
          <p:cNvPr id="11" name="Content Placeholder 2"/>
          <p:cNvSpPr>
            <a:spLocks noGrp="1"/>
          </p:cNvSpPr>
          <p:nvPr>
            <p:ph sz="quarter" idx="13" hasCustomPrompt="1"/>
          </p:nvPr>
        </p:nvSpPr>
        <p:spPr>
          <a:xfrm>
            <a:off x="10336215" y="2090632"/>
            <a:ext cx="2938038" cy="2367704"/>
          </a:xfrm>
          <a:prstGeom prst="rect">
            <a:avLst/>
          </a:prstGeom>
        </p:spPr>
        <p:txBody>
          <a:bodyPr lIns="72000" tIns="36000"/>
          <a:lstStyle>
            <a:lvl1pPr>
              <a:defRPr sz="2232"/>
            </a:lvl1pPr>
            <a:lvl2pPr>
              <a:defRPr sz="2232"/>
            </a:lvl2pPr>
            <a:lvl3pPr>
              <a:defRPr sz="2232"/>
            </a:lvl3pPr>
            <a:lvl4pPr>
              <a:defRPr sz="2232"/>
            </a:lvl4pPr>
            <a:lvl5pPr>
              <a:defRPr sz="2232"/>
            </a:lvl5pPr>
          </a:lstStyle>
          <a:p>
            <a:pPr lvl="0"/>
            <a:r>
              <a:rPr lang="en-US" dirty="0"/>
              <a:t>For heading, use Ericsson Hilda in bold. For copy and bullets, use E. Hilda.</a:t>
            </a:r>
          </a:p>
          <a:p>
            <a:pPr lvl="0"/>
            <a:r>
              <a:rPr lang="en-US" dirty="0"/>
              <a:t>First level</a:t>
            </a:r>
          </a:p>
          <a:p>
            <a:pPr lvl="1"/>
            <a:r>
              <a:rPr lang="en-US" dirty="0"/>
              <a:t>Second level</a:t>
            </a:r>
          </a:p>
          <a:p>
            <a:pPr lvl="3"/>
            <a:endParaRPr lang="en-US" dirty="0"/>
          </a:p>
        </p:txBody>
      </p:sp>
      <p:sp>
        <p:nvSpPr>
          <p:cNvPr id="13" name="Title_SM">
            <a:extLst>
              <a:ext uri="{FF2B5EF4-FFF2-40B4-BE49-F238E27FC236}">
                <a16:creationId xmlns:a16="http://schemas.microsoft.com/office/drawing/2014/main" id="{99858DC4-E787-41D2-A613-961D60F89117}"/>
              </a:ext>
            </a:extLst>
          </p:cNvPr>
          <p:cNvSpPr>
            <a:spLocks noGrp="1" noChangeArrowheads="1"/>
          </p:cNvSpPr>
          <p:nvPr>
            <p:ph type="title" hasCustomPrompt="1"/>
          </p:nvPr>
        </p:nvSpPr>
        <p:spPr bwMode="auto">
          <a:xfrm>
            <a:off x="543352" y="539755"/>
            <a:ext cx="9467217"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lvl1pPr>
              <a:defRPr/>
            </a:lvl1pPr>
          </a:lstStyle>
          <a:p>
            <a:pPr lvl="0"/>
            <a:r>
              <a:rPr lang="en-US" dirty="0"/>
              <a:t>Slide title, Ericsson Hilda Light 40pt, Ericsson Black, max 2-lines</a:t>
            </a:r>
          </a:p>
        </p:txBody>
      </p:sp>
    </p:spTree>
    <p:extLst>
      <p:ext uri="{BB962C8B-B14F-4D97-AF65-F5344CB8AC3E}">
        <p14:creationId xmlns:p14="http://schemas.microsoft.com/office/powerpoint/2010/main" val="381655359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Black logo end slide">
    <p:spTree>
      <p:nvGrpSpPr>
        <p:cNvPr id="1" name=""/>
        <p:cNvGrpSpPr/>
        <p:nvPr/>
      </p:nvGrpSpPr>
      <p:grpSpPr>
        <a:xfrm>
          <a:off x="0" y="0"/>
          <a:ext cx="0" cy="0"/>
          <a:chOff x="0" y="0"/>
          <a:chExt cx="0" cy="0"/>
        </a:xfrm>
      </p:grpSpPr>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481388" y="4707027"/>
            <a:ext cx="6854826" cy="393802"/>
          </a:xfrm>
          <a:prstGeom prst="rect">
            <a:avLst/>
          </a:prstGeom>
        </p:spPr>
        <p:txBody>
          <a:bodyPr rIns="0" anchor="ctr"/>
          <a:lstStyle>
            <a:lvl1pPr marL="0" indent="0" algn="ctr">
              <a:lnSpc>
                <a:spcPct val="100000"/>
              </a:lnSpc>
              <a:spcBef>
                <a:spcPts val="0"/>
              </a:spcBef>
              <a:buFont typeface="Ericsson Hilda Light" charset="0"/>
              <a:buNone/>
              <a:defRPr sz="2232" baseline="0">
                <a:solidFill>
                  <a:schemeClr val="tx1"/>
                </a:solidFill>
                <a:latin typeface="+mn-lt"/>
              </a:defRPr>
            </a:lvl1pPr>
          </a:lstStyle>
          <a:p>
            <a:r>
              <a:rPr lang="en-US" dirty="0"/>
              <a:t>ericsson.com/related-</a:t>
            </a:r>
            <a:r>
              <a:rPr lang="en-US" dirty="0" err="1"/>
              <a:t>url</a:t>
            </a:r>
            <a:endParaRPr lang="en-US" dirty="0"/>
          </a:p>
        </p:txBody>
      </p:sp>
      <p:pic>
        <p:nvPicPr>
          <p:cNvPr id="6" name="Graphic 5">
            <a:extLst>
              <a:ext uri="{FF2B5EF4-FFF2-40B4-BE49-F238E27FC236}">
                <a16:creationId xmlns:a16="http://schemas.microsoft.com/office/drawing/2014/main" id="{8979B00C-7C1F-4F17-8D52-31D787A123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1150" y="3234664"/>
            <a:ext cx="1318230" cy="1318231"/>
          </a:xfrm>
          <a:prstGeom prst="rect">
            <a:avLst/>
          </a:prstGeom>
        </p:spPr>
      </p:pic>
    </p:spTree>
    <p:extLst>
      <p:ext uri="{BB962C8B-B14F-4D97-AF65-F5344CB8AC3E}">
        <p14:creationId xmlns:p14="http://schemas.microsoft.com/office/powerpoint/2010/main" val="38401419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White logo end slid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EBC62E-40C0-43CF-98DC-55F7A1D1FD31}"/>
              </a:ext>
            </a:extLst>
          </p:cNvPr>
          <p:cNvSpPr/>
          <p:nvPr/>
        </p:nvSpPr>
        <p:spPr bwMode="auto">
          <a:xfrm>
            <a:off x="0" y="0"/>
            <a:ext cx="13817600" cy="7772400"/>
          </a:xfrm>
          <a:prstGeom prst="rect">
            <a:avLst/>
          </a:prstGeom>
          <a:solidFill>
            <a:schemeClr val="tx1"/>
          </a:solidFill>
          <a:ln w="12700" cap="flat" cmpd="sng" algn="ctr">
            <a:noFill/>
            <a:prstDash val="solid"/>
            <a:round/>
            <a:headEnd type="none" w="med" len="med"/>
            <a:tailEnd type="none" w="med" len="med"/>
          </a:ln>
          <a:effectLst/>
        </p:spPr>
        <p:txBody>
          <a:bodyPr rot="0" spcFirstLastPara="0" vertOverflow="overflow" horzOverflow="overflow" vert="horz" wrap="square" lIns="102062" tIns="51032" rIns="102062" bIns="51032" numCol="1" spcCol="0" rtlCol="0" fromWordArt="0" anchor="t" anchorCtr="0" forceAA="0" compatLnSpc="1">
            <a:prstTxWarp prst="textNoShape">
              <a:avLst/>
            </a:prstTxWarp>
            <a:noAutofit/>
          </a:bodyPr>
          <a:lstStyle/>
          <a:p>
            <a:pPr marL="0" marR="0" indent="0" algn="l" defTabSz="1020504" rtl="0" eaLnBrk="1" fontAlgn="base" latinLnBrk="0" hangingPunct="1">
              <a:lnSpc>
                <a:spcPct val="100000"/>
              </a:lnSpc>
              <a:spcBef>
                <a:spcPct val="50000"/>
              </a:spcBef>
              <a:spcAft>
                <a:spcPct val="0"/>
              </a:spcAft>
              <a:buClrTx/>
              <a:buSzTx/>
              <a:buFontTx/>
              <a:buNone/>
              <a:tabLst/>
            </a:pPr>
            <a:endParaRPr kumimoji="0" lang="en-US" sz="2232" b="0" i="0" u="none" strike="noStrike" cap="none" normalizeH="0" baseline="0" dirty="0" err="1">
              <a:ln>
                <a:noFill/>
              </a:ln>
              <a:solidFill>
                <a:schemeClr val="bg1"/>
              </a:solidFill>
              <a:effectLst/>
              <a:latin typeface="+mn-lt"/>
            </a:endParaRPr>
          </a:p>
        </p:txBody>
      </p:sp>
      <p:sp>
        <p:nvSpPr>
          <p:cNvPr id="9" name="SubTitle_TM">
            <a:extLst>
              <a:ext uri="{FF2B5EF4-FFF2-40B4-BE49-F238E27FC236}">
                <a16:creationId xmlns:a16="http://schemas.microsoft.com/office/drawing/2014/main" id="{B200748E-0B61-48E1-8B47-504C30250995}"/>
              </a:ext>
            </a:extLst>
          </p:cNvPr>
          <p:cNvSpPr>
            <a:spLocks noGrp="1" noChangeArrowheads="1"/>
          </p:cNvSpPr>
          <p:nvPr>
            <p:ph type="subTitle" idx="1" hasCustomPrompt="1"/>
          </p:nvPr>
        </p:nvSpPr>
        <p:spPr>
          <a:xfrm>
            <a:off x="3481388" y="4707027"/>
            <a:ext cx="6854826" cy="393802"/>
          </a:xfrm>
          <a:prstGeom prst="rect">
            <a:avLst/>
          </a:prstGeom>
        </p:spPr>
        <p:txBody>
          <a:bodyPr rIns="0" anchor="ctr"/>
          <a:lstStyle>
            <a:lvl1pPr marL="0" indent="0" algn="ctr">
              <a:lnSpc>
                <a:spcPct val="100000"/>
              </a:lnSpc>
              <a:spcBef>
                <a:spcPts val="0"/>
              </a:spcBef>
              <a:buFont typeface="Ericsson Hilda Light" charset="0"/>
              <a:buNone/>
              <a:defRPr sz="2232" baseline="0">
                <a:solidFill>
                  <a:schemeClr val="bg1"/>
                </a:solidFill>
                <a:latin typeface="+mn-lt"/>
              </a:defRPr>
            </a:lvl1pPr>
          </a:lstStyle>
          <a:p>
            <a:r>
              <a:rPr lang="en-US" dirty="0"/>
              <a:t>ericsson.com/related-</a:t>
            </a:r>
            <a:r>
              <a:rPr lang="en-US" dirty="0" err="1"/>
              <a:t>url</a:t>
            </a:r>
            <a:endParaRPr lang="en-US" dirty="0"/>
          </a:p>
        </p:txBody>
      </p:sp>
      <p:pic>
        <p:nvPicPr>
          <p:cNvPr id="4" name="Graphic 3">
            <a:extLst>
              <a:ext uri="{FF2B5EF4-FFF2-40B4-BE49-F238E27FC236}">
                <a16:creationId xmlns:a16="http://schemas.microsoft.com/office/drawing/2014/main" id="{ACE90D21-D589-4F0A-88B0-94229A40F0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42978" y="3221241"/>
            <a:ext cx="1331652" cy="1331652"/>
          </a:xfrm>
          <a:prstGeom prst="rect">
            <a:avLst/>
          </a:prstGeom>
        </p:spPr>
      </p:pic>
    </p:spTree>
    <p:extLst>
      <p:ext uri="{BB962C8B-B14F-4D97-AF65-F5344CB8AC3E}">
        <p14:creationId xmlns:p14="http://schemas.microsoft.com/office/powerpoint/2010/main" val="184740532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Embedded characters">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AF35DD-3E5E-42CB-AFA5-5E09E14F72A4}"/>
              </a:ext>
            </a:extLst>
          </p:cNvPr>
          <p:cNvSpPr txBox="1"/>
          <p:nvPr/>
        </p:nvSpPr>
        <p:spPr bwMode="auto">
          <a:xfrm>
            <a:off x="543349" y="161953"/>
            <a:ext cx="12730902" cy="7496526"/>
          </a:xfrm>
          <a:prstGeom prst="rect">
            <a:avLst/>
          </a:prstGeom>
          <a:noFill/>
          <a:ln w="9525">
            <a:noFill/>
            <a:miter lim="800000"/>
            <a:headEnd/>
            <a:tailEnd/>
          </a:ln>
        </p:spPr>
        <p:txBody>
          <a:bodyPr vert="horz" wrap="square" lIns="80364" tIns="40182" rIns="0" bIns="0" numCol="1" rtlCol="0" anchor="t" anchorCtr="0" compatLnSpc="1">
            <a:prstTxWarp prst="textNoShape">
              <a:avLst/>
            </a:prstTxWarp>
            <a:spAutoFit/>
          </a:bodyPr>
          <a:lstStyle/>
          <a:p>
            <a:pPr marL="0" indent="0">
              <a:buClr>
                <a:schemeClr val="tx1"/>
              </a:buClr>
              <a:buFont typeface="Ericsson Hilda Light" panose="00000400000000000000" pitchFamily="2" charset="0"/>
              <a:buNone/>
            </a:pPr>
            <a:r>
              <a:rPr lang="en-US" sz="1563" b="1" dirty="0">
                <a:solidFill>
                  <a:schemeClr val="tx1"/>
                </a:solidFill>
              </a:rPr>
              <a:t>This Master Slide is to ensure that all our characters are embedded with the presentation. Should not be used in a presentation.</a:t>
            </a:r>
          </a:p>
          <a:p>
            <a:pPr marL="0" indent="0">
              <a:buClr>
                <a:schemeClr val="tx1"/>
              </a:buClr>
              <a:buFont typeface="Ericsson Hilda Light" panose="00000400000000000000" pitchFamily="2" charset="0"/>
              <a:buNone/>
            </a:pPr>
            <a:endParaRPr lang="en-US" sz="1563" b="1" dirty="0">
              <a:solidFill>
                <a:schemeClr val="tx1"/>
              </a:solidFill>
            </a:endParaRPr>
          </a:p>
          <a:p>
            <a:pPr marL="0" indent="0">
              <a:buClr>
                <a:schemeClr val="tx1"/>
              </a:buClr>
              <a:buFont typeface="Ericsson Hilda Light" panose="00000400000000000000" pitchFamily="2" charset="0"/>
              <a:buNone/>
            </a:pPr>
            <a:r>
              <a:rPr lang="en-US" sz="1563" dirty="0">
                <a:solidFill>
                  <a:schemeClr val="tx1"/>
                </a:solidFill>
              </a:rPr>
              <a:t>!"#$%&amp;'()*+,./0123456789:;&lt;=&gt;?@ABCDEFGHIJKLMNOPQRSTUVWXYZ[\]^_`</a:t>
            </a:r>
            <a:r>
              <a:rPr lang="en-US" sz="1563" dirty="0" err="1">
                <a:solidFill>
                  <a:schemeClr val="tx1"/>
                </a:solidFill>
              </a:rPr>
              <a:t>abcdefghijklmnopqrstuvwxyz</a:t>
            </a:r>
            <a:r>
              <a:rPr lang="en-US" sz="1563"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563" dirty="0" err="1">
                <a:solidFill>
                  <a:schemeClr val="tx1"/>
                </a:solidFill>
              </a:rPr>
              <a:t>ẀẁẃẄẅỲỳ</a:t>
            </a:r>
            <a:r>
              <a:rPr lang="en-US" sz="1563" dirty="0">
                <a:solidFill>
                  <a:schemeClr val="tx1"/>
                </a:solidFill>
              </a:rPr>
              <a:t>‘’‚“”„†‡•…‰‹›⁄€™ĀĀĂĂĄĄĆĆĊĊČČĎĎĐĐĒĒĖĖĘĘĚĚĞĞĠĠĢĢĪĪĮĮİĶĶĹĹĻĻĽĽŃŃŅŅŇŇŌŌŐŐŔŔŖŖŘŘŚŚŞŞŢŢŤŤŪŪŮŮŰŰŲŲŴŴŶŶŹŹŻŻȘș−≤≥</a:t>
            </a:r>
            <a:r>
              <a:rPr lang="en-US" sz="1563" dirty="0" err="1">
                <a:solidFill>
                  <a:schemeClr val="tx1"/>
                </a:solidFill>
              </a:rPr>
              <a:t>ﬁﬂΆΈΉΊΌΎΏΐΑΒΓΕΖΗΘΙΚΛΜΝΞΟΠΡΣΤΥΦΧΨΪΫΆΈΉΊΰ</a:t>
            </a:r>
            <a:r>
              <a:rPr lang="en-US" sz="1563"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1020504"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563" dirty="0">
              <a:solidFill>
                <a:schemeClr val="tx1"/>
              </a:solidFill>
            </a:endParaRPr>
          </a:p>
          <a:p>
            <a:pPr marL="0" marR="0" lvl="0" indent="0" algn="l" defTabSz="1020504"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563" b="1" dirty="0">
                <a:solidFill>
                  <a:schemeClr val="tx1"/>
                </a:solidFill>
              </a:rPr>
              <a:t>!"#$%&amp;'()*+,./0123456789:;&lt;=&gt;?@ABCDEFGHIJKLMNOPQRSTUVWXYZ[\]^_`</a:t>
            </a:r>
            <a:r>
              <a:rPr lang="en-US" sz="1563" b="1" dirty="0" err="1">
                <a:solidFill>
                  <a:schemeClr val="tx1"/>
                </a:solidFill>
              </a:rPr>
              <a:t>abcdefghijklmnopqrstuvwxyz</a:t>
            </a:r>
            <a:r>
              <a:rPr lang="en-US" sz="1563" b="1" dirty="0">
                <a:solidFill>
                  <a:schemeClr val="tx1"/>
                </a:solidFill>
              </a:rPr>
              <a:t>{|}~¡¢£¤¥¦§¨©ª«¬®¯°±²³´¶·¸¹º»¼½ÀÁÂÃÄÅÆÇÈËÌÍÎÏÐÑÒÓÔÕÖ×ØÙÚÛÜÝÞßàáâãäåæçèéêëìíîïðñòóôõö÷øùúûüýþÿĀāĂăąĆćĊċČčĎďĐđĒĖėĘęĚěĞğĠġĢģĪīĮįİıĶķĹĺĻļĽľŁłŃńŅņŇňŌŐőŒœŔŕŖŗŘřŚśŞşŠšŢţŤťŪūŮůŰűŲųŴŵŶŷŸŹźŻżŽžƒȘșˆˇ˘˙˚˛˜˝</a:t>
            </a:r>
            <a:r>
              <a:rPr lang="en-US" sz="1563" b="1" dirty="0" err="1">
                <a:solidFill>
                  <a:schemeClr val="tx1"/>
                </a:solidFill>
              </a:rPr>
              <a:t>ẀẁẃẄẅỲỳ</a:t>
            </a:r>
            <a:r>
              <a:rPr lang="en-US" sz="1563" b="1" dirty="0">
                <a:solidFill>
                  <a:schemeClr val="tx1"/>
                </a:solidFill>
              </a:rPr>
              <a:t>‘’‚“”„†‡•…‰‹›⁄€™ĀĀĂĂĄĄĆĆĊĊČČĎĎĐĐĒĒĖĖĘĘĚĚĞĞĠĠĢĢĪĪĮĮİĶĶĹĹĻĻĽĽŃŃŅŅŇŇŌŌŐŐŔŔŖŖŘŘŚŚŞŞŢŢŤŤŪŪŮŮŰŰŲŲŴŴŶŶŹŹŻŻȘș−≤≥</a:t>
            </a:r>
            <a:r>
              <a:rPr lang="en-US" sz="1563" b="1" dirty="0" err="1">
                <a:solidFill>
                  <a:schemeClr val="tx1"/>
                </a:solidFill>
              </a:rPr>
              <a:t>ﬁﬂΆΈΉΊΌΎΏΐΑΒΓΕΖΗΘΙΚΛΜΝΞΟΠΡΣΤΥΦΧΨΪΫΆΈΉΊΰ</a:t>
            </a:r>
            <a:r>
              <a:rPr lang="en-US" sz="1563" b="1" dirty="0">
                <a:solidFill>
                  <a:schemeClr val="tx1"/>
                </a:solidFill>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1020504"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563" dirty="0">
              <a:solidFill>
                <a:schemeClr val="tx1"/>
              </a:solidFill>
            </a:endParaRPr>
          </a:p>
          <a:p>
            <a:pPr marL="0" marR="0" lvl="0" indent="0" algn="l" defTabSz="1020504"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563" dirty="0">
                <a:solidFill>
                  <a:schemeClr val="tx1"/>
                </a:solidFill>
                <a:latin typeface="+mj-lt"/>
              </a:rPr>
              <a:t>!"#$%&amp;'()*+,./0123456789:;&lt;=&gt;?@ABCDEFGHIJKLMNOPQRSTUVWXYZ[\]^_`</a:t>
            </a:r>
            <a:r>
              <a:rPr lang="en-US" sz="1563" dirty="0" err="1">
                <a:solidFill>
                  <a:schemeClr val="tx1"/>
                </a:solidFill>
                <a:latin typeface="+mj-lt"/>
              </a:rPr>
              <a:t>abcdefghijklmnopqrstuvwxyz</a:t>
            </a:r>
            <a:r>
              <a:rPr lang="en-US" sz="1563" dirty="0">
                <a:solidFill>
                  <a:schemeClr val="tx1"/>
                </a:solidFill>
                <a:latin typeface="+mj-lt"/>
              </a:rPr>
              <a:t>{|}~¡¢£¤¥¦§¨©ª«¬®¯°±²³´¶·¸¹º»¼½ÀÁÂÃÄÅÆÇÈËÌÍÎÏÐÑÒÓÔÕÖ×ØÙÚÛÜÝÞßàáâãäåæçèéêëìíîïðñòóôõö÷øùúûüýþÿĀāĂăąĆćĊċ</a:t>
            </a:r>
            <a:r>
              <a:rPr lang="en-US" sz="1563" kern="1200" dirty="0">
                <a:solidFill>
                  <a:schemeClr val="tx1"/>
                </a:solidFill>
                <a:latin typeface="+mn-lt"/>
                <a:ea typeface="+mn-ea"/>
                <a:cs typeface="+mn-cs"/>
              </a:rPr>
              <a:t>Čč</a:t>
            </a:r>
            <a:r>
              <a:rPr lang="en-US" sz="1563" dirty="0">
                <a:solidFill>
                  <a:schemeClr val="tx1"/>
                </a:solidFill>
                <a:latin typeface="+mj-lt"/>
              </a:rPr>
              <a:t>ĎďĐđĒĖėĘęĚěĞğĠġĢģĪīĮįİıĶķĹĺĻļĽľŁłŃńŅņŇňŌŐőŒœŔŕŖŗŘřŚśŞşŠšŢţŤťŪūŮůŰűŲųŴŵŶŷŸŹźŻżŽžƒȘșˆˇ˘˙˚˛˜˝</a:t>
            </a:r>
            <a:r>
              <a:rPr lang="en-US" sz="1563" dirty="0" err="1">
                <a:solidFill>
                  <a:schemeClr val="tx1"/>
                </a:solidFill>
                <a:latin typeface="+mj-lt"/>
              </a:rPr>
              <a:t>ẀẁẃẄẅỲỳ</a:t>
            </a:r>
            <a:r>
              <a:rPr lang="en-US" sz="1563" dirty="0">
                <a:solidFill>
                  <a:schemeClr val="tx1"/>
                </a:solidFill>
                <a:latin typeface="+mj-lt"/>
              </a:rPr>
              <a:t>‘’‚“”„†‡•…‰‹›⁄€™ĀĀĂĂĄĄĆĆĊĊČČĎĎĐĐĒĒĖĖĘĘĚĚĞĞĠĠĢĢĪĪĮĮİĶĶĹĹĻĻĽĽŃŃŅŅŇŇŌŌŐŐŔŔŖŖŘŘŚŚŞŞŢŢŤŤŪŪŮŮŰŰŲŲŴŴŶŶŹŹŻŻȘș−≤≥</a:t>
            </a:r>
            <a:r>
              <a:rPr lang="en-US" sz="1563" dirty="0" err="1">
                <a:solidFill>
                  <a:schemeClr val="tx1"/>
                </a:solidFill>
                <a:latin typeface="+mj-lt"/>
              </a:rPr>
              <a:t>ﬁﬂΆΈΉΊΌΎΏΐΑΒΓΕΖΗΘΙΚΛΜΝΞΟΠΡΣΤΥΦΧΨΪΫΆΈΉΊΰ</a:t>
            </a:r>
            <a:r>
              <a:rPr lang="en-US" sz="1563"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1020504"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563" dirty="0">
              <a:solidFill>
                <a:schemeClr val="tx1"/>
              </a:solidFill>
            </a:endParaRPr>
          </a:p>
          <a:p>
            <a:pPr marL="0" marR="0" lvl="0" indent="0" algn="l" defTabSz="1020504"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563" b="1" dirty="0">
                <a:solidFill>
                  <a:schemeClr val="tx1"/>
                </a:solidFill>
                <a:latin typeface="+mj-lt"/>
              </a:rPr>
              <a:t>!"#$%&amp;'()*+,./0123456789:;&lt;=&gt;?@ABCDEFGHIJKLMNOPQRSTUVWXYZ[\]^_`</a:t>
            </a:r>
            <a:r>
              <a:rPr lang="en-US" sz="1563" b="1" dirty="0" err="1">
                <a:solidFill>
                  <a:schemeClr val="tx1"/>
                </a:solidFill>
                <a:latin typeface="+mj-lt"/>
              </a:rPr>
              <a:t>abcdefghijklmnopqrstuvwxyz</a:t>
            </a:r>
            <a:r>
              <a:rPr lang="en-US" sz="1563" b="1" dirty="0">
                <a:solidFill>
                  <a:schemeClr val="tx1"/>
                </a:solidFill>
                <a:latin typeface="+mj-lt"/>
              </a:rPr>
              <a:t>{|}~¡¢£¤¥¦§¨©ª«¬®¯°±²³´¶·¸¹º»¼½ÀÁÂÃÄÅÆÇÈËÌÍÎÏÐÑÒÓÔÕÖ×ØÙÚÛÜÝÞßàáâãäåæçèéêëìíîïðñòóôõö÷øùúûüýþÿĀāĂăąĆćĊċ</a:t>
            </a:r>
            <a:r>
              <a:rPr lang="en-US" sz="1563" b="1" kern="1200" dirty="0">
                <a:solidFill>
                  <a:schemeClr val="tx1"/>
                </a:solidFill>
                <a:latin typeface="+mn-lt"/>
                <a:ea typeface="+mn-ea"/>
                <a:cs typeface="+mn-cs"/>
              </a:rPr>
              <a:t>Čč</a:t>
            </a:r>
            <a:r>
              <a:rPr lang="en-US" sz="1563" b="1" dirty="0">
                <a:solidFill>
                  <a:schemeClr val="tx1"/>
                </a:solidFill>
                <a:latin typeface="+mj-lt"/>
              </a:rPr>
              <a:t>ĎďĐđĒĖėĘęĚěĞğĠġĢģĪīĮįİıĶķĹĺĻļĽľŁłŃńŅņŇňŌŐőŒœŔŕŖŗŘřŚśŞşŠšŢţŤťŪūŮůŰűŲųŴŵŶŷŸŹźŻżŽžƒȘșˆˇ˘˙˚˛˜˝</a:t>
            </a:r>
            <a:r>
              <a:rPr lang="en-US" sz="1563" b="1" dirty="0" err="1">
                <a:solidFill>
                  <a:schemeClr val="tx1"/>
                </a:solidFill>
                <a:latin typeface="+mj-lt"/>
              </a:rPr>
              <a:t>ẀẁẃẄẅỲỳ</a:t>
            </a:r>
            <a:r>
              <a:rPr lang="en-US" sz="1563" b="1" dirty="0">
                <a:solidFill>
                  <a:schemeClr val="tx1"/>
                </a:solidFill>
                <a:latin typeface="+mj-lt"/>
              </a:rPr>
              <a:t>‘’‚“”„†‡•…‰‹›⁄€™ĀĀĂĂĄĄĆĆĊĊČČĎĎĐĐĒĒĖĖĘĘĚĚĞĞĠĠĢĢĪĪĮĮİĶĶĹĹĻĻĽĽŃŃŅŅŇŇŌŌŐŐŔŔŖŖŘŘŚŚŞŞŢŢŤŤŪŪŮŮŰŰŲŲŴŴŶŶŹŹŻŻȘș−≤≥</a:t>
            </a:r>
            <a:r>
              <a:rPr lang="en-US" sz="1563" b="1" dirty="0" err="1">
                <a:solidFill>
                  <a:schemeClr val="tx1"/>
                </a:solidFill>
                <a:latin typeface="+mj-lt"/>
              </a:rPr>
              <a:t>ﬁﬂΆΈΉΊΌΎΏΐΑΒΓΕΖΗΘΙΚΛΜΝΞΟΠΡΣΤΥΦΧΨΪΫΆΈΉΊΰ</a:t>
            </a:r>
            <a:r>
              <a:rPr lang="en-US" sz="1563" b="1" dirty="0">
                <a:solidFill>
                  <a:schemeClr val="tx1"/>
                </a:solidFill>
                <a:latin typeface="+mj-lt"/>
              </a:rPr>
              <a:t>αβγδεζηθικλνξορςΣΤΥΦΧΨΩΪΫΌΎΏЁЂЃЄЅІЇЈЉЊЋЌЎЏАБВГДЕЖЗИЙКЛМНОПРСТУФХЦЧШЩЪЫЬЭЮЯАБВГДЕЖЗИЙКЛМНОПРСТУФХЦЧШЩЪЫЬЭЮЯЁЂЃЄЅІЇЈЉЊЋЌЎЏѢѢѲѲѴѴҐҐәǽẀẁẂẃẄẅỲỳ№—–-</a:t>
            </a:r>
          </a:p>
          <a:p>
            <a:pPr marL="0" marR="0" lvl="0" indent="0" algn="l" defTabSz="1020504"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endParaRPr lang="en-US" sz="1563" b="1" dirty="0">
              <a:solidFill>
                <a:schemeClr val="tx1"/>
              </a:solidFill>
              <a:latin typeface="Ericsson Technical Icons" panose="00000500000000000000" pitchFamily="2" charset="0"/>
            </a:endParaRPr>
          </a:p>
          <a:p>
            <a:pPr marL="0" marR="0" lvl="0" indent="0" algn="l" defTabSz="1020504" rtl="0" eaLnBrk="1" fontAlgn="auto" latinLnBrk="0" hangingPunct="1">
              <a:lnSpc>
                <a:spcPct val="100000"/>
              </a:lnSpc>
              <a:spcBef>
                <a:spcPts val="0"/>
              </a:spcBef>
              <a:spcAft>
                <a:spcPts val="0"/>
              </a:spcAft>
              <a:buClr>
                <a:schemeClr val="tx1"/>
              </a:buClr>
              <a:buSzTx/>
              <a:buFont typeface="Ericsson Hilda Light" panose="00000400000000000000" pitchFamily="2" charset="0"/>
              <a:buNone/>
              <a:tabLst/>
              <a:defRPr/>
            </a:pPr>
            <a:r>
              <a:rPr lang="en-US" sz="1563" b="1" dirty="0">
                <a:solidFill>
                  <a:schemeClr val="tx1"/>
                </a:solidFill>
                <a:latin typeface="Ericsson Technical Icons" panose="00000500000000000000" pitchFamily="2" charset="0"/>
              </a:rPr>
              <a:t>B C D F G H I L M O P R S W X b c d f g h I l m o p r s w x</a:t>
            </a:r>
            <a:endParaRPr lang="en-US" sz="1563" b="1" dirty="0">
              <a:solidFill>
                <a:schemeClr val="tx1"/>
              </a:solidFill>
              <a:latin typeface="+mj-lt"/>
            </a:endParaRPr>
          </a:p>
        </p:txBody>
      </p:sp>
    </p:spTree>
    <p:extLst>
      <p:ext uri="{BB962C8B-B14F-4D97-AF65-F5344CB8AC3E}">
        <p14:creationId xmlns:p14="http://schemas.microsoft.com/office/powerpoint/2010/main" val="324653201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0E1F1-BC0A-8147-B3F3-FAD32BFEF4BF}"/>
              </a:ext>
            </a:extLst>
          </p:cNvPr>
          <p:cNvSpPr>
            <a:spLocks noGrp="1"/>
          </p:cNvSpPr>
          <p:nvPr>
            <p:ph type="ctrTitle"/>
          </p:nvPr>
        </p:nvSpPr>
        <p:spPr>
          <a:xfrm>
            <a:off x="1727200" y="1272016"/>
            <a:ext cx="10363200" cy="2705947"/>
          </a:xfrm>
        </p:spPr>
        <p:txBody>
          <a:bodyPr anchor="b"/>
          <a:lstStyle>
            <a:lvl1pPr algn="ctr">
              <a:defRPr sz="6697"/>
            </a:lvl1pPr>
          </a:lstStyle>
          <a:p>
            <a:r>
              <a:rPr lang="en-GB"/>
              <a:t>Click to edit Master title style</a:t>
            </a:r>
            <a:endParaRPr lang="en-US"/>
          </a:p>
        </p:txBody>
      </p:sp>
      <p:sp>
        <p:nvSpPr>
          <p:cNvPr id="3" name="Subtitle 2">
            <a:extLst>
              <a:ext uri="{FF2B5EF4-FFF2-40B4-BE49-F238E27FC236}">
                <a16:creationId xmlns:a16="http://schemas.microsoft.com/office/drawing/2014/main" id="{7DA47B3E-614F-F941-86F4-F71489FD3A53}"/>
              </a:ext>
            </a:extLst>
          </p:cNvPr>
          <p:cNvSpPr>
            <a:spLocks noGrp="1"/>
          </p:cNvSpPr>
          <p:nvPr>
            <p:ph type="subTitle" idx="1"/>
          </p:nvPr>
        </p:nvSpPr>
        <p:spPr>
          <a:xfrm>
            <a:off x="1727200" y="4082310"/>
            <a:ext cx="10363200" cy="1876530"/>
          </a:xfrm>
        </p:spPr>
        <p:txBody>
          <a:bodyPr/>
          <a:lstStyle>
            <a:lvl1pPr marL="0" indent="0" algn="ctr">
              <a:buNone/>
              <a:defRPr sz="2679"/>
            </a:lvl1pPr>
            <a:lvl2pPr marL="510253" indent="0" algn="ctr">
              <a:buNone/>
              <a:defRPr sz="2232"/>
            </a:lvl2pPr>
            <a:lvl3pPr marL="1020504" indent="0" algn="ctr">
              <a:buNone/>
              <a:defRPr sz="2010"/>
            </a:lvl3pPr>
            <a:lvl4pPr marL="1530758" indent="0" algn="ctr">
              <a:buNone/>
              <a:defRPr sz="1786"/>
            </a:lvl4pPr>
            <a:lvl5pPr marL="2041010" indent="0" algn="ctr">
              <a:buNone/>
              <a:defRPr sz="1786"/>
            </a:lvl5pPr>
            <a:lvl6pPr marL="2551262" indent="0" algn="ctr">
              <a:buNone/>
              <a:defRPr sz="1786"/>
            </a:lvl6pPr>
            <a:lvl7pPr marL="3061514" indent="0" algn="ctr">
              <a:buNone/>
              <a:defRPr sz="1786"/>
            </a:lvl7pPr>
            <a:lvl8pPr marL="3571767" indent="0" algn="ctr">
              <a:buNone/>
              <a:defRPr sz="1786"/>
            </a:lvl8pPr>
            <a:lvl9pPr marL="4082020" indent="0" algn="ctr">
              <a:buNone/>
              <a:defRPr sz="1786"/>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8DBE398-DB18-6D46-8279-C5A5085AF75D}"/>
              </a:ext>
            </a:extLst>
          </p:cNvPr>
          <p:cNvSpPr>
            <a:spLocks noGrp="1"/>
          </p:cNvSpPr>
          <p:nvPr>
            <p:ph type="dt" sz="half" idx="10"/>
          </p:nvPr>
        </p:nvSpPr>
        <p:spPr/>
        <p:txBody>
          <a:bodyPr/>
          <a:lstStyle/>
          <a:p>
            <a:fld id="{AE3459FC-A788-E54D-93EE-3C39784B857C}" type="datetimeFigureOut">
              <a:rPr lang="en-US" smtClean="0"/>
              <a:t>12/25/2021</a:t>
            </a:fld>
            <a:endParaRPr lang="en-US"/>
          </a:p>
        </p:txBody>
      </p:sp>
      <p:sp>
        <p:nvSpPr>
          <p:cNvPr id="5" name="Footer Placeholder 4">
            <a:extLst>
              <a:ext uri="{FF2B5EF4-FFF2-40B4-BE49-F238E27FC236}">
                <a16:creationId xmlns:a16="http://schemas.microsoft.com/office/drawing/2014/main" id="{6E31A3C8-4221-5640-9BEF-F6714C47C7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A07C62-D262-E04C-BF96-DCE2610214CB}"/>
              </a:ext>
            </a:extLst>
          </p:cNvPr>
          <p:cNvSpPr>
            <a:spLocks noGrp="1"/>
          </p:cNvSpPr>
          <p:nvPr>
            <p:ph type="sldNum" sz="quarter" idx="12"/>
          </p:nvPr>
        </p:nvSpPr>
        <p:spPr/>
        <p:txBody>
          <a:bodyPr/>
          <a:lstStyle/>
          <a:p>
            <a:fld id="{860F34C0-0F5C-5743-B359-0BE9ACED6312}" type="slidenum">
              <a:rPr lang="en-US" smtClean="0"/>
              <a:t>‹#›</a:t>
            </a:fld>
            <a:endParaRPr lang="en-US"/>
          </a:p>
        </p:txBody>
      </p:sp>
    </p:spTree>
    <p:extLst>
      <p:ext uri="{BB962C8B-B14F-4D97-AF65-F5344CB8AC3E}">
        <p14:creationId xmlns:p14="http://schemas.microsoft.com/office/powerpoint/2010/main" val="2526130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Keynote Cover Page w. Bright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3817600" cy="7772400"/>
          </a:xfrm>
          <a:prstGeom prst="rect">
            <a:avLst/>
          </a:prstGeom>
          <a:solidFill>
            <a:schemeClr val="tx1">
              <a:lumMod val="10000"/>
              <a:lumOff val="90000"/>
            </a:schemeClr>
          </a:solidFill>
        </p:spPr>
        <p:txBody>
          <a:bodyPr anchor="ctr"/>
          <a:lstStyle>
            <a:lvl1pPr marL="0" indent="0" algn="ctr">
              <a:buNone/>
              <a:defRPr/>
            </a:lvl1pPr>
          </a:lstStyle>
          <a:p>
            <a:r>
              <a:rPr lang="en-US" dirty="0"/>
              <a:t>                                                                         Click icon to add a bright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543352" y="539752"/>
            <a:ext cx="9467217" cy="2593884"/>
          </a:xfrm>
          <a:noFill/>
          <a:ln w="9525">
            <a:noFill/>
            <a:miter lim="800000"/>
            <a:headEnd/>
            <a:tailEnd/>
          </a:ln>
        </p:spPr>
        <p:txBody>
          <a:bodyPr anchor="t"/>
          <a:lstStyle>
            <a:lvl1pPr>
              <a:defRPr lang="en-US" sz="6697" b="0" dirty="0">
                <a:solidFill>
                  <a:schemeClr val="tx1"/>
                </a:solidFill>
              </a:defRPr>
            </a:lvl1pPr>
          </a:lstStyle>
          <a:p>
            <a:pPr lvl="0"/>
            <a:r>
              <a:rPr lang="en-US" dirty="0"/>
              <a:t>Keynote cover page, </a:t>
            </a:r>
            <a:br>
              <a:rPr lang="en-US" dirty="0"/>
            </a:br>
            <a:r>
              <a:rPr lang="en-US" dirty="0"/>
              <a:t>Ericsson Hilda Light 60pt, </a:t>
            </a:r>
            <a:br>
              <a:rPr lang="en-US" dirty="0"/>
            </a:br>
            <a:r>
              <a:rPr lang="en-US" dirty="0"/>
              <a:t>Ericsson Black,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543348" y="4703028"/>
            <a:ext cx="6201728" cy="2365905"/>
          </a:xfrm>
          <a:prstGeom prst="rect">
            <a:avLst/>
          </a:prstGeom>
        </p:spPr>
        <p:txBody>
          <a:bodyPr rIns="0" anchor="t"/>
          <a:lstStyle>
            <a:lvl1pPr marL="0" indent="0">
              <a:lnSpc>
                <a:spcPct val="100000"/>
              </a:lnSpc>
              <a:spcBef>
                <a:spcPts val="0"/>
              </a:spcBef>
              <a:buFont typeface="Ericsson Hilda Light" charset="0"/>
              <a:buNone/>
              <a:defRPr sz="2232" baseline="0">
                <a:solidFill>
                  <a:schemeClr val="tx1"/>
                </a:solidFill>
                <a:latin typeface="+mn-lt"/>
              </a:defRPr>
            </a:lvl1pPr>
          </a:lstStyle>
          <a:p>
            <a:r>
              <a:rPr lang="en-US" dirty="0"/>
              <a:t>Speaker,</a:t>
            </a:r>
            <a:br>
              <a:rPr lang="en-US" dirty="0"/>
            </a:br>
            <a:r>
              <a:rPr lang="en-US" dirty="0"/>
              <a:t>Ericsson Black, Ericsson Hilda 20pt</a:t>
            </a:r>
          </a:p>
        </p:txBody>
      </p:sp>
      <p:pic>
        <p:nvPicPr>
          <p:cNvPr id="6" name="Graphic 5">
            <a:extLst>
              <a:ext uri="{FF2B5EF4-FFF2-40B4-BE49-F238E27FC236}">
                <a16:creationId xmlns:a16="http://schemas.microsoft.com/office/drawing/2014/main" id="{E0F7625D-2507-407E-B5D2-5964ED88BA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22512" y="539750"/>
            <a:ext cx="290169" cy="290170"/>
          </a:xfrm>
          <a:prstGeom prst="rect">
            <a:avLst/>
          </a:prstGeom>
        </p:spPr>
      </p:pic>
    </p:spTree>
    <p:extLst>
      <p:ext uri="{BB962C8B-B14F-4D97-AF65-F5344CB8AC3E}">
        <p14:creationId xmlns:p14="http://schemas.microsoft.com/office/powerpoint/2010/main" val="424959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Keynote Cover Page w. Dark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8368127A-B068-4F16-BC03-AF06DDDB17AE}"/>
              </a:ext>
            </a:extLst>
          </p:cNvPr>
          <p:cNvSpPr>
            <a:spLocks noGrp="1"/>
          </p:cNvSpPr>
          <p:nvPr>
            <p:ph type="pic" sz="quarter" idx="10" hasCustomPrompt="1"/>
          </p:nvPr>
        </p:nvSpPr>
        <p:spPr>
          <a:xfrm>
            <a:off x="1" y="0"/>
            <a:ext cx="13817600" cy="7772400"/>
          </a:xfrm>
          <a:prstGeom prst="rect">
            <a:avLst/>
          </a:prstGeom>
          <a:solidFill>
            <a:schemeClr val="tx1"/>
          </a:solidFill>
        </p:spPr>
        <p:txBody>
          <a:bodyPr anchor="ctr"/>
          <a:lstStyle>
            <a:lvl1pPr marL="0" indent="0" algn="ctr">
              <a:buNone/>
              <a:defRPr>
                <a:solidFill>
                  <a:schemeClr val="bg1"/>
                </a:solidFill>
              </a:defRPr>
            </a:lvl1pPr>
          </a:lstStyle>
          <a:p>
            <a:r>
              <a:rPr lang="en-US" dirty="0"/>
              <a:t>                                                                      Click icon to add a dark image</a:t>
            </a:r>
          </a:p>
        </p:txBody>
      </p:sp>
      <p:sp>
        <p:nvSpPr>
          <p:cNvPr id="9" name="Title_TM">
            <a:extLst>
              <a:ext uri="{FF2B5EF4-FFF2-40B4-BE49-F238E27FC236}">
                <a16:creationId xmlns:a16="http://schemas.microsoft.com/office/drawing/2014/main" id="{696C7C8F-5086-466A-8108-2FE0A8663D59}"/>
              </a:ext>
            </a:extLst>
          </p:cNvPr>
          <p:cNvSpPr>
            <a:spLocks noGrp="1" noChangeArrowheads="1"/>
          </p:cNvSpPr>
          <p:nvPr>
            <p:ph type="ctrTitle" hasCustomPrompt="1"/>
          </p:nvPr>
        </p:nvSpPr>
        <p:spPr>
          <a:xfrm>
            <a:off x="543352" y="539752"/>
            <a:ext cx="9467217" cy="2593884"/>
          </a:xfrm>
          <a:noFill/>
          <a:ln w="9525">
            <a:noFill/>
            <a:miter lim="800000"/>
            <a:headEnd/>
            <a:tailEnd/>
          </a:ln>
        </p:spPr>
        <p:txBody>
          <a:bodyPr anchor="t"/>
          <a:lstStyle>
            <a:lvl1pPr>
              <a:defRPr lang="en-US" sz="6697" b="0" dirty="0">
                <a:solidFill>
                  <a:schemeClr val="bg1"/>
                </a:solidFill>
              </a:defRPr>
            </a:lvl1pPr>
          </a:lstStyle>
          <a:p>
            <a:pPr lvl="0"/>
            <a:r>
              <a:rPr lang="en-US" dirty="0"/>
              <a:t>Keynote cover cage, </a:t>
            </a:r>
            <a:br>
              <a:rPr lang="en-US" dirty="0"/>
            </a:br>
            <a:r>
              <a:rPr lang="en-US" dirty="0"/>
              <a:t>Ericsson Hilda Light 60pt, </a:t>
            </a:r>
            <a:br>
              <a:rPr lang="en-US" dirty="0"/>
            </a:br>
            <a:r>
              <a:rPr lang="en-US" dirty="0"/>
              <a:t>Ericsson White, </a:t>
            </a:r>
            <a:br>
              <a:rPr lang="en-US" dirty="0"/>
            </a:br>
            <a:r>
              <a:rPr lang="en-US" dirty="0"/>
              <a:t>max 4-lines</a:t>
            </a:r>
          </a:p>
        </p:txBody>
      </p:sp>
      <p:sp>
        <p:nvSpPr>
          <p:cNvPr id="10" name="SubTitle_TM">
            <a:extLst>
              <a:ext uri="{FF2B5EF4-FFF2-40B4-BE49-F238E27FC236}">
                <a16:creationId xmlns:a16="http://schemas.microsoft.com/office/drawing/2014/main" id="{ED5DEA0B-CF0D-4EE6-B6A8-90BAF3DE8AF1}"/>
              </a:ext>
            </a:extLst>
          </p:cNvPr>
          <p:cNvSpPr>
            <a:spLocks noGrp="1" noChangeArrowheads="1"/>
          </p:cNvSpPr>
          <p:nvPr>
            <p:ph type="subTitle" idx="1" hasCustomPrompt="1"/>
          </p:nvPr>
        </p:nvSpPr>
        <p:spPr>
          <a:xfrm>
            <a:off x="543348" y="4703028"/>
            <a:ext cx="6201728" cy="2365905"/>
          </a:xfrm>
          <a:prstGeom prst="rect">
            <a:avLst/>
          </a:prstGeom>
        </p:spPr>
        <p:txBody>
          <a:bodyPr rIns="0" anchor="t"/>
          <a:lstStyle>
            <a:lvl1pPr marL="0" indent="0">
              <a:lnSpc>
                <a:spcPct val="100000"/>
              </a:lnSpc>
              <a:spcBef>
                <a:spcPts val="0"/>
              </a:spcBef>
              <a:buFont typeface="Ericsson Hilda Light" charset="0"/>
              <a:buNone/>
              <a:defRPr sz="2232" baseline="0">
                <a:solidFill>
                  <a:schemeClr val="bg1"/>
                </a:solidFill>
                <a:latin typeface="+mn-lt"/>
              </a:defRPr>
            </a:lvl1pPr>
          </a:lstStyle>
          <a:p>
            <a:r>
              <a:rPr lang="en-US" dirty="0"/>
              <a:t>Speaker,</a:t>
            </a:r>
            <a:br>
              <a:rPr lang="en-US" dirty="0"/>
            </a:br>
            <a:r>
              <a:rPr lang="en-US" dirty="0"/>
              <a:t>Ericsson Black, Ericsson Hilda 20pt</a:t>
            </a:r>
          </a:p>
        </p:txBody>
      </p:sp>
      <p:pic>
        <p:nvPicPr>
          <p:cNvPr id="7" name="Graphic 6">
            <a:extLst>
              <a:ext uri="{FF2B5EF4-FFF2-40B4-BE49-F238E27FC236}">
                <a16:creationId xmlns:a16="http://schemas.microsoft.com/office/drawing/2014/main" id="{7753C092-06FE-4B22-BAB1-EBEB69074D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9874280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atement Page 1">
    <p:spTree>
      <p:nvGrpSpPr>
        <p:cNvPr id="1" name=""/>
        <p:cNvGrpSpPr/>
        <p:nvPr/>
      </p:nvGrpSpPr>
      <p:grpSpPr>
        <a:xfrm>
          <a:off x="0" y="0"/>
          <a:ext cx="0" cy="0"/>
          <a:chOff x="0" y="0"/>
          <a:chExt cx="0" cy="0"/>
        </a:xfrm>
      </p:grpSpPr>
      <p:sp>
        <p:nvSpPr>
          <p:cNvPr id="4" name="Rectangle 3"/>
          <p:cNvSpPr/>
          <p:nvPr/>
        </p:nvSpPr>
        <p:spPr bwMode="auto">
          <a:xfrm>
            <a:off x="0" y="0"/>
            <a:ext cx="13817600" cy="7772400"/>
          </a:xfrm>
          <a:prstGeom prst="rect">
            <a:avLst/>
          </a:prstGeom>
          <a:solidFill>
            <a:schemeClr val="accent1"/>
          </a:solidFill>
          <a:ln w="12700" cap="flat" cmpd="sng" algn="ctr">
            <a:noFill/>
            <a:prstDash val="solid"/>
            <a:round/>
            <a:headEnd type="none" w="med" len="med"/>
            <a:tailEnd type="none" w="med" len="med"/>
          </a:ln>
          <a:effectLst/>
        </p:spPr>
        <p:txBody>
          <a:bodyPr wrap="none" lIns="80364" rIns="80364"/>
          <a:lstStyle/>
          <a:p>
            <a:pPr>
              <a:spcBef>
                <a:spcPct val="50000"/>
              </a:spcBef>
              <a:defRPr/>
            </a:pPr>
            <a:endParaRPr lang="en-US" sz="2010" dirty="0">
              <a:latin typeface="Ericsson Hilda Light" panose="00000400000000000000" pitchFamily="2" charset="0"/>
              <a:cs typeface="+mn-cs"/>
            </a:endParaRPr>
          </a:p>
        </p:txBody>
      </p:sp>
      <p:sp>
        <p:nvSpPr>
          <p:cNvPr id="11" name="Title_TM">
            <a:extLst>
              <a:ext uri="{FF2B5EF4-FFF2-40B4-BE49-F238E27FC236}">
                <a16:creationId xmlns:a16="http://schemas.microsoft.com/office/drawing/2014/main" id="{48FE7FF9-3930-4C4A-8BC6-EB9A286812D4}"/>
              </a:ext>
            </a:extLst>
          </p:cNvPr>
          <p:cNvSpPr>
            <a:spLocks noGrp="1" noChangeArrowheads="1"/>
          </p:cNvSpPr>
          <p:nvPr>
            <p:ph type="ctrTitle" hasCustomPrompt="1"/>
          </p:nvPr>
        </p:nvSpPr>
        <p:spPr>
          <a:xfrm>
            <a:off x="543347" y="539757"/>
            <a:ext cx="9467216" cy="3918585"/>
          </a:xfrm>
          <a:noFill/>
          <a:ln w="9525">
            <a:noFill/>
            <a:miter lim="800000"/>
            <a:headEnd/>
            <a:tailEnd/>
          </a:ln>
        </p:spPr>
        <p:txBody>
          <a:bodyPr/>
          <a:lstStyle>
            <a:lvl1pPr>
              <a:defRPr lang="en-US" sz="6697"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2" name="SubTitle_TM">
            <a:extLst>
              <a:ext uri="{FF2B5EF4-FFF2-40B4-BE49-F238E27FC236}">
                <a16:creationId xmlns:a16="http://schemas.microsoft.com/office/drawing/2014/main" id="{A60848B0-180A-4C02-A8B3-E172AF538B61}"/>
              </a:ext>
            </a:extLst>
          </p:cNvPr>
          <p:cNvSpPr>
            <a:spLocks noGrp="1" noChangeArrowheads="1"/>
          </p:cNvSpPr>
          <p:nvPr>
            <p:ph type="subTitle" idx="1" hasCustomPrompt="1"/>
          </p:nvPr>
        </p:nvSpPr>
        <p:spPr>
          <a:xfrm>
            <a:off x="543349" y="4703028"/>
            <a:ext cx="6201728" cy="2365905"/>
          </a:xfrm>
          <a:prstGeom prst="rect">
            <a:avLst/>
          </a:prstGeom>
        </p:spPr>
        <p:txBody>
          <a:bodyPr rIns="0" anchor="ctr"/>
          <a:lstStyle>
            <a:lvl1pPr marL="0" indent="0">
              <a:lnSpc>
                <a:spcPct val="100000"/>
              </a:lnSpc>
              <a:spcBef>
                <a:spcPts val="0"/>
              </a:spcBef>
              <a:buFont typeface="Ericsson Hilda Light" charset="0"/>
              <a:buNone/>
              <a:defRPr sz="2232"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5035D0DD-E99D-4FBA-B8C0-65E91EC0492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2743528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tatement Page 2">
    <p:spTree>
      <p:nvGrpSpPr>
        <p:cNvPr id="1" name=""/>
        <p:cNvGrpSpPr/>
        <p:nvPr/>
      </p:nvGrpSpPr>
      <p:grpSpPr>
        <a:xfrm>
          <a:off x="0" y="0"/>
          <a:ext cx="0" cy="0"/>
          <a:chOff x="0" y="0"/>
          <a:chExt cx="0" cy="0"/>
        </a:xfrm>
      </p:grpSpPr>
      <p:sp>
        <p:nvSpPr>
          <p:cNvPr id="4" name="Rectangle 3"/>
          <p:cNvSpPr>
            <a:spLocks noChangeArrowheads="1"/>
          </p:cNvSpPr>
          <p:nvPr/>
        </p:nvSpPr>
        <p:spPr bwMode="auto">
          <a:xfrm>
            <a:off x="0" y="0"/>
            <a:ext cx="13817600" cy="7772400"/>
          </a:xfrm>
          <a:prstGeom prst="rect">
            <a:avLst/>
          </a:prstGeom>
          <a:solidFill>
            <a:schemeClr val="accent2"/>
          </a:solidFill>
          <a:ln>
            <a:noFill/>
          </a:ln>
          <a:extLst>
            <a:ext uri="{91240B29-F687-4F45-9708-019B960494DF}">
              <a14:hiddenLine xmlns:a14="http://schemas.microsoft.com/office/drawing/2010/main" w="12700" algn="ctr">
                <a:solidFill>
                  <a:srgbClr val="000000"/>
                </a:solidFill>
                <a:round/>
                <a:headEnd/>
                <a:tailEnd/>
              </a14:hiddenLine>
            </a:ext>
          </a:extLst>
        </p:spPr>
        <p:txBody>
          <a:bodyPr wrap="none" lIns="80364" rIns="80364"/>
          <a:lstStyle>
            <a:lvl1pPr eaLnBrk="0" hangingPunct="0">
              <a:spcBef>
                <a:spcPct val="50000"/>
              </a:spcBef>
              <a:defRPr sz="2000">
                <a:solidFill>
                  <a:schemeClr val="tx1"/>
                </a:solidFill>
                <a:latin typeface="Ericsson Hilda Light" pitchFamily="34" charset="0"/>
              </a:defRPr>
            </a:lvl1pPr>
            <a:lvl2pPr marL="742950" indent="-285750" eaLnBrk="0" hangingPunct="0">
              <a:spcBef>
                <a:spcPct val="50000"/>
              </a:spcBef>
              <a:defRPr sz="2000">
                <a:solidFill>
                  <a:schemeClr val="tx1"/>
                </a:solidFill>
                <a:latin typeface="Ericsson Hilda Light" pitchFamily="34" charset="0"/>
              </a:defRPr>
            </a:lvl2pPr>
            <a:lvl3pPr marL="1143000" indent="-228600" eaLnBrk="0" hangingPunct="0">
              <a:spcBef>
                <a:spcPct val="50000"/>
              </a:spcBef>
              <a:defRPr sz="2000">
                <a:solidFill>
                  <a:schemeClr val="tx1"/>
                </a:solidFill>
                <a:latin typeface="Ericsson Hilda Light" pitchFamily="34" charset="0"/>
              </a:defRPr>
            </a:lvl3pPr>
            <a:lvl4pPr marL="1600200" indent="-228600" eaLnBrk="0" hangingPunct="0">
              <a:spcBef>
                <a:spcPct val="50000"/>
              </a:spcBef>
              <a:defRPr sz="2000">
                <a:solidFill>
                  <a:schemeClr val="tx1"/>
                </a:solidFill>
                <a:latin typeface="Ericsson Hilda Light" pitchFamily="34" charset="0"/>
              </a:defRPr>
            </a:lvl4pPr>
            <a:lvl5pPr marL="2057400" indent="-228600" eaLnBrk="0" hangingPunct="0">
              <a:spcBef>
                <a:spcPct val="50000"/>
              </a:spcBef>
              <a:defRPr sz="2000">
                <a:solidFill>
                  <a:schemeClr val="tx1"/>
                </a:solidFill>
                <a:latin typeface="Ericsson Hilda Light" pitchFamily="34" charset="0"/>
              </a:defRPr>
            </a:lvl5pPr>
            <a:lvl6pPr marL="2514600" indent="-228600" eaLnBrk="0" fontAlgn="base" hangingPunct="0">
              <a:spcBef>
                <a:spcPct val="50000"/>
              </a:spcBef>
              <a:spcAft>
                <a:spcPct val="0"/>
              </a:spcAft>
              <a:defRPr sz="2000">
                <a:solidFill>
                  <a:schemeClr val="tx1"/>
                </a:solidFill>
                <a:latin typeface="Ericsson Hilda Light" pitchFamily="34" charset="0"/>
              </a:defRPr>
            </a:lvl6pPr>
            <a:lvl7pPr marL="2971800" indent="-228600" eaLnBrk="0" fontAlgn="base" hangingPunct="0">
              <a:spcBef>
                <a:spcPct val="50000"/>
              </a:spcBef>
              <a:spcAft>
                <a:spcPct val="0"/>
              </a:spcAft>
              <a:defRPr sz="2000">
                <a:solidFill>
                  <a:schemeClr val="tx1"/>
                </a:solidFill>
                <a:latin typeface="Ericsson Hilda Light" pitchFamily="34" charset="0"/>
              </a:defRPr>
            </a:lvl7pPr>
            <a:lvl8pPr marL="3429000" indent="-228600" eaLnBrk="0" fontAlgn="base" hangingPunct="0">
              <a:spcBef>
                <a:spcPct val="50000"/>
              </a:spcBef>
              <a:spcAft>
                <a:spcPct val="0"/>
              </a:spcAft>
              <a:defRPr sz="2000">
                <a:solidFill>
                  <a:schemeClr val="tx1"/>
                </a:solidFill>
                <a:latin typeface="Ericsson Hilda Light" pitchFamily="34" charset="0"/>
              </a:defRPr>
            </a:lvl8pPr>
            <a:lvl9pPr marL="3886200" indent="-228600" eaLnBrk="0" fontAlgn="base" hangingPunct="0">
              <a:spcBef>
                <a:spcPct val="50000"/>
              </a:spcBef>
              <a:spcAft>
                <a:spcPct val="0"/>
              </a:spcAft>
              <a:defRPr sz="2000">
                <a:solidFill>
                  <a:schemeClr val="tx1"/>
                </a:solidFill>
                <a:latin typeface="Ericsson Hilda Light" pitchFamily="34" charset="0"/>
              </a:defRPr>
            </a:lvl9pPr>
          </a:lstStyle>
          <a:p>
            <a:pPr eaLnBrk="1" hangingPunct="1">
              <a:defRPr/>
            </a:pPr>
            <a:endParaRPr lang="en-US" altLang="en-US" sz="2232" dirty="0">
              <a:latin typeface="Ericsson Hilda Light" panose="00000400000000000000" pitchFamily="2" charset="0"/>
            </a:endParaRPr>
          </a:p>
        </p:txBody>
      </p:sp>
      <p:sp>
        <p:nvSpPr>
          <p:cNvPr id="10" name="Title_TM">
            <a:extLst>
              <a:ext uri="{FF2B5EF4-FFF2-40B4-BE49-F238E27FC236}">
                <a16:creationId xmlns:a16="http://schemas.microsoft.com/office/drawing/2014/main" id="{4F3FE80A-6B53-492B-8FC1-A575806A0D00}"/>
              </a:ext>
            </a:extLst>
          </p:cNvPr>
          <p:cNvSpPr>
            <a:spLocks noGrp="1" noChangeArrowheads="1"/>
          </p:cNvSpPr>
          <p:nvPr>
            <p:ph type="ctrTitle" hasCustomPrompt="1"/>
          </p:nvPr>
        </p:nvSpPr>
        <p:spPr>
          <a:xfrm>
            <a:off x="543352" y="539757"/>
            <a:ext cx="9467217" cy="3918585"/>
          </a:xfrm>
          <a:noFill/>
          <a:ln w="9525">
            <a:noFill/>
            <a:miter lim="800000"/>
            <a:headEnd/>
            <a:tailEnd/>
          </a:ln>
        </p:spPr>
        <p:txBody>
          <a:bodyPr/>
          <a:lstStyle>
            <a:lvl1pPr>
              <a:defRPr lang="en-US" sz="6697"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3AECA499-20B0-4F79-85A2-1C9D1BFBB0C0}"/>
              </a:ext>
            </a:extLst>
          </p:cNvPr>
          <p:cNvSpPr>
            <a:spLocks noGrp="1" noChangeArrowheads="1"/>
          </p:cNvSpPr>
          <p:nvPr>
            <p:ph type="subTitle" idx="1" hasCustomPrompt="1"/>
          </p:nvPr>
        </p:nvSpPr>
        <p:spPr>
          <a:xfrm>
            <a:off x="543348" y="4703028"/>
            <a:ext cx="6201728" cy="2365905"/>
          </a:xfrm>
          <a:prstGeom prst="rect">
            <a:avLst/>
          </a:prstGeom>
        </p:spPr>
        <p:txBody>
          <a:bodyPr rIns="0" anchor="ctr"/>
          <a:lstStyle>
            <a:lvl1pPr marL="0" indent="0">
              <a:lnSpc>
                <a:spcPct val="100000"/>
              </a:lnSpc>
              <a:spcBef>
                <a:spcPts val="0"/>
              </a:spcBef>
              <a:buFont typeface="Ericsson Hilda Light" charset="0"/>
              <a:buNone/>
              <a:defRPr sz="2232"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BB77A080-9B1F-4D75-A79E-8C7540FBB1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1612816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tatement Page 3">
    <p:spTree>
      <p:nvGrpSpPr>
        <p:cNvPr id="1" name=""/>
        <p:cNvGrpSpPr/>
        <p:nvPr/>
      </p:nvGrpSpPr>
      <p:grpSpPr>
        <a:xfrm>
          <a:off x="0" y="0"/>
          <a:ext cx="0" cy="0"/>
          <a:chOff x="0" y="0"/>
          <a:chExt cx="0" cy="0"/>
        </a:xfrm>
      </p:grpSpPr>
      <p:sp>
        <p:nvSpPr>
          <p:cNvPr id="4" name="Rectangle 3"/>
          <p:cNvSpPr/>
          <p:nvPr/>
        </p:nvSpPr>
        <p:spPr bwMode="auto">
          <a:xfrm>
            <a:off x="0" y="0"/>
            <a:ext cx="13817600" cy="7772400"/>
          </a:xfrm>
          <a:prstGeom prst="rect">
            <a:avLst/>
          </a:prstGeom>
          <a:solidFill>
            <a:schemeClr val="accent3"/>
          </a:solidFill>
          <a:ln w="12700" cap="flat" cmpd="sng" algn="ctr">
            <a:noFill/>
            <a:prstDash val="solid"/>
            <a:round/>
            <a:headEnd type="none" w="med" len="med"/>
            <a:tailEnd type="none" w="med" len="med"/>
          </a:ln>
          <a:effectLst/>
        </p:spPr>
        <p:txBody>
          <a:bodyPr wrap="none" lIns="80364" rIns="80364"/>
          <a:lstStyle/>
          <a:p>
            <a:pPr>
              <a:spcBef>
                <a:spcPct val="50000"/>
              </a:spcBef>
              <a:defRPr/>
            </a:pPr>
            <a:endParaRPr lang="en-US" sz="2010" dirty="0">
              <a:latin typeface="Ericsson Hilda Light" panose="00000400000000000000" pitchFamily="2" charset="0"/>
              <a:cs typeface="+mn-cs"/>
            </a:endParaRPr>
          </a:p>
        </p:txBody>
      </p:sp>
      <p:sp>
        <p:nvSpPr>
          <p:cNvPr id="10" name="Title_TM">
            <a:extLst>
              <a:ext uri="{FF2B5EF4-FFF2-40B4-BE49-F238E27FC236}">
                <a16:creationId xmlns:a16="http://schemas.microsoft.com/office/drawing/2014/main" id="{6AB007D5-DA18-4842-9C2D-8C72512602C0}"/>
              </a:ext>
            </a:extLst>
          </p:cNvPr>
          <p:cNvSpPr>
            <a:spLocks noGrp="1" noChangeArrowheads="1"/>
          </p:cNvSpPr>
          <p:nvPr>
            <p:ph type="ctrTitle" hasCustomPrompt="1"/>
          </p:nvPr>
        </p:nvSpPr>
        <p:spPr>
          <a:xfrm>
            <a:off x="543352" y="539757"/>
            <a:ext cx="9467217" cy="3918585"/>
          </a:xfrm>
          <a:noFill/>
          <a:ln w="9525">
            <a:noFill/>
            <a:miter lim="800000"/>
            <a:headEnd/>
            <a:tailEnd/>
          </a:ln>
        </p:spPr>
        <p:txBody>
          <a:bodyPr/>
          <a:lstStyle>
            <a:lvl1pPr>
              <a:defRPr lang="en-US" sz="6697" b="0" dirty="0">
                <a:solidFill>
                  <a:schemeClr val="bg1"/>
                </a:solidFill>
              </a:defRPr>
            </a:lvl1pPr>
          </a:lstStyle>
          <a:p>
            <a:pPr lvl="0"/>
            <a:r>
              <a:rPr lang="en-US" dirty="0"/>
              <a:t>Chapter/section divider or Statement/fact/quote, </a:t>
            </a:r>
            <a:br>
              <a:rPr lang="en-US" dirty="0"/>
            </a:br>
            <a:r>
              <a:rPr lang="en-US" dirty="0"/>
              <a:t>Ericsson Hilda Light 60pt, </a:t>
            </a:r>
            <a:br>
              <a:rPr lang="en-US" dirty="0"/>
            </a:br>
            <a:r>
              <a:rPr lang="en-US" dirty="0"/>
              <a:t>Ericsson White, </a:t>
            </a:r>
            <a:br>
              <a:rPr lang="en-US" dirty="0"/>
            </a:br>
            <a:r>
              <a:rPr lang="en-US" dirty="0"/>
              <a:t>max 5-lines</a:t>
            </a:r>
          </a:p>
        </p:txBody>
      </p:sp>
      <p:sp>
        <p:nvSpPr>
          <p:cNvPr id="11" name="SubTitle_TM">
            <a:extLst>
              <a:ext uri="{FF2B5EF4-FFF2-40B4-BE49-F238E27FC236}">
                <a16:creationId xmlns:a16="http://schemas.microsoft.com/office/drawing/2014/main" id="{0D3699C9-F9CA-4781-89C3-F0A901D1F1AF}"/>
              </a:ext>
            </a:extLst>
          </p:cNvPr>
          <p:cNvSpPr>
            <a:spLocks noGrp="1" noChangeArrowheads="1"/>
          </p:cNvSpPr>
          <p:nvPr>
            <p:ph type="subTitle" idx="1" hasCustomPrompt="1"/>
          </p:nvPr>
        </p:nvSpPr>
        <p:spPr>
          <a:xfrm>
            <a:off x="543348" y="4703028"/>
            <a:ext cx="6201728" cy="2365905"/>
          </a:xfrm>
          <a:prstGeom prst="rect">
            <a:avLst/>
          </a:prstGeom>
        </p:spPr>
        <p:txBody>
          <a:bodyPr rIns="0" anchor="ctr"/>
          <a:lstStyle>
            <a:lvl1pPr marL="0" indent="0">
              <a:lnSpc>
                <a:spcPct val="100000"/>
              </a:lnSpc>
              <a:spcBef>
                <a:spcPts val="0"/>
              </a:spcBef>
              <a:buFont typeface="Ericsson Hilda Light" charset="0"/>
              <a:buNone/>
              <a:defRPr sz="2232" baseline="0">
                <a:solidFill>
                  <a:schemeClr val="bg1"/>
                </a:solidFill>
                <a:latin typeface="+mn-lt"/>
              </a:defRPr>
            </a:lvl1pPr>
          </a:lstStyle>
          <a:p>
            <a:r>
              <a:rPr lang="en-US" dirty="0"/>
              <a:t>Statement/quote source, </a:t>
            </a:r>
          </a:p>
          <a:p>
            <a:r>
              <a:rPr lang="en-US" dirty="0"/>
              <a:t>Ericsson White, Ericsson Hilda 20pt</a:t>
            </a:r>
          </a:p>
        </p:txBody>
      </p:sp>
      <p:pic>
        <p:nvPicPr>
          <p:cNvPr id="6" name="Graphic 5">
            <a:extLst>
              <a:ext uri="{FF2B5EF4-FFF2-40B4-BE49-F238E27FC236}">
                <a16:creationId xmlns:a16="http://schemas.microsoft.com/office/drawing/2014/main" id="{01042C2C-5CDA-4F99-B59E-8CE43FEF21B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019066" y="539757"/>
            <a:ext cx="296392" cy="296393"/>
          </a:xfrm>
          <a:prstGeom prst="rect">
            <a:avLst/>
          </a:prstGeom>
        </p:spPr>
      </p:pic>
    </p:spTree>
    <p:extLst>
      <p:ext uri="{BB962C8B-B14F-4D97-AF65-F5344CB8AC3E}">
        <p14:creationId xmlns:p14="http://schemas.microsoft.com/office/powerpoint/2010/main" val="20645986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image" Target="../media/image2.sv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image" Target="../media/image1.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7" name="Content_SM"/>
          <p:cNvSpPr>
            <a:spLocks noGrp="1" noChangeArrowheads="1"/>
          </p:cNvSpPr>
          <p:nvPr>
            <p:ph type="body" idx="1"/>
          </p:nvPr>
        </p:nvSpPr>
        <p:spPr bwMode="auto">
          <a:xfrm>
            <a:off x="543349" y="2090631"/>
            <a:ext cx="12730902" cy="4978294"/>
          </a:xfrm>
          <a:prstGeom prst="rect">
            <a:avLst/>
          </a:prstGeom>
          <a:noFill/>
          <a:ln w="9525">
            <a:noFill/>
            <a:miter lim="800000"/>
            <a:headEnd/>
            <a:tailEnd/>
          </a:ln>
        </p:spPr>
        <p:txBody>
          <a:bodyPr vert="horz" wrap="square" lIns="72000" tIns="36000" rIns="73152" bIns="36576" numCol="1" anchor="t" anchorCtr="0" compatLnSpc="1">
            <a:prstTxWarp prst="textNoShape">
              <a:avLst/>
            </a:prstTxWarp>
          </a:bodyPr>
          <a:lstStyle/>
          <a:p>
            <a:pPr lvl="0"/>
            <a:r>
              <a:rPr lang="en-US" dirty="0"/>
              <a:t>For heading, use Ericsson Hilda in bold. For copy and bullets, use Ericsson Hilda.</a:t>
            </a:r>
          </a:p>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Fifths level</a:t>
            </a:r>
          </a:p>
        </p:txBody>
      </p:sp>
      <p:sp>
        <p:nvSpPr>
          <p:cNvPr id="21506" name="Title_SM"/>
          <p:cNvSpPr>
            <a:spLocks noGrp="1" noChangeArrowheads="1"/>
          </p:cNvSpPr>
          <p:nvPr>
            <p:ph type="title"/>
          </p:nvPr>
        </p:nvSpPr>
        <p:spPr bwMode="auto">
          <a:xfrm>
            <a:off x="543347" y="539755"/>
            <a:ext cx="9467216" cy="1225233"/>
          </a:xfrm>
          <a:prstGeom prst="rect">
            <a:avLst/>
          </a:prstGeom>
          <a:noFill/>
          <a:ln w="9525">
            <a:noFill/>
            <a:miter lim="800000"/>
            <a:headEnd/>
            <a:tailEnd/>
          </a:ln>
        </p:spPr>
        <p:txBody>
          <a:bodyPr vert="horz" wrap="square" lIns="72000" tIns="36000" rIns="73152" bIns="36576" numCol="1" anchor="t" anchorCtr="0" compatLnSpc="1">
            <a:prstTxWarp prst="textNoShape">
              <a:avLst/>
            </a:prstTxWarp>
            <a:noAutofit/>
          </a:bodyPr>
          <a:lstStyle/>
          <a:p>
            <a:pPr lvl="0"/>
            <a:r>
              <a:rPr lang="en-US" dirty="0"/>
              <a:t>Slide title, Ericsson Hilda Light 40pt, Ericsson Black, max 2-lines</a:t>
            </a:r>
          </a:p>
        </p:txBody>
      </p:sp>
      <p:sp>
        <p:nvSpPr>
          <p:cNvPr id="2" name="txtfooterCopy">
            <a:extLst>
              <a:ext uri="{FF2B5EF4-FFF2-40B4-BE49-F238E27FC236}">
                <a16:creationId xmlns:a16="http://schemas.microsoft.com/office/drawing/2014/main" id="{B5D66844-3D70-468C-AC9F-76DF3D537153}"/>
              </a:ext>
            </a:extLst>
          </p:cNvPr>
          <p:cNvSpPr txBox="1"/>
          <p:nvPr/>
        </p:nvSpPr>
        <p:spPr>
          <a:xfrm>
            <a:off x="597328" y="7394580"/>
            <a:ext cx="11181221" cy="244687"/>
          </a:xfrm>
          <a:prstGeom prst="rect">
            <a:avLst/>
          </a:prstGeom>
          <a:noFill/>
        </p:spPr>
        <p:txBody>
          <a:bodyPr vert="horz" wrap="none" lIns="0" tIns="0" rIns="0" bIns="0" rtlCol="0">
            <a:noAutofit/>
          </a:bodyPr>
          <a:lstStyle/>
          <a:p>
            <a:pPr algn="l"/>
            <a:r>
              <a:rPr lang="en-US" sz="893" b="0" i="0" u="none" dirty="0">
                <a:solidFill>
                  <a:schemeClr val="bg1"/>
                </a:solidFill>
                <a:latin typeface="+mn-lt"/>
              </a:rPr>
              <a:t>Ericsson Internal  |  2018-02-21</a:t>
            </a:r>
          </a:p>
        </p:txBody>
      </p:sp>
      <p:pic>
        <p:nvPicPr>
          <p:cNvPr id="6" name="Graphic 5">
            <a:extLst>
              <a:ext uri="{FF2B5EF4-FFF2-40B4-BE49-F238E27FC236}">
                <a16:creationId xmlns:a16="http://schemas.microsoft.com/office/drawing/2014/main" id="{DE25556D-527C-4037-A1EA-D4D374B5DCA7}"/>
              </a:ext>
            </a:extLst>
          </p:cNvPr>
          <p:cNvPicPr>
            <a:picLocks noChangeAspect="1"/>
          </p:cNvPicPr>
          <p:nvPr/>
        </p:nvPicPr>
        <p:blipFill>
          <a:blip r:embed="rId48">
            <a:extLst>
              <a:ext uri="{28A0092B-C50C-407E-A947-70E740481C1C}">
                <a14:useLocalDpi xmlns:a14="http://schemas.microsoft.com/office/drawing/2010/main" val="0"/>
              </a:ext>
              <a:ext uri="{96DAC541-7B7A-43D3-8B79-37D633B846F1}">
                <asvg:svgBlip xmlns:asvg="http://schemas.microsoft.com/office/drawing/2016/SVG/main" r:embed="rId49"/>
              </a:ext>
            </a:extLst>
          </a:blip>
          <a:stretch>
            <a:fillRect/>
          </a:stretch>
        </p:blipFill>
        <p:spPr>
          <a:xfrm>
            <a:off x="13022512" y="539750"/>
            <a:ext cx="290169" cy="290170"/>
          </a:xfrm>
          <a:prstGeom prst="rect">
            <a:avLst/>
          </a:prstGeom>
        </p:spPr>
      </p:pic>
    </p:spTree>
    <p:extLst>
      <p:ext uri="{BB962C8B-B14F-4D97-AF65-F5344CB8AC3E}">
        <p14:creationId xmlns:p14="http://schemas.microsoft.com/office/powerpoint/2010/main" val="19339822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Lst>
  <p:txStyles>
    <p:titleStyle>
      <a:lvl1pPr algn="l" rtl="0" eaLnBrk="1" fontAlgn="base" hangingPunct="1">
        <a:lnSpc>
          <a:spcPct val="85000"/>
        </a:lnSpc>
        <a:spcBef>
          <a:spcPts val="335"/>
        </a:spcBef>
        <a:spcAft>
          <a:spcPct val="0"/>
        </a:spcAft>
        <a:defRPr sz="4465" kern="1400" spc="-179">
          <a:solidFill>
            <a:schemeClr val="tx1"/>
          </a:solidFill>
          <a:latin typeface="+mj-lt"/>
          <a:ea typeface="+mj-ea"/>
          <a:cs typeface="+mj-cs"/>
        </a:defRPr>
      </a:lvl1pPr>
      <a:lvl2pPr algn="l" rtl="0" eaLnBrk="1" fontAlgn="base" hangingPunct="1">
        <a:lnSpc>
          <a:spcPct val="85000"/>
        </a:lnSpc>
        <a:spcBef>
          <a:spcPct val="0"/>
        </a:spcBef>
        <a:spcAft>
          <a:spcPct val="0"/>
        </a:spcAft>
        <a:defRPr sz="4465">
          <a:solidFill>
            <a:schemeClr val="tx1"/>
          </a:solidFill>
          <a:latin typeface="Ericsson Hilda" pitchFamily="2" charset="0"/>
        </a:defRPr>
      </a:lvl2pPr>
      <a:lvl3pPr algn="l" rtl="0" eaLnBrk="1" fontAlgn="base" hangingPunct="1">
        <a:lnSpc>
          <a:spcPct val="85000"/>
        </a:lnSpc>
        <a:spcBef>
          <a:spcPct val="0"/>
        </a:spcBef>
        <a:spcAft>
          <a:spcPct val="0"/>
        </a:spcAft>
        <a:defRPr sz="4465">
          <a:solidFill>
            <a:schemeClr val="tx1"/>
          </a:solidFill>
          <a:latin typeface="Ericsson Hilda" pitchFamily="2" charset="0"/>
        </a:defRPr>
      </a:lvl3pPr>
      <a:lvl4pPr algn="l" rtl="0" eaLnBrk="1" fontAlgn="base" hangingPunct="1">
        <a:lnSpc>
          <a:spcPct val="85000"/>
        </a:lnSpc>
        <a:spcBef>
          <a:spcPct val="0"/>
        </a:spcBef>
        <a:spcAft>
          <a:spcPct val="0"/>
        </a:spcAft>
        <a:defRPr sz="4465">
          <a:solidFill>
            <a:schemeClr val="tx1"/>
          </a:solidFill>
          <a:latin typeface="Ericsson Hilda" pitchFamily="2" charset="0"/>
        </a:defRPr>
      </a:lvl4pPr>
      <a:lvl5pPr algn="l" rtl="0" eaLnBrk="1" fontAlgn="base" hangingPunct="1">
        <a:lnSpc>
          <a:spcPct val="85000"/>
        </a:lnSpc>
        <a:spcBef>
          <a:spcPct val="0"/>
        </a:spcBef>
        <a:spcAft>
          <a:spcPct val="0"/>
        </a:spcAft>
        <a:defRPr sz="4465">
          <a:solidFill>
            <a:schemeClr val="tx1"/>
          </a:solidFill>
          <a:latin typeface="Ericsson Hilda" pitchFamily="2" charset="0"/>
        </a:defRPr>
      </a:lvl5pPr>
      <a:lvl6pPr marL="510253" algn="l" rtl="0" eaLnBrk="1" fontAlgn="base" hangingPunct="1">
        <a:spcBef>
          <a:spcPct val="0"/>
        </a:spcBef>
        <a:spcAft>
          <a:spcPct val="0"/>
        </a:spcAft>
        <a:defRPr sz="3572">
          <a:solidFill>
            <a:schemeClr val="tx1"/>
          </a:solidFill>
          <a:latin typeface="Ericsson Hilda" pitchFamily="2" charset="0"/>
        </a:defRPr>
      </a:lvl6pPr>
      <a:lvl7pPr marL="1020504" algn="l" rtl="0" eaLnBrk="1" fontAlgn="base" hangingPunct="1">
        <a:spcBef>
          <a:spcPct val="0"/>
        </a:spcBef>
        <a:spcAft>
          <a:spcPct val="0"/>
        </a:spcAft>
        <a:defRPr sz="3572">
          <a:solidFill>
            <a:schemeClr val="tx1"/>
          </a:solidFill>
          <a:latin typeface="Ericsson Hilda" pitchFamily="2" charset="0"/>
        </a:defRPr>
      </a:lvl7pPr>
      <a:lvl8pPr marL="1530758" algn="l" rtl="0" eaLnBrk="1" fontAlgn="base" hangingPunct="1">
        <a:spcBef>
          <a:spcPct val="0"/>
        </a:spcBef>
        <a:spcAft>
          <a:spcPct val="0"/>
        </a:spcAft>
        <a:defRPr sz="3572">
          <a:solidFill>
            <a:schemeClr val="tx1"/>
          </a:solidFill>
          <a:latin typeface="Ericsson Hilda" pitchFamily="2" charset="0"/>
        </a:defRPr>
      </a:lvl8pPr>
      <a:lvl9pPr marL="2041010" algn="l" rtl="0" eaLnBrk="1" fontAlgn="base" hangingPunct="1">
        <a:spcBef>
          <a:spcPct val="0"/>
        </a:spcBef>
        <a:spcAft>
          <a:spcPct val="0"/>
        </a:spcAft>
        <a:defRPr sz="3572">
          <a:solidFill>
            <a:schemeClr val="tx1"/>
          </a:solidFill>
          <a:latin typeface="Ericsson Hilda" pitchFamily="2" charset="0"/>
        </a:defRPr>
      </a:lvl9pPr>
    </p:titleStyle>
    <p:bodyStyle>
      <a:lvl1pPr marL="382689" indent="-382689" algn="l" rtl="0" eaLnBrk="1" fontAlgn="base" hangingPunct="1">
        <a:spcBef>
          <a:spcPts val="335"/>
        </a:spcBef>
        <a:spcAft>
          <a:spcPct val="0"/>
        </a:spcAft>
        <a:buClr>
          <a:schemeClr val="tx1"/>
        </a:buClr>
        <a:buFont typeface="Ericsson Hilda Light" panose="00000400000000000000" pitchFamily="2" charset="0"/>
        <a:buChar char="—"/>
        <a:defRPr sz="2232" kern="1000" spc="-33">
          <a:solidFill>
            <a:schemeClr val="tx1"/>
          </a:solidFill>
          <a:latin typeface="+mn-lt"/>
          <a:ea typeface="+mn-ea"/>
          <a:cs typeface="+mn-cs"/>
        </a:defRPr>
      </a:lvl1pPr>
      <a:lvl2pPr marL="795499" indent="-382689" algn="l" rtl="0" eaLnBrk="1" fontAlgn="base" hangingPunct="1">
        <a:spcBef>
          <a:spcPts val="335"/>
        </a:spcBef>
        <a:spcAft>
          <a:spcPct val="0"/>
        </a:spcAft>
        <a:buClr>
          <a:schemeClr val="tx1"/>
        </a:buClr>
        <a:buFont typeface="Ericsson Hilda Light" panose="00000400000000000000" pitchFamily="2" charset="0"/>
        <a:buChar char="—"/>
        <a:defRPr sz="2232" kern="1000" spc="-33">
          <a:solidFill>
            <a:schemeClr val="tx1"/>
          </a:solidFill>
          <a:latin typeface="+mn-lt"/>
        </a:defRPr>
      </a:lvl2pPr>
      <a:lvl3pPr marL="1204764" indent="-382689" algn="l" rtl="0" eaLnBrk="1" fontAlgn="base" hangingPunct="1">
        <a:spcBef>
          <a:spcPts val="335"/>
        </a:spcBef>
        <a:spcAft>
          <a:spcPct val="0"/>
        </a:spcAft>
        <a:buClr>
          <a:schemeClr val="tx1"/>
        </a:buClr>
        <a:buFont typeface="Ericsson Hilda Light" panose="00000400000000000000" pitchFamily="2" charset="0"/>
        <a:buChar char="—"/>
        <a:defRPr sz="2232" kern="1000" spc="-33">
          <a:solidFill>
            <a:schemeClr val="tx1"/>
          </a:solidFill>
          <a:latin typeface="+mn-lt"/>
        </a:defRPr>
      </a:lvl3pPr>
      <a:lvl4pPr marL="1601626" indent="-382689" algn="l" rtl="0" eaLnBrk="1" fontAlgn="base" hangingPunct="1">
        <a:spcBef>
          <a:spcPts val="335"/>
        </a:spcBef>
        <a:spcAft>
          <a:spcPct val="0"/>
        </a:spcAft>
        <a:buClr>
          <a:schemeClr val="tx1"/>
        </a:buClr>
        <a:buFont typeface="Ericsson Hilda Light" panose="00000400000000000000" pitchFamily="2" charset="0"/>
        <a:buChar char="—"/>
        <a:defRPr sz="2232" kern="1000" spc="-33">
          <a:solidFill>
            <a:schemeClr val="tx1"/>
          </a:solidFill>
          <a:latin typeface="+mn-lt"/>
        </a:defRPr>
      </a:lvl4pPr>
      <a:lvl5pPr marL="1975456" indent="-382689" algn="l" rtl="0" eaLnBrk="1" fontAlgn="base" hangingPunct="1">
        <a:spcBef>
          <a:spcPts val="335"/>
        </a:spcBef>
        <a:spcAft>
          <a:spcPct val="0"/>
        </a:spcAft>
        <a:buClr>
          <a:schemeClr val="tx1"/>
        </a:buClr>
        <a:buFont typeface="Ericsson Hilda Light" panose="00000400000000000000" pitchFamily="2" charset="0"/>
        <a:buChar char="—"/>
        <a:defRPr sz="2232" kern="1000" spc="-33">
          <a:solidFill>
            <a:schemeClr val="tx1"/>
          </a:solidFill>
          <a:latin typeface="+mn-lt"/>
        </a:defRPr>
      </a:lvl5pPr>
      <a:lvl6pPr marL="2312083" indent="-201975" algn="l" rtl="0" eaLnBrk="1" fontAlgn="base" hangingPunct="1">
        <a:spcBef>
          <a:spcPct val="20000"/>
        </a:spcBef>
        <a:spcAft>
          <a:spcPct val="0"/>
        </a:spcAft>
        <a:buClr>
          <a:schemeClr val="tx1"/>
        </a:buClr>
        <a:buFont typeface="Ericsson Hilda" pitchFamily="2" charset="0"/>
        <a:buChar char="›"/>
        <a:defRPr sz="2232">
          <a:solidFill>
            <a:schemeClr val="tx1"/>
          </a:solidFill>
          <a:latin typeface="+mn-lt"/>
        </a:defRPr>
      </a:lvl6pPr>
      <a:lvl7pPr marL="2822335" indent="-201975" algn="l" rtl="0" eaLnBrk="1" fontAlgn="base" hangingPunct="1">
        <a:spcBef>
          <a:spcPct val="20000"/>
        </a:spcBef>
        <a:spcAft>
          <a:spcPct val="0"/>
        </a:spcAft>
        <a:buClr>
          <a:schemeClr val="tx1"/>
        </a:buClr>
        <a:buFont typeface="Ericsson Hilda" pitchFamily="2" charset="0"/>
        <a:buChar char="›"/>
        <a:defRPr sz="2232">
          <a:solidFill>
            <a:schemeClr val="tx1"/>
          </a:solidFill>
          <a:latin typeface="+mn-lt"/>
        </a:defRPr>
      </a:lvl7pPr>
      <a:lvl8pPr marL="3332588" indent="-201975" algn="l" rtl="0" eaLnBrk="1" fontAlgn="base" hangingPunct="1">
        <a:spcBef>
          <a:spcPct val="20000"/>
        </a:spcBef>
        <a:spcAft>
          <a:spcPct val="0"/>
        </a:spcAft>
        <a:buClr>
          <a:schemeClr val="tx1"/>
        </a:buClr>
        <a:buFont typeface="Ericsson Hilda" pitchFamily="2" charset="0"/>
        <a:buChar char="›"/>
        <a:defRPr sz="2232">
          <a:solidFill>
            <a:schemeClr val="tx1"/>
          </a:solidFill>
          <a:latin typeface="+mn-lt"/>
        </a:defRPr>
      </a:lvl8pPr>
      <a:lvl9pPr marL="3842841" indent="-201975" algn="l" rtl="0" eaLnBrk="1" fontAlgn="base" hangingPunct="1">
        <a:spcBef>
          <a:spcPct val="20000"/>
        </a:spcBef>
        <a:spcAft>
          <a:spcPct val="0"/>
        </a:spcAft>
        <a:buClr>
          <a:schemeClr val="tx1"/>
        </a:buClr>
        <a:buFont typeface="Ericsson Hilda" pitchFamily="2" charset="0"/>
        <a:buChar char="›"/>
        <a:defRPr sz="2232">
          <a:solidFill>
            <a:schemeClr val="tx1"/>
          </a:solidFill>
          <a:latin typeface="+mn-lt"/>
        </a:defRPr>
      </a:lvl9pPr>
    </p:bodyStyle>
    <p:otherStyle>
      <a:defPPr>
        <a:defRPr lang="sv-SE"/>
      </a:defPPr>
      <a:lvl1pPr marL="0" algn="l" defTabSz="1020504" rtl="0" eaLnBrk="1" latinLnBrk="0" hangingPunct="1">
        <a:defRPr sz="2010" kern="1200">
          <a:solidFill>
            <a:schemeClr val="tx1"/>
          </a:solidFill>
          <a:latin typeface="+mn-lt"/>
          <a:ea typeface="+mn-ea"/>
          <a:cs typeface="+mn-cs"/>
        </a:defRPr>
      </a:lvl1pPr>
      <a:lvl2pPr marL="510253" algn="l" defTabSz="1020504" rtl="0" eaLnBrk="1" latinLnBrk="0" hangingPunct="1">
        <a:defRPr sz="2010" kern="1200">
          <a:solidFill>
            <a:schemeClr val="tx1"/>
          </a:solidFill>
          <a:latin typeface="+mn-lt"/>
          <a:ea typeface="+mn-ea"/>
          <a:cs typeface="+mn-cs"/>
        </a:defRPr>
      </a:lvl2pPr>
      <a:lvl3pPr marL="1020504" algn="l" defTabSz="1020504" rtl="0" eaLnBrk="1" latinLnBrk="0" hangingPunct="1">
        <a:defRPr sz="2010" kern="1200">
          <a:solidFill>
            <a:schemeClr val="tx1"/>
          </a:solidFill>
          <a:latin typeface="+mn-lt"/>
          <a:ea typeface="+mn-ea"/>
          <a:cs typeface="+mn-cs"/>
        </a:defRPr>
      </a:lvl3pPr>
      <a:lvl4pPr marL="1530758" algn="l" defTabSz="1020504" rtl="0" eaLnBrk="1" latinLnBrk="0" hangingPunct="1">
        <a:defRPr sz="2010" kern="1200">
          <a:solidFill>
            <a:schemeClr val="tx1"/>
          </a:solidFill>
          <a:latin typeface="+mn-lt"/>
          <a:ea typeface="+mn-ea"/>
          <a:cs typeface="+mn-cs"/>
        </a:defRPr>
      </a:lvl4pPr>
      <a:lvl5pPr marL="2041010" algn="l" defTabSz="1020504" rtl="0" eaLnBrk="1" latinLnBrk="0" hangingPunct="1">
        <a:defRPr sz="2010" kern="1200">
          <a:solidFill>
            <a:schemeClr val="tx1"/>
          </a:solidFill>
          <a:latin typeface="+mn-lt"/>
          <a:ea typeface="+mn-ea"/>
          <a:cs typeface="+mn-cs"/>
        </a:defRPr>
      </a:lvl5pPr>
      <a:lvl6pPr marL="2551262" algn="l" defTabSz="1020504" rtl="0" eaLnBrk="1" latinLnBrk="0" hangingPunct="1">
        <a:defRPr sz="2010" kern="1200">
          <a:solidFill>
            <a:schemeClr val="tx1"/>
          </a:solidFill>
          <a:latin typeface="+mn-lt"/>
          <a:ea typeface="+mn-ea"/>
          <a:cs typeface="+mn-cs"/>
        </a:defRPr>
      </a:lvl6pPr>
      <a:lvl7pPr marL="3061514" algn="l" defTabSz="1020504" rtl="0" eaLnBrk="1" latinLnBrk="0" hangingPunct="1">
        <a:defRPr sz="2010" kern="1200">
          <a:solidFill>
            <a:schemeClr val="tx1"/>
          </a:solidFill>
          <a:latin typeface="+mn-lt"/>
          <a:ea typeface="+mn-ea"/>
          <a:cs typeface="+mn-cs"/>
        </a:defRPr>
      </a:lvl7pPr>
      <a:lvl8pPr marL="3571767" algn="l" defTabSz="1020504" rtl="0" eaLnBrk="1" latinLnBrk="0" hangingPunct="1">
        <a:defRPr sz="2010" kern="1200">
          <a:solidFill>
            <a:schemeClr val="tx1"/>
          </a:solidFill>
          <a:latin typeface="+mn-lt"/>
          <a:ea typeface="+mn-ea"/>
          <a:cs typeface="+mn-cs"/>
        </a:defRPr>
      </a:lvl8pPr>
      <a:lvl9pPr marL="4082020" algn="l" defTabSz="1020504" rtl="0" eaLnBrk="1" latinLnBrk="0" hangingPunct="1">
        <a:defRPr sz="201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40" userDrawn="1">
          <p15:clr>
            <a:srgbClr val="A4A3A4"/>
          </p15:clr>
        </p15:guide>
        <p15:guide id="2" pos="342" userDrawn="1">
          <p15:clr>
            <a:srgbClr val="A4A3A4"/>
          </p15:clr>
        </p15:guide>
        <p15:guide id="3" pos="2192" userDrawn="1">
          <p15:clr>
            <a:srgbClr val="A4A3A4"/>
          </p15:clr>
        </p15:guide>
        <p15:guide id="4" orient="horz" pos="1112" userDrawn="1">
          <p15:clr>
            <a:srgbClr val="A4A3A4"/>
          </p15:clr>
        </p15:guide>
        <p15:guide id="6" pos="2397" userDrawn="1">
          <p15:clr>
            <a:srgbClr val="A4A3A4"/>
          </p15:clr>
        </p15:guide>
        <p15:guide id="7" pos="4455" userDrawn="1">
          <p15:clr>
            <a:srgbClr val="A4A3A4"/>
          </p15:clr>
        </p15:guide>
        <p15:guide id="9" pos="4249" userDrawn="1">
          <p15:clr>
            <a:srgbClr val="A4A3A4"/>
          </p15:clr>
        </p15:guide>
        <p15:guide id="10" pos="6307" userDrawn="1">
          <p15:clr>
            <a:srgbClr val="A4A3A4"/>
          </p15:clr>
        </p15:guide>
        <p15:guide id="12" pos="6512" userDrawn="1">
          <p15:clr>
            <a:srgbClr val="A4A3A4"/>
          </p15:clr>
        </p15:guide>
        <p15:guide id="13" pos="8362" userDrawn="1">
          <p15:clr>
            <a:srgbClr val="A4A3A4"/>
          </p15:clr>
        </p15:guide>
        <p15:guide id="16" orient="horz" pos="2808" userDrawn="1">
          <p15:clr>
            <a:srgbClr val="A4A3A4"/>
          </p15:clr>
        </p15:guide>
        <p15:guide id="17" orient="horz" pos="2963" userDrawn="1">
          <p15:clr>
            <a:srgbClr val="A4A3A4"/>
          </p15:clr>
        </p15:guide>
        <p15:guide id="18" orient="horz" pos="4453" userDrawn="1">
          <p15:clr>
            <a:srgbClr val="A4A3A4"/>
          </p15:clr>
        </p15:guide>
        <p15:guide id="19" orient="horz" pos="4658" userDrawn="1">
          <p15:clr>
            <a:srgbClr val="A4A3A4"/>
          </p15:clr>
        </p15:guide>
        <p15:guide id="20" orient="horz" pos="1317"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5.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5.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A44A7-8E51-4012-8AF4-E9D2798945B3}"/>
              </a:ext>
            </a:extLst>
          </p:cNvPr>
          <p:cNvSpPr>
            <a:spLocks noGrp="1"/>
          </p:cNvSpPr>
          <p:nvPr>
            <p:ph type="ctrTitle"/>
          </p:nvPr>
        </p:nvSpPr>
        <p:spPr/>
        <p:txBody>
          <a:bodyPr/>
          <a:lstStyle/>
          <a:p>
            <a:r>
              <a:rPr lang="en-US" dirty="0"/>
              <a:t>Prediction of Throughput Degradation from Trouble Frequencies, given Environmental Unknowns</a:t>
            </a:r>
          </a:p>
        </p:txBody>
      </p:sp>
      <p:sp>
        <p:nvSpPr>
          <p:cNvPr id="3" name="Subtitle 2">
            <a:extLst>
              <a:ext uri="{FF2B5EF4-FFF2-40B4-BE49-F238E27FC236}">
                <a16:creationId xmlns:a16="http://schemas.microsoft.com/office/drawing/2014/main" id="{E55019C9-C52C-47C1-ABB7-50A52FCCC417}"/>
              </a:ext>
            </a:extLst>
          </p:cNvPr>
          <p:cNvSpPr>
            <a:spLocks noGrp="1"/>
          </p:cNvSpPr>
          <p:nvPr>
            <p:ph type="subTitle" idx="1"/>
          </p:nvPr>
        </p:nvSpPr>
        <p:spPr>
          <a:xfrm>
            <a:off x="639794" y="5562475"/>
            <a:ext cx="12609656" cy="1618591"/>
          </a:xfrm>
        </p:spPr>
        <p:txBody>
          <a:bodyPr/>
          <a:lstStyle/>
          <a:p>
            <a:r>
              <a:rPr lang="en-US" dirty="0"/>
              <a:t>Joy, Ranjani, Serene, Venkatesh </a:t>
            </a:r>
          </a:p>
          <a:p>
            <a:r>
              <a:rPr lang="en-US" dirty="0"/>
              <a:t>GAIA, </a:t>
            </a:r>
          </a:p>
          <a:p>
            <a:r>
              <a:rPr lang="en-US" dirty="0"/>
              <a:t>Ericsson R&amp;D</a:t>
            </a:r>
            <a:endParaRPr lang="en-IN" dirty="0"/>
          </a:p>
          <a:p>
            <a:endParaRPr lang="en-IN" dirty="0"/>
          </a:p>
          <a:p>
            <a:endParaRPr lang="en-IN" dirty="0"/>
          </a:p>
        </p:txBody>
      </p:sp>
      <p:sp>
        <p:nvSpPr>
          <p:cNvPr id="5" name="Content Placeholder 4">
            <a:extLst>
              <a:ext uri="{FF2B5EF4-FFF2-40B4-BE49-F238E27FC236}">
                <a16:creationId xmlns:a16="http://schemas.microsoft.com/office/drawing/2014/main" id="{EFCDCD8A-82BE-4BAA-9CC8-44A3C8F44FB3}"/>
              </a:ext>
            </a:extLst>
          </p:cNvPr>
          <p:cNvSpPr>
            <a:spLocks noGrp="1"/>
          </p:cNvSpPr>
          <p:nvPr>
            <p:ph sz="quarter" idx="11"/>
          </p:nvPr>
        </p:nvSpPr>
        <p:spPr/>
        <p:txBody>
          <a:bodyPr/>
          <a:lstStyle/>
          <a:p>
            <a:r>
              <a:rPr lang="en-US" dirty="0"/>
              <a:t>Ericsson</a:t>
            </a:r>
          </a:p>
        </p:txBody>
      </p:sp>
      <p:sp>
        <p:nvSpPr>
          <p:cNvPr id="6" name="Content Placeholder 5">
            <a:extLst>
              <a:ext uri="{FF2B5EF4-FFF2-40B4-BE49-F238E27FC236}">
                <a16:creationId xmlns:a16="http://schemas.microsoft.com/office/drawing/2014/main" id="{8C75CCFB-6D3A-4585-9ADE-EEDF9342630E}"/>
              </a:ext>
            </a:extLst>
          </p:cNvPr>
          <p:cNvSpPr>
            <a:spLocks noGrp="1"/>
          </p:cNvSpPr>
          <p:nvPr>
            <p:ph sz="quarter" idx="12"/>
          </p:nvPr>
        </p:nvSpPr>
        <p:spPr/>
        <p:txBody>
          <a:bodyPr/>
          <a:lstStyle/>
          <a:p>
            <a:r>
              <a:rPr lang="en-US" dirty="0"/>
              <a:t>2022</a:t>
            </a:r>
          </a:p>
        </p:txBody>
      </p:sp>
    </p:spTree>
    <p:extLst>
      <p:ext uri="{BB962C8B-B14F-4D97-AF65-F5344CB8AC3E}">
        <p14:creationId xmlns:p14="http://schemas.microsoft.com/office/powerpoint/2010/main" val="1276835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FC4C82-E2B6-9845-B301-E9F62E0CC515}"/>
              </a:ext>
            </a:extLst>
          </p:cNvPr>
          <p:cNvSpPr>
            <a:spLocks noGrp="1"/>
          </p:cNvSpPr>
          <p:nvPr>
            <p:ph sz="quarter" idx="11"/>
          </p:nvPr>
        </p:nvSpPr>
        <p:spPr>
          <a:xfrm>
            <a:off x="475813" y="1685548"/>
            <a:ext cx="13237108" cy="4076432"/>
          </a:xfrm>
        </p:spPr>
        <p:txBody>
          <a:bodyPr/>
          <a:lstStyle/>
          <a:p>
            <a:pPr>
              <a:buFont typeface="Wingdings" pitchFamily="2" charset="2"/>
              <a:buChar char="v"/>
            </a:pPr>
            <a:r>
              <a:rPr lang="en-US" dirty="0"/>
              <a:t>In this paper, we have proposed an approach for PIM mitigation and detection. Our approach includes the following: </a:t>
            </a:r>
          </a:p>
          <a:p>
            <a:pPr>
              <a:buFont typeface="Wingdings" pitchFamily="2" charset="2"/>
              <a:buChar char="v"/>
            </a:pPr>
            <a:r>
              <a:rPr lang="en-US" dirty="0"/>
              <a:t>System that automatically detects which are the trouble frequencies that when changed could mitigate PIM, given environmental unknowns.</a:t>
            </a:r>
          </a:p>
          <a:p>
            <a:pPr>
              <a:buFont typeface="Wingdings" pitchFamily="2" charset="2"/>
              <a:buChar char="v"/>
            </a:pPr>
            <a:r>
              <a:rPr lang="en-US" dirty="0"/>
              <a:t>The PIM causing frequencies are determined using a search strategy comprising of the following methods: </a:t>
            </a:r>
          </a:p>
          <a:p>
            <a:pPr lvl="1">
              <a:buFont typeface="Wingdings" pitchFamily="2" charset="2"/>
              <a:buChar char="v"/>
            </a:pPr>
            <a:r>
              <a:rPr lang="en-US" dirty="0"/>
              <a:t>Generating a binary search tree in real time to search the PIM causing frequency</a:t>
            </a:r>
          </a:p>
          <a:p>
            <a:pPr lvl="1">
              <a:buFont typeface="Wingdings" pitchFamily="2" charset="2"/>
              <a:buChar char="v"/>
            </a:pPr>
            <a:r>
              <a:rPr lang="en-US" dirty="0"/>
              <a:t>Using one or more variants of Reinforcement Learning (such as Q learning, proximal-policy optimization, or the like)</a:t>
            </a:r>
          </a:p>
          <a:p>
            <a:pPr>
              <a:buFont typeface="Wingdings" pitchFamily="2" charset="2"/>
              <a:buChar char="v"/>
            </a:pPr>
            <a:r>
              <a:rPr lang="en-US" dirty="0"/>
              <a:t>Our solution is equally applicable in case of RAN, hearing aids, or any other systems with PIM frequency related throughput degradation.</a:t>
            </a:r>
          </a:p>
          <a:p>
            <a:pPr>
              <a:buFont typeface="Wingdings" pitchFamily="2" charset="2"/>
              <a:buChar char="v"/>
            </a:pPr>
            <a:r>
              <a:rPr lang="en-US" dirty="0"/>
              <a:t>We have demonstrated the real-life feasibility of the solution by using a home-grown PIM simulator, simulating PIM and showing that the solution converges. Our key contribution is proposing binary search to help finding our correct PRB combination, given the environmental knowns. To the best of our knowledge this is the first solution to mitigate PIM, given environmental unknowns.</a:t>
            </a:r>
          </a:p>
          <a:p>
            <a:pPr>
              <a:buFont typeface="Wingdings" pitchFamily="2" charset="2"/>
              <a:buChar char="v"/>
            </a:pPr>
            <a:r>
              <a:rPr lang="en-US" dirty="0"/>
              <a:t>In future, we plan to implement the system for real life use cases such as with telecom operators. </a:t>
            </a:r>
          </a:p>
          <a:p>
            <a:pPr>
              <a:buFont typeface="Wingdings" pitchFamily="2" charset="2"/>
              <a:buChar char="v"/>
            </a:pPr>
            <a:endParaRPr lang="en-US" dirty="0"/>
          </a:p>
        </p:txBody>
      </p:sp>
      <p:sp>
        <p:nvSpPr>
          <p:cNvPr id="3" name="Title 2">
            <a:extLst>
              <a:ext uri="{FF2B5EF4-FFF2-40B4-BE49-F238E27FC236}">
                <a16:creationId xmlns:a16="http://schemas.microsoft.com/office/drawing/2014/main" id="{2BC8A6BA-A665-B144-B9F6-AF3BCBCD4A8E}"/>
              </a:ext>
            </a:extLst>
          </p:cNvPr>
          <p:cNvSpPr>
            <a:spLocks noGrp="1"/>
          </p:cNvSpPr>
          <p:nvPr>
            <p:ph type="title"/>
          </p:nvPr>
        </p:nvSpPr>
        <p:spPr/>
        <p:txBody>
          <a:bodyPr/>
          <a:lstStyle/>
          <a:p>
            <a:r>
              <a:rPr lang="en-US" dirty="0"/>
              <a:t>Summary and future work</a:t>
            </a:r>
          </a:p>
        </p:txBody>
      </p:sp>
    </p:spTree>
    <p:extLst>
      <p:ext uri="{BB962C8B-B14F-4D97-AF65-F5344CB8AC3E}">
        <p14:creationId xmlns:p14="http://schemas.microsoft.com/office/powerpoint/2010/main" val="19244106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66E4-E200-C24D-8E71-6A93BB961110}"/>
              </a:ext>
            </a:extLst>
          </p:cNvPr>
          <p:cNvSpPr>
            <a:spLocks noGrp="1"/>
          </p:cNvSpPr>
          <p:nvPr>
            <p:ph type="title"/>
          </p:nvPr>
        </p:nvSpPr>
        <p:spPr/>
        <p:txBody>
          <a:bodyPr/>
          <a:lstStyle/>
          <a:p>
            <a:r>
              <a:rPr lang="en-US" dirty="0"/>
              <a:t>What is Passive Intermodulation (PIM)</a:t>
            </a:r>
          </a:p>
        </p:txBody>
      </p:sp>
      <p:sp>
        <p:nvSpPr>
          <p:cNvPr id="3" name="Content Placeholder 2">
            <a:extLst>
              <a:ext uri="{FF2B5EF4-FFF2-40B4-BE49-F238E27FC236}">
                <a16:creationId xmlns:a16="http://schemas.microsoft.com/office/drawing/2014/main" id="{D64F3EA5-A7E0-9343-851A-AC73073A9E91}"/>
              </a:ext>
            </a:extLst>
          </p:cNvPr>
          <p:cNvSpPr>
            <a:spLocks noGrp="1"/>
          </p:cNvSpPr>
          <p:nvPr>
            <p:ph sz="quarter" idx="10"/>
          </p:nvPr>
        </p:nvSpPr>
        <p:spPr>
          <a:xfrm>
            <a:off x="6346354" y="1337762"/>
            <a:ext cx="7366561" cy="6245859"/>
          </a:xfrm>
        </p:spPr>
        <p:txBody>
          <a:bodyPr/>
          <a:lstStyle/>
          <a:p>
            <a:pPr>
              <a:buFont typeface="Wingdings" pitchFamily="2" charset="2"/>
              <a:buChar char="v"/>
            </a:pPr>
            <a:r>
              <a:rPr lang="en-US" dirty="0"/>
              <a:t>Product of downlink transmitters which mix to yield uplink interference</a:t>
            </a:r>
          </a:p>
          <a:p>
            <a:pPr>
              <a:buFont typeface="Wingdings" pitchFamily="2" charset="2"/>
              <a:buChar char="v"/>
            </a:pPr>
            <a:r>
              <a:rPr lang="en-US" dirty="0"/>
              <a:t>Occurs when old equipment rusts out (rusty bolt effect), and sub-carriers intermix amongst themselves to cause an interference in the uplink. </a:t>
            </a:r>
          </a:p>
          <a:p>
            <a:pPr>
              <a:buFont typeface="Wingdings" pitchFamily="2" charset="2"/>
              <a:buChar char="v"/>
            </a:pPr>
            <a:r>
              <a:rPr lang="en-US" dirty="0"/>
              <a:t>Distorts the frequency bands of the receivers and thus disrupts the communication channel</a:t>
            </a:r>
          </a:p>
          <a:p>
            <a:pPr>
              <a:buFont typeface="Wingdings" pitchFamily="2" charset="2"/>
              <a:buChar char="v"/>
            </a:pPr>
            <a:r>
              <a:rPr lang="en-US" dirty="0"/>
              <a:t>Occurs due to a combination of factors including environmental factors which are variable and usually cannot be known in advance</a:t>
            </a:r>
          </a:p>
          <a:p>
            <a:pPr>
              <a:buFont typeface="Wingdings" pitchFamily="2" charset="2"/>
              <a:buChar char="v"/>
            </a:pPr>
            <a:r>
              <a:rPr lang="en-US" dirty="0"/>
              <a:t>Difficult for the networks to learn or predict in advance the effects of the PIM</a:t>
            </a:r>
          </a:p>
          <a:p>
            <a:pPr>
              <a:buFont typeface="Wingdings" pitchFamily="2" charset="2"/>
              <a:buChar char="v"/>
            </a:pPr>
            <a:r>
              <a:rPr lang="en-US" dirty="0"/>
              <a:t>Determine methods to suppress the PIM related distortion by using algorithms that do not assume anything about the PIM generation models</a:t>
            </a:r>
          </a:p>
          <a:p>
            <a:pPr lvl="1">
              <a:buFont typeface="Wingdings" pitchFamily="2" charset="2"/>
              <a:buChar char="v"/>
            </a:pPr>
            <a:r>
              <a:rPr lang="en-US" dirty="0"/>
              <a:t>Our approach can work with unknown environmental factors. </a:t>
            </a:r>
          </a:p>
          <a:p>
            <a:pPr marL="0" indent="0">
              <a:buNone/>
            </a:pPr>
            <a:endParaRPr lang="en-US" dirty="0"/>
          </a:p>
        </p:txBody>
      </p:sp>
      <p:pic>
        <p:nvPicPr>
          <p:cNvPr id="7" name="Picture 6">
            <a:extLst>
              <a:ext uri="{FF2B5EF4-FFF2-40B4-BE49-F238E27FC236}">
                <a16:creationId xmlns:a16="http://schemas.microsoft.com/office/drawing/2014/main" id="{3EF594E6-5BB9-400C-AA33-08F5A2F32B96}"/>
              </a:ext>
            </a:extLst>
          </p:cNvPr>
          <p:cNvPicPr/>
          <p:nvPr/>
        </p:nvPicPr>
        <p:blipFill>
          <a:blip r:embed="rId2"/>
          <a:stretch>
            <a:fillRect/>
          </a:stretch>
        </p:blipFill>
        <p:spPr>
          <a:xfrm>
            <a:off x="104685" y="2399098"/>
            <a:ext cx="6241668" cy="3883609"/>
          </a:xfrm>
          <a:prstGeom prst="rect">
            <a:avLst/>
          </a:prstGeom>
        </p:spPr>
      </p:pic>
    </p:spTree>
    <p:extLst>
      <p:ext uri="{BB962C8B-B14F-4D97-AF65-F5344CB8AC3E}">
        <p14:creationId xmlns:p14="http://schemas.microsoft.com/office/powerpoint/2010/main" val="3910739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CD5CB5-6AC4-4306-B8DA-876C54A15FF9}"/>
              </a:ext>
            </a:extLst>
          </p:cNvPr>
          <p:cNvSpPr>
            <a:spLocks noGrp="1"/>
          </p:cNvSpPr>
          <p:nvPr>
            <p:ph type="title"/>
          </p:nvPr>
        </p:nvSpPr>
        <p:spPr>
          <a:xfrm>
            <a:off x="543353" y="539755"/>
            <a:ext cx="2671188" cy="1225233"/>
          </a:xfrm>
        </p:spPr>
        <p:txBody>
          <a:bodyPr/>
          <a:lstStyle/>
          <a:p>
            <a:r>
              <a:rPr lang="en-US" dirty="0"/>
              <a:t>Proposed solution</a:t>
            </a:r>
          </a:p>
        </p:txBody>
      </p:sp>
      <p:sp>
        <p:nvSpPr>
          <p:cNvPr id="46" name="Content Placeholder 2">
            <a:extLst>
              <a:ext uri="{FF2B5EF4-FFF2-40B4-BE49-F238E27FC236}">
                <a16:creationId xmlns:a16="http://schemas.microsoft.com/office/drawing/2014/main" id="{63489840-6C9D-4C25-B7AC-0FFC1C9E2816}"/>
              </a:ext>
            </a:extLst>
          </p:cNvPr>
          <p:cNvSpPr txBox="1">
            <a:spLocks/>
          </p:cNvSpPr>
          <p:nvPr/>
        </p:nvSpPr>
        <p:spPr>
          <a:xfrm>
            <a:off x="6963660" y="3545374"/>
            <a:ext cx="6845564" cy="5655307"/>
          </a:xfrm>
          <a:prstGeom prst="rect">
            <a:avLst/>
          </a:prstGeom>
        </p:spPr>
        <p:txBody>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a:buFont typeface="Wingdings" panose="05000000000000000000" pitchFamily="2" charset="2"/>
              <a:buChar char="v"/>
            </a:pPr>
            <a:r>
              <a:rPr lang="en-US" sz="1800" dirty="0"/>
              <a:t>Create map of frequency allocation from detected time intervals when cell experience PIM</a:t>
            </a:r>
          </a:p>
          <a:p>
            <a:pPr>
              <a:buFont typeface="Wingdings" panose="05000000000000000000" pitchFamily="2" charset="2"/>
              <a:buChar char="v"/>
            </a:pPr>
            <a:r>
              <a:rPr lang="en-US" sz="1800" dirty="0"/>
              <a:t>Use created map of frequency to detect trouble frequency allocations</a:t>
            </a:r>
          </a:p>
          <a:p>
            <a:pPr>
              <a:buFont typeface="Wingdings" panose="05000000000000000000" pitchFamily="2" charset="2"/>
              <a:buChar char="v"/>
            </a:pPr>
            <a:r>
              <a:rPr lang="en-US" sz="1800" dirty="0"/>
              <a:t>Using </a:t>
            </a:r>
            <a:r>
              <a:rPr lang="en-US" sz="1800" b="1" dirty="0"/>
              <a:t>binary search and using binary search tree-based method</a:t>
            </a:r>
            <a:r>
              <a:rPr lang="en-US" sz="1800" dirty="0"/>
              <a:t>, efficiently zero in on the operator frequencies that might be causing PIM, in real time.</a:t>
            </a:r>
          </a:p>
          <a:p>
            <a:pPr>
              <a:buFont typeface="Wingdings" panose="05000000000000000000" pitchFamily="2" charset="2"/>
              <a:buChar char="v"/>
            </a:pPr>
            <a:r>
              <a:rPr lang="en-US" sz="1800" dirty="0"/>
              <a:t>Optimize the search space by using the </a:t>
            </a:r>
            <a:r>
              <a:rPr lang="en-US" sz="1800" b="1" dirty="0"/>
              <a:t>past history</a:t>
            </a:r>
            <a:r>
              <a:rPr lang="en-US" sz="1800" dirty="0"/>
              <a:t> of the network and the knowledge of the system to </a:t>
            </a:r>
            <a:r>
              <a:rPr lang="en-US" sz="1800" b="1" dirty="0"/>
              <a:t>eliminate frequency bands</a:t>
            </a:r>
            <a:endParaRPr lang="en-US" sz="1800" dirty="0"/>
          </a:p>
          <a:p>
            <a:pPr>
              <a:buFont typeface="Wingdings" panose="05000000000000000000" pitchFamily="2" charset="2"/>
              <a:buChar char="v"/>
            </a:pPr>
            <a:r>
              <a:rPr lang="en-US" sz="1800" b="1" dirty="0"/>
              <a:t>Reinforcement learning algorithm</a:t>
            </a:r>
            <a:r>
              <a:rPr lang="en-US" sz="1800" dirty="0"/>
              <a:t> to determine the PIM causing frequency by giving small perturbations at certain frequencies</a:t>
            </a:r>
          </a:p>
          <a:p>
            <a:pPr>
              <a:buFont typeface="Wingdings" panose="05000000000000000000" pitchFamily="2" charset="2"/>
              <a:buChar char="v"/>
            </a:pPr>
            <a:r>
              <a:rPr lang="en-US" sz="1800" dirty="0"/>
              <a:t>A </a:t>
            </a:r>
            <a:r>
              <a:rPr lang="en-US" sz="1800" b="1" dirty="0"/>
              <a:t>machine learning algorithm</a:t>
            </a:r>
            <a:r>
              <a:rPr lang="en-US" sz="1800" dirty="0"/>
              <a:t> that predicts, given a certain frequency, the frequency at which PIM is caused</a:t>
            </a:r>
          </a:p>
          <a:p>
            <a:pPr lvl="1">
              <a:buFont typeface="Wingdings" pitchFamily="2" charset="2"/>
              <a:buChar char="v"/>
            </a:pPr>
            <a:endParaRPr lang="en-US" sz="1800" dirty="0"/>
          </a:p>
        </p:txBody>
      </p:sp>
      <p:pic>
        <p:nvPicPr>
          <p:cNvPr id="47" name="Picture 46">
            <a:extLst>
              <a:ext uri="{FF2B5EF4-FFF2-40B4-BE49-F238E27FC236}">
                <a16:creationId xmlns:a16="http://schemas.microsoft.com/office/drawing/2014/main" id="{79DAA337-E85F-4ABB-9B87-AFAEB89F951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832713" y="31990"/>
            <a:ext cx="3609134" cy="5035922"/>
          </a:xfrm>
          <a:prstGeom prst="rect">
            <a:avLst/>
          </a:prstGeom>
          <a:noFill/>
          <a:ln>
            <a:noFill/>
          </a:ln>
        </p:spPr>
      </p:pic>
      <p:pic>
        <p:nvPicPr>
          <p:cNvPr id="49" name="Picture 48">
            <a:extLst>
              <a:ext uri="{FF2B5EF4-FFF2-40B4-BE49-F238E27FC236}">
                <a16:creationId xmlns:a16="http://schemas.microsoft.com/office/drawing/2014/main" id="{0CDB3D96-025A-44FC-84EE-34D8894A9180}"/>
              </a:ext>
            </a:extLst>
          </p:cNvPr>
          <p:cNvPicPr>
            <a:picLocks noChangeAspect="1"/>
          </p:cNvPicPr>
          <p:nvPr/>
        </p:nvPicPr>
        <p:blipFill>
          <a:blip r:embed="rId3"/>
          <a:stretch>
            <a:fillRect/>
          </a:stretch>
        </p:blipFill>
        <p:spPr>
          <a:xfrm>
            <a:off x="7588077" y="186527"/>
            <a:ext cx="4844984" cy="3404425"/>
          </a:xfrm>
          <a:prstGeom prst="rect">
            <a:avLst/>
          </a:prstGeom>
        </p:spPr>
      </p:pic>
      <p:pic>
        <p:nvPicPr>
          <p:cNvPr id="4" name="Picture 3">
            <a:extLst>
              <a:ext uri="{FF2B5EF4-FFF2-40B4-BE49-F238E27FC236}">
                <a16:creationId xmlns:a16="http://schemas.microsoft.com/office/drawing/2014/main" id="{B4E36C8D-8796-4120-9C95-DD4BBF4F3538}"/>
              </a:ext>
            </a:extLst>
          </p:cNvPr>
          <p:cNvPicPr>
            <a:picLocks noChangeAspect="1"/>
          </p:cNvPicPr>
          <p:nvPr/>
        </p:nvPicPr>
        <p:blipFill>
          <a:blip r:embed="rId4"/>
          <a:stretch>
            <a:fillRect/>
          </a:stretch>
        </p:blipFill>
        <p:spPr>
          <a:xfrm>
            <a:off x="295729" y="5222449"/>
            <a:ext cx="5624304" cy="2538188"/>
          </a:xfrm>
          <a:prstGeom prst="rect">
            <a:avLst/>
          </a:prstGeom>
        </p:spPr>
      </p:pic>
    </p:spTree>
    <p:extLst>
      <p:ext uri="{BB962C8B-B14F-4D97-AF65-F5344CB8AC3E}">
        <p14:creationId xmlns:p14="http://schemas.microsoft.com/office/powerpoint/2010/main" val="3814818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66E4-E200-C24D-8E71-6A93BB961110}"/>
              </a:ext>
            </a:extLst>
          </p:cNvPr>
          <p:cNvSpPr>
            <a:spLocks noGrp="1"/>
          </p:cNvSpPr>
          <p:nvPr>
            <p:ph type="title"/>
          </p:nvPr>
        </p:nvSpPr>
        <p:spPr/>
        <p:txBody>
          <a:bodyPr/>
          <a:lstStyle/>
          <a:p>
            <a:r>
              <a:rPr lang="en-US" dirty="0"/>
              <a:t>Binary search for PIM frequency: Case 1</a:t>
            </a:r>
          </a:p>
        </p:txBody>
      </p:sp>
      <p:sp>
        <p:nvSpPr>
          <p:cNvPr id="3" name="Content Placeholder 2">
            <a:extLst>
              <a:ext uri="{FF2B5EF4-FFF2-40B4-BE49-F238E27FC236}">
                <a16:creationId xmlns:a16="http://schemas.microsoft.com/office/drawing/2014/main" id="{D64F3EA5-A7E0-9343-851A-AC73073A9E91}"/>
              </a:ext>
            </a:extLst>
          </p:cNvPr>
          <p:cNvSpPr>
            <a:spLocks noGrp="1"/>
          </p:cNvSpPr>
          <p:nvPr>
            <p:ph sz="quarter" idx="10"/>
          </p:nvPr>
        </p:nvSpPr>
        <p:spPr>
          <a:xfrm>
            <a:off x="717056" y="1532612"/>
            <a:ext cx="12273397" cy="5649340"/>
          </a:xfrm>
        </p:spPr>
        <p:txBody>
          <a:bodyPr/>
          <a:lstStyle/>
          <a:p>
            <a:pPr marL="0" indent="0" algn="just">
              <a:spcBef>
                <a:spcPts val="0"/>
              </a:spcBef>
              <a:spcAft>
                <a:spcPts val="0"/>
              </a:spcAft>
              <a:buNone/>
            </a:pPr>
            <a:r>
              <a:rPr lang="en-US" b="1" dirty="0">
                <a:effectLst/>
                <a:ea typeface="SimSun" panose="02010600030101010101" pitchFamily="2" charset="-122"/>
              </a:rPr>
              <a:t>Case 1</a:t>
            </a:r>
            <a:r>
              <a:rPr lang="en-US" dirty="0">
                <a:effectLst/>
                <a:ea typeface="SimSun" panose="02010600030101010101" pitchFamily="2" charset="-122"/>
              </a:rPr>
              <a:t>: For a given Uplink Physical Resource Block (</a:t>
            </a:r>
            <a:r>
              <a:rPr lang="en-US">
                <a:effectLst/>
                <a:ea typeface="SimSun" panose="02010600030101010101" pitchFamily="2" charset="-122"/>
              </a:rPr>
              <a:t>UL PRB), </a:t>
            </a:r>
            <a:r>
              <a:rPr lang="en-US" dirty="0">
                <a:effectLst/>
                <a:ea typeface="SimSun" panose="02010600030101010101" pitchFamily="2" charset="-122"/>
              </a:rPr>
              <a:t>the F</a:t>
            </a:r>
            <a:r>
              <a:rPr lang="en-US" baseline="-25000" dirty="0">
                <a:effectLst/>
                <a:ea typeface="SimSun" panose="02010600030101010101" pitchFamily="2" charset="-122"/>
              </a:rPr>
              <a:t>1</a:t>
            </a:r>
            <a:r>
              <a:rPr lang="en-US" dirty="0">
                <a:effectLst/>
                <a:ea typeface="SimSun" panose="02010600030101010101" pitchFamily="2" charset="-122"/>
              </a:rPr>
              <a:t> and F</a:t>
            </a:r>
            <a:r>
              <a:rPr lang="en-US" baseline="-25000" dirty="0">
                <a:effectLst/>
                <a:ea typeface="SimSun" panose="02010600030101010101" pitchFamily="2" charset="-122"/>
              </a:rPr>
              <a:t>2</a:t>
            </a:r>
            <a:r>
              <a:rPr lang="en-US" dirty="0">
                <a:effectLst/>
                <a:ea typeface="SimSun" panose="02010600030101010101" pitchFamily="2" charset="-122"/>
              </a:rPr>
              <a:t> PIM causing components in DL PRB are unknown and from same operator:</a:t>
            </a:r>
          </a:p>
          <a:p>
            <a:pPr algn="just">
              <a:spcBef>
                <a:spcPts val="0"/>
              </a:spcBef>
              <a:spcAft>
                <a:spcPts val="0"/>
              </a:spcAft>
              <a:buFont typeface="Wingdings" panose="05000000000000000000" pitchFamily="2" charset="2"/>
              <a:buChar char="v"/>
            </a:pPr>
            <a:r>
              <a:rPr lang="en-US" dirty="0">
                <a:effectLst/>
                <a:ea typeface="SimSun" panose="02010600030101010101" pitchFamily="2" charset="-122"/>
              </a:rPr>
              <a:t>Given F</a:t>
            </a:r>
            <a:r>
              <a:rPr lang="en-US" baseline="-25000" dirty="0">
                <a:effectLst/>
                <a:ea typeface="SimSun" panose="02010600030101010101" pitchFamily="2" charset="-122"/>
              </a:rPr>
              <a:t>UL</a:t>
            </a:r>
            <a:r>
              <a:rPr lang="en-US" dirty="0">
                <a:effectLst/>
                <a:ea typeface="SimSun" panose="02010600030101010101" pitchFamily="2" charset="-122"/>
              </a:rPr>
              <a:t>, use the historical knowledge to narrow down the search space (for candidate F</a:t>
            </a:r>
            <a:r>
              <a:rPr lang="en-US" baseline="-25000" dirty="0">
                <a:effectLst/>
                <a:ea typeface="SimSun" panose="02010600030101010101" pitchFamily="2" charset="-122"/>
              </a:rPr>
              <a:t>1</a:t>
            </a:r>
            <a:r>
              <a:rPr lang="en-US" dirty="0">
                <a:effectLst/>
                <a:ea typeface="SimSun" panose="02010600030101010101" pitchFamily="2" charset="-122"/>
              </a:rPr>
              <a:t> and F</a:t>
            </a:r>
            <a:r>
              <a:rPr lang="en-US" baseline="-25000" dirty="0">
                <a:effectLst/>
                <a:ea typeface="SimSun" panose="02010600030101010101" pitchFamily="2" charset="-122"/>
              </a:rPr>
              <a:t>2</a:t>
            </a:r>
            <a:r>
              <a:rPr lang="en-US" dirty="0">
                <a:effectLst/>
                <a:ea typeface="SimSun" panose="02010600030101010101" pitchFamily="2" charset="-122"/>
              </a:rPr>
              <a:t> components) from entire DL PRB sub carrier frequencies to a subset of tuples, represented as F</a:t>
            </a:r>
            <a:r>
              <a:rPr lang="en-US" baseline="-25000" dirty="0">
                <a:effectLst/>
                <a:ea typeface="SimSun" panose="02010600030101010101" pitchFamily="2" charset="-122"/>
              </a:rPr>
              <a:t>12</a:t>
            </a:r>
            <a:r>
              <a:rPr lang="en-US" dirty="0">
                <a:effectLst/>
                <a:ea typeface="SimSun" panose="02010600030101010101" pitchFamily="2" charset="-122"/>
              </a:rPr>
              <a:t> . If there is no historical knowledge, all DL PRB sub carrier frequencies of the operator can be considered </a:t>
            </a:r>
          </a:p>
          <a:p>
            <a:pPr>
              <a:buFont typeface="Wingdings" panose="05000000000000000000" pitchFamily="2" charset="2"/>
              <a:buChar char="v"/>
            </a:pPr>
            <a:endParaRPr lang="en-US" dirty="0">
              <a:effectLst/>
              <a:ea typeface="SimSun" panose="02010600030101010101" pitchFamily="2" charset="-122"/>
            </a:endParaRPr>
          </a:p>
          <a:p>
            <a:pPr>
              <a:buFont typeface="Wingdings" panose="05000000000000000000" pitchFamily="2" charset="2"/>
              <a:buChar char="v"/>
            </a:pPr>
            <a:r>
              <a:rPr lang="en-US" dirty="0">
                <a:effectLst/>
                <a:ea typeface="SimSun" panose="02010600030101010101" pitchFamily="2" charset="-122"/>
              </a:rPr>
              <a:t>Among the candidate F</a:t>
            </a:r>
            <a:r>
              <a:rPr lang="en-US" baseline="-25000" dirty="0">
                <a:effectLst/>
                <a:ea typeface="SimSun" panose="02010600030101010101" pitchFamily="2" charset="-122"/>
              </a:rPr>
              <a:t>12</a:t>
            </a:r>
            <a:r>
              <a:rPr lang="en-US" dirty="0">
                <a:effectLst/>
                <a:ea typeface="SimSun" panose="02010600030101010101" pitchFamily="2" charset="-122"/>
              </a:rPr>
              <a:t> components, use binary search to arrive at the correct component.</a:t>
            </a:r>
          </a:p>
          <a:p>
            <a:pPr marL="0" indent="0" algn="just">
              <a:spcBef>
                <a:spcPts val="0"/>
              </a:spcBef>
              <a:spcAft>
                <a:spcPts val="0"/>
              </a:spcAft>
              <a:buNone/>
            </a:pPr>
            <a:r>
              <a:rPr lang="en-US" i="1" dirty="0">
                <a:effectLst/>
                <a:ea typeface="SimSun" panose="02010600030101010101" pitchFamily="2" charset="-122"/>
              </a:rPr>
              <a:t>Step 1</a:t>
            </a:r>
            <a:r>
              <a:rPr lang="en-US" dirty="0">
                <a:effectLst/>
                <a:ea typeface="SimSun" panose="02010600030101010101" pitchFamily="2" charset="-122"/>
              </a:rPr>
              <a:t>: Blank one half of the F</a:t>
            </a:r>
            <a:r>
              <a:rPr lang="en-US" baseline="-25000" dirty="0">
                <a:effectLst/>
                <a:ea typeface="SimSun" panose="02010600030101010101" pitchFamily="2" charset="-122"/>
              </a:rPr>
              <a:t>12</a:t>
            </a:r>
            <a:r>
              <a:rPr lang="en-US" dirty="0">
                <a:effectLst/>
                <a:ea typeface="SimSun" panose="02010600030101010101" pitchFamily="2" charset="-122"/>
              </a:rPr>
              <a:t> candidates, check if PIM in F</a:t>
            </a:r>
            <a:r>
              <a:rPr lang="en-US" baseline="-25000" dirty="0">
                <a:effectLst/>
                <a:ea typeface="SimSun" panose="02010600030101010101" pitchFamily="2" charset="-122"/>
              </a:rPr>
              <a:t>UL</a:t>
            </a:r>
            <a:r>
              <a:rPr lang="en-US" dirty="0">
                <a:effectLst/>
                <a:ea typeface="SimSun" panose="02010600030101010101" pitchFamily="2" charset="-122"/>
              </a:rPr>
              <a:t> has reduced</a:t>
            </a:r>
          </a:p>
          <a:p>
            <a:pPr marL="0" indent="0" algn="just">
              <a:spcBef>
                <a:spcPts val="0"/>
              </a:spcBef>
              <a:spcAft>
                <a:spcPts val="0"/>
              </a:spcAft>
              <a:buNone/>
            </a:pPr>
            <a:r>
              <a:rPr lang="en-US" i="1" dirty="0">
                <a:effectLst/>
                <a:ea typeface="SimSun" panose="02010600030101010101" pitchFamily="2" charset="-122"/>
              </a:rPr>
              <a:t>Step 2</a:t>
            </a:r>
            <a:r>
              <a:rPr lang="en-US" dirty="0">
                <a:effectLst/>
                <a:ea typeface="SimSun" panose="02010600030101010101" pitchFamily="2" charset="-122"/>
              </a:rPr>
              <a:t>: If PIM reduced</a:t>
            </a:r>
          </a:p>
          <a:p>
            <a:pPr marL="0" indent="0" algn="just">
              <a:spcBef>
                <a:spcPts val="0"/>
              </a:spcBef>
              <a:spcAft>
                <a:spcPts val="0"/>
              </a:spcAft>
              <a:buNone/>
            </a:pPr>
            <a:r>
              <a:rPr lang="en-US" dirty="0">
                <a:effectLst/>
                <a:ea typeface="SimSun" panose="02010600030101010101" pitchFamily="2" charset="-122"/>
              </a:rPr>
              <a:t>Search space F</a:t>
            </a:r>
            <a:r>
              <a:rPr lang="en-US" baseline="-25000" dirty="0">
                <a:effectLst/>
                <a:ea typeface="SimSun" panose="02010600030101010101" pitchFamily="2" charset="-122"/>
              </a:rPr>
              <a:t>12</a:t>
            </a:r>
            <a:r>
              <a:rPr lang="en-US" dirty="0">
                <a:effectLst/>
                <a:ea typeface="SimSun" panose="02010600030101010101" pitchFamily="2" charset="-122"/>
              </a:rPr>
              <a:t>  is updated to first half, proceed to step 1</a:t>
            </a:r>
          </a:p>
          <a:p>
            <a:pPr marL="0" indent="0" algn="just">
              <a:spcBef>
                <a:spcPts val="0"/>
              </a:spcBef>
              <a:spcAft>
                <a:spcPts val="0"/>
              </a:spcAft>
              <a:buNone/>
            </a:pPr>
            <a:r>
              <a:rPr lang="en-US" i="1" dirty="0">
                <a:effectLst/>
                <a:ea typeface="SimSun" panose="02010600030101010101" pitchFamily="2" charset="-122"/>
              </a:rPr>
              <a:t>Step 3</a:t>
            </a:r>
            <a:r>
              <a:rPr lang="en-US" dirty="0">
                <a:effectLst/>
                <a:ea typeface="SimSun" panose="02010600030101010101" pitchFamily="2" charset="-122"/>
              </a:rPr>
              <a:t>: Update F</a:t>
            </a:r>
            <a:r>
              <a:rPr lang="en-US" baseline="-25000" dirty="0">
                <a:effectLst/>
                <a:ea typeface="SimSun" panose="02010600030101010101" pitchFamily="2" charset="-122"/>
              </a:rPr>
              <a:t>12</a:t>
            </a:r>
            <a:r>
              <a:rPr lang="en-US" dirty="0">
                <a:effectLst/>
                <a:ea typeface="SimSun" panose="02010600030101010101" pitchFamily="2" charset="-122"/>
              </a:rPr>
              <a:t>  to second half, proceed to step 1</a:t>
            </a:r>
          </a:p>
          <a:p>
            <a:pPr marL="0" indent="0" algn="just">
              <a:spcBef>
                <a:spcPts val="0"/>
              </a:spcBef>
              <a:spcAft>
                <a:spcPts val="0"/>
              </a:spcAft>
              <a:buNone/>
            </a:pPr>
            <a:r>
              <a:rPr lang="en-US" i="1" dirty="0">
                <a:effectLst/>
                <a:ea typeface="SimSun" panose="02010600030101010101" pitchFamily="2" charset="-122"/>
              </a:rPr>
              <a:t>Stop</a:t>
            </a:r>
            <a:r>
              <a:rPr lang="en-US" dirty="0">
                <a:effectLst/>
                <a:ea typeface="SimSun" panose="02010600030101010101" pitchFamily="2" charset="-122"/>
              </a:rPr>
              <a:t> when F</a:t>
            </a:r>
            <a:r>
              <a:rPr lang="en-US" baseline="-25000" dirty="0">
                <a:effectLst/>
                <a:ea typeface="SimSun" panose="02010600030101010101" pitchFamily="2" charset="-122"/>
              </a:rPr>
              <a:t>12</a:t>
            </a:r>
            <a:r>
              <a:rPr lang="en-US" dirty="0">
                <a:effectLst/>
                <a:ea typeface="SimSun" panose="02010600030101010101" pitchFamily="2" charset="-122"/>
              </a:rPr>
              <a:t>  is a singleton set </a:t>
            </a:r>
          </a:p>
        </p:txBody>
      </p:sp>
    </p:spTree>
    <p:extLst>
      <p:ext uri="{BB962C8B-B14F-4D97-AF65-F5344CB8AC3E}">
        <p14:creationId xmlns:p14="http://schemas.microsoft.com/office/powerpoint/2010/main" val="34541854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566E4-E200-C24D-8E71-6A93BB961110}"/>
              </a:ext>
            </a:extLst>
          </p:cNvPr>
          <p:cNvSpPr>
            <a:spLocks noGrp="1"/>
          </p:cNvSpPr>
          <p:nvPr>
            <p:ph type="title"/>
          </p:nvPr>
        </p:nvSpPr>
        <p:spPr/>
        <p:txBody>
          <a:bodyPr/>
          <a:lstStyle/>
          <a:p>
            <a:r>
              <a:rPr lang="en-US" dirty="0"/>
              <a:t>Binary search for PIM frequency: Case 2,3</a:t>
            </a:r>
          </a:p>
        </p:txBody>
      </p:sp>
      <p:sp>
        <p:nvSpPr>
          <p:cNvPr id="3" name="Content Placeholder 2">
            <a:extLst>
              <a:ext uri="{FF2B5EF4-FFF2-40B4-BE49-F238E27FC236}">
                <a16:creationId xmlns:a16="http://schemas.microsoft.com/office/drawing/2014/main" id="{D64F3EA5-A7E0-9343-851A-AC73073A9E91}"/>
              </a:ext>
            </a:extLst>
          </p:cNvPr>
          <p:cNvSpPr>
            <a:spLocks noGrp="1"/>
          </p:cNvSpPr>
          <p:nvPr>
            <p:ph sz="quarter" idx="10"/>
          </p:nvPr>
        </p:nvSpPr>
        <p:spPr>
          <a:xfrm>
            <a:off x="1069634" y="1532612"/>
            <a:ext cx="12273397" cy="5649340"/>
          </a:xfrm>
        </p:spPr>
        <p:txBody>
          <a:bodyPr/>
          <a:lstStyle/>
          <a:p>
            <a:pPr marL="0" indent="0" algn="just">
              <a:spcBef>
                <a:spcPts val="0"/>
              </a:spcBef>
              <a:spcAft>
                <a:spcPts val="0"/>
              </a:spcAft>
              <a:buNone/>
            </a:pPr>
            <a:r>
              <a:rPr lang="en-US" b="1" dirty="0">
                <a:effectLst/>
                <a:ea typeface="SimSun" panose="02010600030101010101" pitchFamily="2" charset="-122"/>
              </a:rPr>
              <a:t>Case 2</a:t>
            </a:r>
            <a:r>
              <a:rPr lang="en-US" dirty="0">
                <a:effectLst/>
                <a:ea typeface="SimSun" panose="02010600030101010101" pitchFamily="2" charset="-122"/>
              </a:rPr>
              <a:t>: For a given UL PRB block, only one component i.e., F</a:t>
            </a:r>
            <a:r>
              <a:rPr lang="en-US" baseline="-25000" dirty="0">
                <a:effectLst/>
                <a:ea typeface="SimSun" panose="02010600030101010101" pitchFamily="2" charset="-122"/>
              </a:rPr>
              <a:t>1</a:t>
            </a:r>
            <a:r>
              <a:rPr lang="en-US" dirty="0">
                <a:effectLst/>
                <a:ea typeface="SimSun" panose="02010600030101010101" pitchFamily="2" charset="-122"/>
              </a:rPr>
              <a:t> is from DL PRB of same operator and the other is from another operator or unknown environment:</a:t>
            </a:r>
          </a:p>
          <a:p>
            <a:pPr algn="just">
              <a:spcBef>
                <a:spcPts val="0"/>
              </a:spcBef>
              <a:spcAft>
                <a:spcPts val="0"/>
              </a:spcAft>
              <a:buFont typeface="Wingdings" panose="05000000000000000000" pitchFamily="2" charset="2"/>
              <a:buChar char="v"/>
            </a:pPr>
            <a:r>
              <a:rPr lang="en-US" dirty="0">
                <a:effectLst/>
                <a:ea typeface="SimSun" panose="02010600030101010101" pitchFamily="2" charset="-122"/>
              </a:rPr>
              <a:t>Given F</a:t>
            </a:r>
            <a:r>
              <a:rPr lang="en-US" baseline="-25000" dirty="0">
                <a:effectLst/>
                <a:ea typeface="SimSun" panose="02010600030101010101" pitchFamily="2" charset="-122"/>
              </a:rPr>
              <a:t>UL</a:t>
            </a:r>
            <a:r>
              <a:rPr lang="en-US" dirty="0">
                <a:effectLst/>
                <a:ea typeface="SimSun" panose="02010600030101010101" pitchFamily="2" charset="-122"/>
              </a:rPr>
              <a:t>, the historical knowledge is considered to narrow down the search space (for only candidate F</a:t>
            </a:r>
            <a:r>
              <a:rPr lang="en-US" baseline="-25000" dirty="0">
                <a:effectLst/>
                <a:ea typeface="SimSun" panose="02010600030101010101" pitchFamily="2" charset="-122"/>
              </a:rPr>
              <a:t>1</a:t>
            </a:r>
            <a:r>
              <a:rPr lang="en-US" dirty="0">
                <a:effectLst/>
                <a:ea typeface="SimSun" panose="02010600030101010101" pitchFamily="2" charset="-122"/>
              </a:rPr>
              <a:t> components) from entire DL PRB sub carrier frequencies to a subset of tuples, represented as F</a:t>
            </a:r>
            <a:r>
              <a:rPr lang="en-US" baseline="-25000" dirty="0">
                <a:effectLst/>
                <a:ea typeface="SimSun" panose="02010600030101010101" pitchFamily="2" charset="-122"/>
              </a:rPr>
              <a:t>1</a:t>
            </a:r>
            <a:r>
              <a:rPr lang="en-US" dirty="0">
                <a:effectLst/>
                <a:ea typeface="SimSun" panose="02010600030101010101" pitchFamily="2" charset="-122"/>
              </a:rPr>
              <a:t> </a:t>
            </a:r>
          </a:p>
          <a:p>
            <a:pPr algn="just">
              <a:spcBef>
                <a:spcPts val="0"/>
              </a:spcBef>
              <a:spcAft>
                <a:spcPts val="0"/>
              </a:spcAft>
              <a:buFont typeface="Wingdings" panose="05000000000000000000" pitchFamily="2" charset="2"/>
              <a:buChar char="v"/>
            </a:pPr>
            <a:r>
              <a:rPr lang="en-US" dirty="0">
                <a:effectLst/>
                <a:ea typeface="SimSun" panose="02010600030101010101" pitchFamily="2" charset="-122"/>
              </a:rPr>
              <a:t>Among the candidate F</a:t>
            </a:r>
            <a:r>
              <a:rPr lang="en-US" baseline="-25000" dirty="0">
                <a:effectLst/>
                <a:ea typeface="SimSun" panose="02010600030101010101" pitchFamily="2" charset="-122"/>
              </a:rPr>
              <a:t>1</a:t>
            </a:r>
            <a:r>
              <a:rPr lang="en-US" dirty="0">
                <a:effectLst/>
                <a:ea typeface="SimSun" panose="02010600030101010101" pitchFamily="2" charset="-122"/>
              </a:rPr>
              <a:t> carriers, use binary search to arrive at the correct component. </a:t>
            </a:r>
            <a:endParaRPr lang="en-US" dirty="0">
              <a:ea typeface="SimSun" panose="02010600030101010101" pitchFamily="2" charset="-122"/>
            </a:endParaRPr>
          </a:p>
          <a:p>
            <a:pPr marL="0" indent="0" algn="just">
              <a:spcBef>
                <a:spcPts val="0"/>
              </a:spcBef>
              <a:spcAft>
                <a:spcPts val="0"/>
              </a:spcAft>
              <a:buNone/>
            </a:pPr>
            <a:r>
              <a:rPr lang="en-US" i="1" dirty="0">
                <a:effectLst/>
                <a:ea typeface="SimSun" panose="02010600030101010101" pitchFamily="2" charset="-122"/>
              </a:rPr>
              <a:t>Step 1</a:t>
            </a:r>
            <a:r>
              <a:rPr lang="en-US" dirty="0">
                <a:effectLst/>
                <a:ea typeface="SimSun" panose="02010600030101010101" pitchFamily="2" charset="-122"/>
              </a:rPr>
              <a:t>: Blank one half of the F</a:t>
            </a:r>
            <a:r>
              <a:rPr lang="en-US" baseline="-25000" dirty="0">
                <a:effectLst/>
                <a:ea typeface="SimSun" panose="02010600030101010101" pitchFamily="2" charset="-122"/>
              </a:rPr>
              <a:t>1</a:t>
            </a:r>
            <a:r>
              <a:rPr lang="en-US" dirty="0">
                <a:effectLst/>
                <a:ea typeface="SimSun" panose="02010600030101010101" pitchFamily="2" charset="-122"/>
              </a:rPr>
              <a:t> candidates, check if PIM in F</a:t>
            </a:r>
            <a:r>
              <a:rPr lang="en-US" baseline="-25000" dirty="0">
                <a:effectLst/>
                <a:ea typeface="SimSun" panose="02010600030101010101" pitchFamily="2" charset="-122"/>
              </a:rPr>
              <a:t>UL</a:t>
            </a:r>
            <a:r>
              <a:rPr lang="en-US" dirty="0">
                <a:effectLst/>
                <a:ea typeface="SimSun" panose="02010600030101010101" pitchFamily="2" charset="-122"/>
              </a:rPr>
              <a:t> has reduced</a:t>
            </a:r>
          </a:p>
          <a:p>
            <a:pPr marL="0" indent="0" algn="just">
              <a:spcBef>
                <a:spcPts val="0"/>
              </a:spcBef>
              <a:spcAft>
                <a:spcPts val="0"/>
              </a:spcAft>
              <a:buNone/>
            </a:pPr>
            <a:r>
              <a:rPr lang="en-US" i="1" dirty="0">
                <a:effectLst/>
                <a:ea typeface="SimSun" panose="02010600030101010101" pitchFamily="2" charset="-122"/>
              </a:rPr>
              <a:t>Step 2</a:t>
            </a:r>
            <a:r>
              <a:rPr lang="en-US" dirty="0">
                <a:effectLst/>
                <a:ea typeface="SimSun" panose="02010600030101010101" pitchFamily="2" charset="-122"/>
              </a:rPr>
              <a:t>: If PIM reduced</a:t>
            </a:r>
          </a:p>
          <a:p>
            <a:pPr marL="0" indent="0" algn="just">
              <a:spcBef>
                <a:spcPts val="0"/>
              </a:spcBef>
              <a:spcAft>
                <a:spcPts val="0"/>
              </a:spcAft>
              <a:buNone/>
            </a:pPr>
            <a:r>
              <a:rPr lang="en-US" dirty="0">
                <a:effectLst/>
                <a:ea typeface="SimSun" panose="02010600030101010101" pitchFamily="2" charset="-122"/>
              </a:rPr>
              <a:t>Search space F</a:t>
            </a:r>
            <a:r>
              <a:rPr lang="en-US" baseline="-25000" dirty="0">
                <a:effectLst/>
                <a:ea typeface="SimSun" panose="02010600030101010101" pitchFamily="2" charset="-122"/>
              </a:rPr>
              <a:t>1</a:t>
            </a:r>
            <a:r>
              <a:rPr lang="en-US" dirty="0">
                <a:effectLst/>
                <a:ea typeface="SimSun" panose="02010600030101010101" pitchFamily="2" charset="-122"/>
              </a:rPr>
              <a:t>  is updated to first half, proceed to step 1</a:t>
            </a:r>
          </a:p>
          <a:p>
            <a:pPr marL="0" indent="0" algn="just">
              <a:spcBef>
                <a:spcPts val="0"/>
              </a:spcBef>
              <a:spcAft>
                <a:spcPts val="0"/>
              </a:spcAft>
              <a:buNone/>
            </a:pPr>
            <a:r>
              <a:rPr lang="en-US" i="1" dirty="0">
                <a:effectLst/>
                <a:ea typeface="SimSun" panose="02010600030101010101" pitchFamily="2" charset="-122"/>
              </a:rPr>
              <a:t>Step 3</a:t>
            </a:r>
            <a:r>
              <a:rPr lang="en-US" dirty="0">
                <a:effectLst/>
                <a:ea typeface="SimSun" panose="02010600030101010101" pitchFamily="2" charset="-122"/>
              </a:rPr>
              <a:t>: Update F</a:t>
            </a:r>
            <a:r>
              <a:rPr lang="en-US" baseline="-25000" dirty="0">
                <a:effectLst/>
                <a:ea typeface="SimSun" panose="02010600030101010101" pitchFamily="2" charset="-122"/>
              </a:rPr>
              <a:t>1</a:t>
            </a:r>
            <a:r>
              <a:rPr lang="en-US" dirty="0">
                <a:effectLst/>
                <a:ea typeface="SimSun" panose="02010600030101010101" pitchFamily="2" charset="-122"/>
              </a:rPr>
              <a:t>  to second half, proceed to step 1</a:t>
            </a:r>
          </a:p>
          <a:p>
            <a:pPr marL="0" indent="0">
              <a:buNone/>
            </a:pPr>
            <a:r>
              <a:rPr lang="en-US" i="1" dirty="0">
                <a:effectLst/>
                <a:ea typeface="SimSun" panose="02010600030101010101" pitchFamily="2" charset="-122"/>
              </a:rPr>
              <a:t>Stop</a:t>
            </a:r>
            <a:r>
              <a:rPr lang="en-US" dirty="0">
                <a:effectLst/>
                <a:ea typeface="SimSun" panose="02010600030101010101" pitchFamily="2" charset="-122"/>
              </a:rPr>
              <a:t> when F</a:t>
            </a:r>
            <a:r>
              <a:rPr lang="en-US" baseline="-25000" dirty="0">
                <a:effectLst/>
                <a:ea typeface="SimSun" panose="02010600030101010101" pitchFamily="2" charset="-122"/>
              </a:rPr>
              <a:t>1</a:t>
            </a:r>
            <a:r>
              <a:rPr lang="en-US" dirty="0">
                <a:effectLst/>
                <a:ea typeface="SimSun" panose="02010600030101010101" pitchFamily="2" charset="-122"/>
              </a:rPr>
              <a:t>  is a singleton set</a:t>
            </a:r>
          </a:p>
          <a:p>
            <a:pPr marL="0" indent="0">
              <a:buNone/>
            </a:pPr>
            <a:endParaRPr lang="en-US" dirty="0">
              <a:ea typeface="SimSun" panose="02010600030101010101" pitchFamily="2" charset="-122"/>
            </a:endParaRPr>
          </a:p>
          <a:p>
            <a:pPr marL="0" indent="0" algn="just">
              <a:spcBef>
                <a:spcPts val="0"/>
              </a:spcBef>
              <a:spcAft>
                <a:spcPts val="0"/>
              </a:spcAft>
              <a:buNone/>
            </a:pPr>
            <a:r>
              <a:rPr lang="en-US" b="1" dirty="0">
                <a:effectLst/>
                <a:ea typeface="SimSun" panose="02010600030101010101" pitchFamily="2" charset="-122"/>
              </a:rPr>
              <a:t>Case 3</a:t>
            </a:r>
            <a:r>
              <a:rPr lang="en-US" dirty="0">
                <a:effectLst/>
                <a:ea typeface="SimSun" panose="02010600030101010101" pitchFamily="2" charset="-122"/>
              </a:rPr>
              <a:t>: Both is (F</a:t>
            </a:r>
            <a:r>
              <a:rPr lang="en-US" baseline="-25000" dirty="0">
                <a:effectLst/>
                <a:ea typeface="SimSun" panose="02010600030101010101" pitchFamily="2" charset="-122"/>
              </a:rPr>
              <a:t>1</a:t>
            </a:r>
            <a:r>
              <a:rPr lang="en-US" dirty="0">
                <a:effectLst/>
                <a:ea typeface="SimSun" panose="02010600030101010101" pitchFamily="2" charset="-122"/>
              </a:rPr>
              <a:t>, F</a:t>
            </a:r>
            <a:r>
              <a:rPr lang="en-US" baseline="-25000" dirty="0">
                <a:effectLst/>
                <a:ea typeface="SimSun" panose="02010600030101010101" pitchFamily="2" charset="-122"/>
              </a:rPr>
              <a:t>2</a:t>
            </a:r>
            <a:r>
              <a:rPr lang="en-US" dirty="0">
                <a:effectLst/>
                <a:ea typeface="SimSun" panose="02010600030101010101" pitchFamily="2" charset="-122"/>
              </a:rPr>
              <a:t>) are not in the operator’s range:</a:t>
            </a:r>
          </a:p>
          <a:p>
            <a:pPr algn="just">
              <a:spcBef>
                <a:spcPts val="0"/>
              </a:spcBef>
              <a:spcAft>
                <a:spcPts val="0"/>
              </a:spcAft>
              <a:buFont typeface="Wingdings" panose="05000000000000000000" pitchFamily="2" charset="2"/>
              <a:buChar char="v"/>
            </a:pPr>
            <a:r>
              <a:rPr lang="en-US" dirty="0">
                <a:effectLst/>
                <a:ea typeface="SimSun" panose="02010600030101010101" pitchFamily="2" charset="-122"/>
              </a:rPr>
              <a:t>Cease to use F</a:t>
            </a:r>
            <a:r>
              <a:rPr lang="en-US" baseline="-25000" dirty="0">
                <a:effectLst/>
                <a:ea typeface="SimSun" panose="02010600030101010101" pitchFamily="2" charset="-122"/>
              </a:rPr>
              <a:t>UL</a:t>
            </a:r>
            <a:r>
              <a:rPr lang="en-US" dirty="0">
                <a:effectLst/>
                <a:ea typeface="SimSun" panose="02010600030101010101" pitchFamily="2" charset="-122"/>
              </a:rPr>
              <a:t>  as UL PRB and shift to another PRB</a:t>
            </a:r>
          </a:p>
          <a:p>
            <a:pPr algn="just">
              <a:spcBef>
                <a:spcPts val="0"/>
              </a:spcBef>
              <a:spcAft>
                <a:spcPts val="0"/>
              </a:spcAft>
              <a:buFont typeface="Wingdings" panose="05000000000000000000" pitchFamily="2" charset="2"/>
              <a:buChar char="v"/>
            </a:pPr>
            <a:r>
              <a:rPr lang="en-US" dirty="0">
                <a:effectLst/>
                <a:ea typeface="SimSun" panose="02010600030101010101" pitchFamily="2" charset="-122"/>
              </a:rPr>
              <a:t>Append the output of the PIM frequency determining module back to the historical knowledge of F</a:t>
            </a:r>
            <a:r>
              <a:rPr lang="en-US" baseline="-25000" dirty="0">
                <a:effectLst/>
                <a:ea typeface="SimSun" panose="02010600030101010101" pitchFamily="2" charset="-122"/>
              </a:rPr>
              <a:t>UL</a:t>
            </a:r>
            <a:endParaRPr lang="en-US" dirty="0">
              <a:effectLst/>
              <a:ea typeface="SimSun" panose="02010600030101010101" pitchFamily="2" charset="-122"/>
            </a:endParaRPr>
          </a:p>
          <a:p>
            <a:pPr marL="0" indent="0">
              <a:buNone/>
            </a:pPr>
            <a:endParaRPr lang="en-US" dirty="0">
              <a:effectLst/>
              <a:ea typeface="SimSun" panose="02010600030101010101" pitchFamily="2" charset="-122"/>
            </a:endParaRPr>
          </a:p>
        </p:txBody>
      </p:sp>
    </p:spTree>
    <p:extLst>
      <p:ext uri="{BB962C8B-B14F-4D97-AF65-F5344CB8AC3E}">
        <p14:creationId xmlns:p14="http://schemas.microsoft.com/office/powerpoint/2010/main" val="32013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CD5CB5-6AC4-4306-B8DA-876C54A15FF9}"/>
              </a:ext>
            </a:extLst>
          </p:cNvPr>
          <p:cNvSpPr>
            <a:spLocks noGrp="1"/>
          </p:cNvSpPr>
          <p:nvPr>
            <p:ph type="title"/>
          </p:nvPr>
        </p:nvSpPr>
        <p:spPr/>
        <p:txBody>
          <a:bodyPr/>
          <a:lstStyle/>
          <a:p>
            <a:r>
              <a:rPr lang="en-US" dirty="0"/>
              <a:t>Algorithm for PIM cancellation</a:t>
            </a:r>
          </a:p>
        </p:txBody>
      </p:sp>
      <p:sp>
        <p:nvSpPr>
          <p:cNvPr id="46" name="Content Placeholder 2">
            <a:extLst>
              <a:ext uri="{FF2B5EF4-FFF2-40B4-BE49-F238E27FC236}">
                <a16:creationId xmlns:a16="http://schemas.microsoft.com/office/drawing/2014/main" id="{63489840-6C9D-4C25-B7AC-0FFC1C9E2816}"/>
              </a:ext>
            </a:extLst>
          </p:cNvPr>
          <p:cNvSpPr txBox="1">
            <a:spLocks/>
          </p:cNvSpPr>
          <p:nvPr/>
        </p:nvSpPr>
        <p:spPr>
          <a:xfrm>
            <a:off x="6497461" y="1797130"/>
            <a:ext cx="6845564" cy="5655307"/>
          </a:xfrm>
          <a:prstGeom prst="rect">
            <a:avLst/>
          </a:prstGeom>
        </p:spPr>
        <p:txBody>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marL="0" indent="0" algn="just">
              <a:spcBef>
                <a:spcPts val="0"/>
              </a:spcBef>
              <a:spcAft>
                <a:spcPts val="0"/>
              </a:spcAft>
              <a:buNone/>
            </a:pPr>
            <a:r>
              <a:rPr lang="en-US" sz="2232" dirty="0">
                <a:ea typeface="SimSun" panose="02010600030101010101" pitchFamily="2" charset="-122"/>
              </a:rPr>
              <a:t>Once the frequencies causing degradation are determined, PIM is controlled by the system by any standard method such as the following: changing the frequency of the wireless network to avoid the determined frequencies, or by having an apparatus to cancel the noise caused by those frequencies. </a:t>
            </a:r>
          </a:p>
          <a:p>
            <a:pPr marL="0" indent="0" algn="just">
              <a:spcBef>
                <a:spcPts val="0"/>
              </a:spcBef>
              <a:spcAft>
                <a:spcPts val="0"/>
              </a:spcAft>
              <a:buNone/>
            </a:pPr>
            <a:r>
              <a:rPr lang="en-US" sz="2232" dirty="0">
                <a:ea typeface="SimSun" panose="02010600030101010101" pitchFamily="2" charset="-122"/>
              </a:rPr>
              <a:t>Given (F</a:t>
            </a:r>
            <a:r>
              <a:rPr lang="en-US" sz="2232" baseline="-25000" dirty="0">
                <a:ea typeface="SimSun" panose="02010600030101010101" pitchFamily="2" charset="-122"/>
              </a:rPr>
              <a:t>1</a:t>
            </a:r>
            <a:r>
              <a:rPr lang="en-US" sz="2232" dirty="0">
                <a:ea typeface="SimSun" panose="02010600030101010101" pitchFamily="2" charset="-122"/>
              </a:rPr>
              <a:t>, F</a:t>
            </a:r>
            <a:r>
              <a:rPr lang="en-US" sz="2232" baseline="-25000" dirty="0">
                <a:ea typeface="SimSun" panose="02010600030101010101" pitchFamily="2" charset="-122"/>
              </a:rPr>
              <a:t>2</a:t>
            </a:r>
            <a:r>
              <a:rPr lang="en-US" sz="2232" dirty="0">
                <a:ea typeface="SimSun" panose="02010600030101010101" pitchFamily="2" charset="-122"/>
              </a:rPr>
              <a:t>) as determined by PIM frequency detection module:</a:t>
            </a:r>
          </a:p>
          <a:p>
            <a:pPr algn="just">
              <a:spcBef>
                <a:spcPts val="0"/>
              </a:spcBef>
              <a:spcAft>
                <a:spcPts val="0"/>
              </a:spcAft>
              <a:buFont typeface="Wingdings" panose="05000000000000000000" pitchFamily="2" charset="2"/>
              <a:buChar char="v"/>
            </a:pPr>
            <a:r>
              <a:rPr lang="en-US" sz="2232" b="1" dirty="0">
                <a:ea typeface="SimSun" panose="02010600030101010101" pitchFamily="2" charset="-122"/>
              </a:rPr>
              <a:t>Case 1</a:t>
            </a:r>
            <a:r>
              <a:rPr lang="en-US" sz="2232" dirty="0">
                <a:ea typeface="SimSun" panose="02010600030101010101" pitchFamily="2" charset="-122"/>
              </a:rPr>
              <a:t>: (F</a:t>
            </a:r>
            <a:r>
              <a:rPr lang="en-US" sz="2232" baseline="-25000" dirty="0">
                <a:ea typeface="SimSun" panose="02010600030101010101" pitchFamily="2" charset="-122"/>
              </a:rPr>
              <a:t>1</a:t>
            </a:r>
            <a:r>
              <a:rPr lang="en-US" sz="2232" dirty="0">
                <a:ea typeface="SimSun" panose="02010600030101010101" pitchFamily="2" charset="-122"/>
              </a:rPr>
              <a:t>, F</a:t>
            </a:r>
            <a:r>
              <a:rPr lang="en-US" sz="2232" baseline="-25000" dirty="0">
                <a:ea typeface="SimSun" panose="02010600030101010101" pitchFamily="2" charset="-122"/>
              </a:rPr>
              <a:t>2</a:t>
            </a:r>
            <a:r>
              <a:rPr lang="en-US" sz="2232" dirty="0">
                <a:ea typeface="SimSun" panose="02010600030101010101" pitchFamily="2" charset="-122"/>
              </a:rPr>
              <a:t>) both from given operator – PIM cancellation using continuous time adaptive filter (in RF domain) or using RL algorithms </a:t>
            </a:r>
          </a:p>
          <a:p>
            <a:pPr algn="just">
              <a:spcBef>
                <a:spcPts val="0"/>
              </a:spcBef>
              <a:spcAft>
                <a:spcPts val="0"/>
              </a:spcAft>
              <a:buFont typeface="Wingdings" panose="05000000000000000000" pitchFamily="2" charset="2"/>
              <a:buChar char="v"/>
            </a:pPr>
            <a:r>
              <a:rPr lang="en-US" sz="2232" b="1" dirty="0">
                <a:ea typeface="SimSun" panose="02010600030101010101" pitchFamily="2" charset="-122"/>
              </a:rPr>
              <a:t>Case 2</a:t>
            </a:r>
            <a:r>
              <a:rPr lang="en-US" sz="2232" dirty="0">
                <a:ea typeface="SimSun" panose="02010600030101010101" pitchFamily="2" charset="-122"/>
              </a:rPr>
              <a:t>: F</a:t>
            </a:r>
            <a:r>
              <a:rPr lang="en-US" sz="2232" baseline="-25000" dirty="0">
                <a:ea typeface="SimSun" panose="02010600030101010101" pitchFamily="2" charset="-122"/>
              </a:rPr>
              <a:t>1</a:t>
            </a:r>
            <a:r>
              <a:rPr lang="en-US" sz="2232" dirty="0">
                <a:ea typeface="SimSun" panose="02010600030101010101" pitchFamily="2" charset="-122"/>
              </a:rPr>
              <a:t> alone from given operator and F</a:t>
            </a:r>
            <a:r>
              <a:rPr lang="en-US" sz="2232" baseline="-25000" dirty="0">
                <a:ea typeface="SimSun" panose="02010600030101010101" pitchFamily="2" charset="-122"/>
              </a:rPr>
              <a:t>2</a:t>
            </a:r>
            <a:r>
              <a:rPr lang="en-US" sz="2232" dirty="0">
                <a:ea typeface="SimSun" panose="02010600030101010101" pitchFamily="2" charset="-122"/>
              </a:rPr>
              <a:t> is unknown, DL PRB corresponding to F</a:t>
            </a:r>
            <a:r>
              <a:rPr lang="en-US" sz="2232" baseline="-25000" dirty="0">
                <a:ea typeface="SimSun" panose="02010600030101010101" pitchFamily="2" charset="-122"/>
              </a:rPr>
              <a:t>1</a:t>
            </a:r>
            <a:r>
              <a:rPr lang="en-US" sz="2232" dirty="0">
                <a:ea typeface="SimSun" panose="02010600030101010101" pitchFamily="2" charset="-122"/>
              </a:rPr>
              <a:t>  can be ceased to be used</a:t>
            </a:r>
          </a:p>
          <a:p>
            <a:pPr algn="just">
              <a:spcBef>
                <a:spcPts val="0"/>
              </a:spcBef>
              <a:spcAft>
                <a:spcPts val="0"/>
              </a:spcAft>
              <a:buFont typeface="Wingdings" panose="05000000000000000000" pitchFamily="2" charset="2"/>
              <a:buChar char="v"/>
            </a:pPr>
            <a:r>
              <a:rPr lang="en-US" sz="2232" b="1" dirty="0">
                <a:ea typeface="SimSun" panose="02010600030101010101" pitchFamily="2" charset="-122"/>
              </a:rPr>
              <a:t>Case 3</a:t>
            </a:r>
            <a:r>
              <a:rPr lang="en-US" sz="2232" dirty="0">
                <a:ea typeface="SimSun" panose="02010600030101010101" pitchFamily="2" charset="-122"/>
              </a:rPr>
              <a:t>: (F</a:t>
            </a:r>
            <a:r>
              <a:rPr lang="en-US" sz="2232" baseline="-25000" dirty="0">
                <a:ea typeface="SimSun" panose="02010600030101010101" pitchFamily="2" charset="-122"/>
              </a:rPr>
              <a:t>1</a:t>
            </a:r>
            <a:r>
              <a:rPr lang="en-US" sz="2232" dirty="0">
                <a:ea typeface="SimSun" panose="02010600030101010101" pitchFamily="2" charset="-122"/>
              </a:rPr>
              <a:t>, F</a:t>
            </a:r>
            <a:r>
              <a:rPr lang="en-US" sz="2232" baseline="-25000" dirty="0">
                <a:ea typeface="SimSun" panose="02010600030101010101" pitchFamily="2" charset="-122"/>
              </a:rPr>
              <a:t>2</a:t>
            </a:r>
            <a:r>
              <a:rPr lang="en-US" sz="2232" dirty="0">
                <a:ea typeface="SimSun" panose="02010600030101010101" pitchFamily="2" charset="-122"/>
              </a:rPr>
              <a:t>) neither are from given operator – frequency changing module for UL PRB</a:t>
            </a:r>
          </a:p>
        </p:txBody>
      </p:sp>
      <p:pic>
        <p:nvPicPr>
          <p:cNvPr id="5" name="Picture 4">
            <a:extLst>
              <a:ext uri="{FF2B5EF4-FFF2-40B4-BE49-F238E27FC236}">
                <a16:creationId xmlns:a16="http://schemas.microsoft.com/office/drawing/2014/main" id="{BA563FF4-0EDC-4ADC-9141-83C90063BFD5}"/>
              </a:ext>
            </a:extLst>
          </p:cNvPr>
          <p:cNvPicPr/>
          <p:nvPr/>
        </p:nvPicPr>
        <p:blipFill>
          <a:blip r:embed="rId2"/>
          <a:stretch>
            <a:fillRect/>
          </a:stretch>
        </p:blipFill>
        <p:spPr>
          <a:xfrm>
            <a:off x="474580" y="1652775"/>
            <a:ext cx="5911545" cy="2911727"/>
          </a:xfrm>
          <a:prstGeom prst="rect">
            <a:avLst/>
          </a:prstGeom>
        </p:spPr>
      </p:pic>
      <p:pic>
        <p:nvPicPr>
          <p:cNvPr id="6" name="Picture 5" descr="Chart, line chart, histogram&#10;&#10;Description automatically generated">
            <a:extLst>
              <a:ext uri="{FF2B5EF4-FFF2-40B4-BE49-F238E27FC236}">
                <a16:creationId xmlns:a16="http://schemas.microsoft.com/office/drawing/2014/main" id="{8643F12B-0F76-407C-93A1-2F39CD3BC547}"/>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734485" y="4943938"/>
            <a:ext cx="3844425" cy="2238015"/>
          </a:xfrm>
          <a:prstGeom prst="rect">
            <a:avLst/>
          </a:prstGeom>
        </p:spPr>
      </p:pic>
      <p:sp>
        <p:nvSpPr>
          <p:cNvPr id="8" name="TextBox 7">
            <a:extLst>
              <a:ext uri="{FF2B5EF4-FFF2-40B4-BE49-F238E27FC236}">
                <a16:creationId xmlns:a16="http://schemas.microsoft.com/office/drawing/2014/main" id="{F3751CAC-6794-48A1-816E-BB99B427F7CD}"/>
              </a:ext>
            </a:extLst>
          </p:cNvPr>
          <p:cNvSpPr txBox="1"/>
          <p:nvPr/>
        </p:nvSpPr>
        <p:spPr bwMode="auto">
          <a:xfrm>
            <a:off x="253864" y="7331881"/>
            <a:ext cx="6805667" cy="332848"/>
          </a:xfrm>
          <a:prstGeom prst="rect">
            <a:avLst/>
          </a:prstGeom>
          <a:noFill/>
          <a:ln w="12700">
            <a:noFill/>
            <a:miter lim="800000"/>
            <a:headEnd/>
            <a:tailEnd/>
          </a:ln>
        </p:spPr>
        <p:txBody>
          <a:bodyPr wrap="square">
            <a:spAutoFit/>
          </a:bodyPr>
          <a:lstStyle/>
          <a:p>
            <a:r>
              <a:rPr lang="en-US" sz="1563" dirty="0">
                <a:latin typeface="+mj-lt"/>
                <a:ea typeface="SimSun" panose="02010600030101010101" pitchFamily="2" charset="-122"/>
              </a:rPr>
              <a:t>Sample output of a PIM cancellation module in RF band using adaptive filter</a:t>
            </a:r>
            <a:endParaRPr lang="en-US" sz="1563" dirty="0">
              <a:latin typeface="+mj-lt"/>
            </a:endParaRPr>
          </a:p>
        </p:txBody>
      </p:sp>
    </p:spTree>
    <p:extLst>
      <p:ext uri="{BB962C8B-B14F-4D97-AF65-F5344CB8AC3E}">
        <p14:creationId xmlns:p14="http://schemas.microsoft.com/office/powerpoint/2010/main" val="265750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C29232A-9116-4145-952A-B37E50B33C84}"/>
              </a:ext>
            </a:extLst>
          </p:cNvPr>
          <p:cNvSpPr>
            <a:spLocks noGrp="1"/>
          </p:cNvSpPr>
          <p:nvPr>
            <p:ph type="title"/>
          </p:nvPr>
        </p:nvSpPr>
        <p:spPr/>
        <p:txBody>
          <a:bodyPr/>
          <a:lstStyle/>
          <a:p>
            <a:r>
              <a:rPr lang="en-US" dirty="0"/>
              <a:t>Simulation Environment</a:t>
            </a:r>
          </a:p>
        </p:txBody>
      </p:sp>
      <p:sp>
        <p:nvSpPr>
          <p:cNvPr id="6" name="Content Placeholder 2">
            <a:extLst>
              <a:ext uri="{FF2B5EF4-FFF2-40B4-BE49-F238E27FC236}">
                <a16:creationId xmlns:a16="http://schemas.microsoft.com/office/drawing/2014/main" id="{8F1B30A3-F296-4234-A369-E9F3F00E5AA4}"/>
              </a:ext>
            </a:extLst>
          </p:cNvPr>
          <p:cNvSpPr txBox="1">
            <a:spLocks/>
          </p:cNvSpPr>
          <p:nvPr/>
        </p:nvSpPr>
        <p:spPr>
          <a:xfrm>
            <a:off x="930459" y="1797130"/>
            <a:ext cx="12412573" cy="5655307"/>
          </a:xfrm>
          <a:prstGeom prst="rect">
            <a:avLst/>
          </a:prstGeom>
        </p:spPr>
        <p:txBody>
          <a:bodyPr/>
          <a:lstStyle>
            <a:lvl1pPr marL="3429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ea typeface="+mn-ea"/>
                <a:cs typeface="+mn-cs"/>
              </a:defRPr>
            </a:lvl1pPr>
            <a:lvl2pPr marL="712788"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2pPr>
            <a:lvl3pPr marL="10795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3pPr>
            <a:lvl4pPr marL="1435100"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4pPr>
            <a:lvl5pPr marL="1770063" indent="-342900" algn="l" rtl="0" eaLnBrk="1" fontAlgn="base" hangingPunct="1">
              <a:spcBef>
                <a:spcPts val="300"/>
              </a:spcBef>
              <a:spcAft>
                <a:spcPct val="0"/>
              </a:spcAft>
              <a:buClr>
                <a:schemeClr val="tx1"/>
              </a:buClr>
              <a:buFont typeface="Ericsson Hilda Light" panose="00000400000000000000" pitchFamily="2" charset="0"/>
              <a:buChar char="—"/>
              <a:defRPr sz="2000" kern="1000" spc="-30">
                <a:solidFill>
                  <a:schemeClr val="tx1"/>
                </a:solidFill>
                <a:latin typeface="+mn-lt"/>
              </a:defRPr>
            </a:lvl5pPr>
            <a:lvl6pPr marL="20716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Hilda" pitchFamily="2" charset="0"/>
              <a:buChar char="›"/>
              <a:defRPr sz="2000">
                <a:solidFill>
                  <a:schemeClr val="tx1"/>
                </a:solidFill>
                <a:latin typeface="+mn-lt"/>
              </a:defRPr>
            </a:lvl9pPr>
          </a:lstStyle>
          <a:p>
            <a:pPr algn="just">
              <a:spcBef>
                <a:spcPts val="0"/>
              </a:spcBef>
              <a:spcAft>
                <a:spcPts val="0"/>
              </a:spcAft>
              <a:buFont typeface="Wingdings" panose="05000000000000000000" pitchFamily="2" charset="2"/>
              <a:buChar char="v"/>
            </a:pPr>
            <a:r>
              <a:rPr lang="en-US" sz="2232" dirty="0">
                <a:ea typeface="SimSun" panose="02010600030101010101" pitchFamily="2" charset="-122"/>
              </a:rPr>
              <a:t>To study the working and efficacy of our solution, we use a home-grown simulator to simulate the effects of PIM. </a:t>
            </a:r>
          </a:p>
          <a:p>
            <a:pPr>
              <a:buFont typeface="Wingdings" panose="05000000000000000000" pitchFamily="2" charset="2"/>
              <a:buChar char="v"/>
            </a:pPr>
            <a:r>
              <a:rPr lang="en-US" sz="2232" dirty="0">
                <a:ea typeface="SimSun" panose="02010600030101010101" pitchFamily="2" charset="-122"/>
              </a:rPr>
              <a:t>In our home-grown simulator, we simulate the effect of third order PIM, based on PRB allocation in the downlink</a:t>
            </a:r>
          </a:p>
          <a:p>
            <a:pPr>
              <a:buFont typeface="Wingdings" panose="05000000000000000000" pitchFamily="2" charset="2"/>
              <a:buChar char="v"/>
            </a:pPr>
            <a:r>
              <a:rPr lang="en-US" sz="2232" dirty="0">
                <a:ea typeface="SimSun" panose="02010600030101010101" pitchFamily="2" charset="-122"/>
              </a:rPr>
              <a:t>The simulated environment considers frequency range from 700 to 900 MHz where a combination of bands B14, B17 and B29 are considered. </a:t>
            </a:r>
          </a:p>
          <a:p>
            <a:pPr>
              <a:buFont typeface="Wingdings" panose="05000000000000000000" pitchFamily="2" charset="2"/>
              <a:buChar char="v"/>
            </a:pPr>
            <a:r>
              <a:rPr lang="en-US" sz="2232" dirty="0">
                <a:ea typeface="SimSun" panose="02010600030101010101" pitchFamily="2" charset="-122"/>
              </a:rPr>
              <a:t>4 uplink channels and 4 downlink channels as described below:</a:t>
            </a:r>
          </a:p>
          <a:p>
            <a:pPr lvl="1">
              <a:buFont typeface="Wingdings" panose="05000000000000000000" pitchFamily="2" charset="2"/>
              <a:buChar char="v"/>
            </a:pPr>
            <a:r>
              <a:rPr lang="en-US" sz="1563" dirty="0">
                <a:ea typeface="SimSun" panose="02010600030101010101" pitchFamily="2" charset="-122"/>
              </a:rPr>
              <a:t>B14:     UL:                 788 - 798 MHz,     DL:                 758 - 768 MHz,     Channel bandwidth:  5, 10</a:t>
            </a:r>
          </a:p>
          <a:p>
            <a:pPr lvl="1">
              <a:buFont typeface="Wingdings" panose="05000000000000000000" pitchFamily="2" charset="2"/>
              <a:buChar char="v"/>
            </a:pPr>
            <a:r>
              <a:rPr lang="en-US" sz="1563" dirty="0">
                <a:ea typeface="SimSun" panose="02010600030101010101" pitchFamily="2" charset="-122"/>
              </a:rPr>
              <a:t>B17:    UL:                 704 - 716 MHz,     DL:                 734 - 746 MHz,     Channel bandwidth:  5, 10</a:t>
            </a:r>
          </a:p>
          <a:p>
            <a:pPr lvl="1">
              <a:buFont typeface="Wingdings" panose="05000000000000000000" pitchFamily="2" charset="2"/>
              <a:buChar char="v"/>
            </a:pPr>
            <a:r>
              <a:rPr lang="en-US" sz="1563" dirty="0">
                <a:ea typeface="SimSun" panose="02010600030101010101" pitchFamily="2" charset="-122"/>
              </a:rPr>
              <a:t>B29: DL Carrier Aggregation Only.     DL:                 717 - 728 MHz,     Channel bandwidth:  3, 5, 10</a:t>
            </a:r>
          </a:p>
          <a:p>
            <a:pPr lvl="1">
              <a:buFont typeface="Wingdings" panose="05000000000000000000" pitchFamily="2" charset="2"/>
              <a:buChar char="v"/>
            </a:pPr>
            <a:r>
              <a:rPr lang="en-US" sz="1563" dirty="0">
                <a:ea typeface="SimSun" panose="02010600030101010101" pitchFamily="2" charset="-122"/>
              </a:rPr>
              <a:t>    UL:                 830 - 840 MHz</a:t>
            </a:r>
          </a:p>
          <a:p>
            <a:pPr lvl="1">
              <a:buFont typeface="Wingdings" panose="05000000000000000000" pitchFamily="2" charset="2"/>
              <a:buChar char="v"/>
            </a:pPr>
            <a:r>
              <a:rPr lang="en-US" sz="1563" dirty="0">
                <a:ea typeface="SimSun" panose="02010600030101010101" pitchFamily="2" charset="-122"/>
              </a:rPr>
              <a:t>    UL:                 880 - 915 MHz</a:t>
            </a:r>
          </a:p>
          <a:p>
            <a:pPr lvl="1">
              <a:buFont typeface="Wingdings" panose="05000000000000000000" pitchFamily="2" charset="2"/>
              <a:buChar char="v"/>
            </a:pPr>
            <a:r>
              <a:rPr lang="en-US" sz="1563" dirty="0">
                <a:ea typeface="SimSun" panose="02010600030101010101" pitchFamily="2" charset="-122"/>
              </a:rPr>
              <a:t>    DL:                 845 - 875 MHz</a:t>
            </a:r>
          </a:p>
          <a:p>
            <a:pPr>
              <a:buFont typeface="Wingdings" panose="05000000000000000000" pitchFamily="2" charset="2"/>
              <a:buChar char="v"/>
            </a:pPr>
            <a:r>
              <a:rPr lang="en-US" sz="2010" dirty="0">
                <a:ea typeface="SimSun" panose="02010600030101010101" pitchFamily="2" charset="-122"/>
              </a:rPr>
              <a:t>A comparison of exhaustive search, supervised learning and variants of Multi-Armed-Bandit (MAB) to detect and mitigate PIM was demonstrated on the homegrown PIM Simulator, under the presence of noise and frequency hopping.</a:t>
            </a:r>
          </a:p>
        </p:txBody>
      </p:sp>
    </p:spTree>
    <p:extLst>
      <p:ext uri="{BB962C8B-B14F-4D97-AF65-F5344CB8AC3E}">
        <p14:creationId xmlns:p14="http://schemas.microsoft.com/office/powerpoint/2010/main" val="3897679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CD5CB5-6AC4-4306-B8DA-876C54A15FF9}"/>
              </a:ext>
            </a:extLst>
          </p:cNvPr>
          <p:cNvSpPr>
            <a:spLocks noGrp="1"/>
          </p:cNvSpPr>
          <p:nvPr>
            <p:ph type="title"/>
          </p:nvPr>
        </p:nvSpPr>
        <p:spPr/>
        <p:txBody>
          <a:bodyPr/>
          <a:lstStyle/>
          <a:p>
            <a:r>
              <a:rPr lang="en-US" dirty="0"/>
              <a:t>Results: convergence of learning for 10 iterations of frequency hopping</a:t>
            </a:r>
          </a:p>
        </p:txBody>
      </p:sp>
      <p:pic>
        <p:nvPicPr>
          <p:cNvPr id="11" name="Picture 10">
            <a:extLst>
              <a:ext uri="{FF2B5EF4-FFF2-40B4-BE49-F238E27FC236}">
                <a16:creationId xmlns:a16="http://schemas.microsoft.com/office/drawing/2014/main" id="{40D9E46D-8B65-4406-8DF0-3BC137D6ABD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4574" y="2124024"/>
            <a:ext cx="3129896" cy="1019200"/>
          </a:xfrm>
          <a:prstGeom prst="rect">
            <a:avLst/>
          </a:prstGeom>
          <a:noFill/>
          <a:ln>
            <a:noFill/>
          </a:ln>
        </p:spPr>
      </p:pic>
      <p:pic>
        <p:nvPicPr>
          <p:cNvPr id="12" name="Picture 11">
            <a:extLst>
              <a:ext uri="{FF2B5EF4-FFF2-40B4-BE49-F238E27FC236}">
                <a16:creationId xmlns:a16="http://schemas.microsoft.com/office/drawing/2014/main" id="{F5297266-6BEF-4E78-8BAD-A176AECD3E06}"/>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590" y="3470130"/>
            <a:ext cx="3185888" cy="1037629"/>
          </a:xfrm>
          <a:prstGeom prst="rect">
            <a:avLst/>
          </a:prstGeom>
          <a:noFill/>
          <a:ln>
            <a:noFill/>
          </a:ln>
        </p:spPr>
      </p:pic>
      <p:pic>
        <p:nvPicPr>
          <p:cNvPr id="28" name="Picture 27">
            <a:extLst>
              <a:ext uri="{FF2B5EF4-FFF2-40B4-BE49-F238E27FC236}">
                <a16:creationId xmlns:a16="http://schemas.microsoft.com/office/drawing/2014/main" id="{FCE413ED-A6B2-4B3C-8B4D-AC8E347B0333}"/>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V="1">
            <a:off x="787797" y="4714281"/>
            <a:ext cx="3223453" cy="1049677"/>
          </a:xfrm>
          <a:prstGeom prst="rect">
            <a:avLst/>
          </a:prstGeom>
          <a:noFill/>
          <a:ln>
            <a:noFill/>
          </a:ln>
          <a:scene3d>
            <a:camera prst="orthographicFront">
              <a:rot lat="10800000" lon="0" rev="0"/>
            </a:camera>
            <a:lightRig rig="threePt" dir="t"/>
          </a:scene3d>
        </p:spPr>
      </p:pic>
      <p:pic>
        <p:nvPicPr>
          <p:cNvPr id="29" name="Picture 28">
            <a:extLst>
              <a:ext uri="{FF2B5EF4-FFF2-40B4-BE49-F238E27FC236}">
                <a16:creationId xmlns:a16="http://schemas.microsoft.com/office/drawing/2014/main" id="{8542A3BE-35B6-44AB-B9E7-26B01C24AB79}"/>
              </a:ext>
            </a:extLst>
          </p:cNvPr>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8588" y="6182616"/>
            <a:ext cx="3078866" cy="1002191"/>
          </a:xfrm>
          <a:prstGeom prst="rect">
            <a:avLst/>
          </a:prstGeom>
          <a:noFill/>
          <a:ln>
            <a:noFill/>
          </a:ln>
        </p:spPr>
      </p:pic>
      <p:pic>
        <p:nvPicPr>
          <p:cNvPr id="30" name="Picture 29">
            <a:extLst>
              <a:ext uri="{FF2B5EF4-FFF2-40B4-BE49-F238E27FC236}">
                <a16:creationId xmlns:a16="http://schemas.microsoft.com/office/drawing/2014/main" id="{F0E6E1BC-C034-4D53-A1B6-BE9AEADE6266}"/>
              </a:ext>
            </a:extLst>
          </p:cNvPr>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748689" y="2107729"/>
            <a:ext cx="3180927" cy="1035503"/>
          </a:xfrm>
          <a:prstGeom prst="rect">
            <a:avLst/>
          </a:prstGeom>
          <a:noFill/>
          <a:ln>
            <a:noFill/>
          </a:ln>
        </p:spPr>
      </p:pic>
      <p:pic>
        <p:nvPicPr>
          <p:cNvPr id="31" name="Picture 30">
            <a:extLst>
              <a:ext uri="{FF2B5EF4-FFF2-40B4-BE49-F238E27FC236}">
                <a16:creationId xmlns:a16="http://schemas.microsoft.com/office/drawing/2014/main" id="{0C0B6CAE-908F-4048-B4A0-82D777FD0A5E}"/>
              </a:ext>
            </a:extLst>
          </p:cNvPr>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749397" y="3453829"/>
            <a:ext cx="3179510" cy="1035503"/>
          </a:xfrm>
          <a:prstGeom prst="rect">
            <a:avLst/>
          </a:prstGeom>
          <a:noFill/>
          <a:ln>
            <a:noFill/>
          </a:ln>
        </p:spPr>
      </p:pic>
      <p:pic>
        <p:nvPicPr>
          <p:cNvPr id="32" name="Picture 31">
            <a:extLst>
              <a:ext uri="{FF2B5EF4-FFF2-40B4-BE49-F238E27FC236}">
                <a16:creationId xmlns:a16="http://schemas.microsoft.com/office/drawing/2014/main" id="{844BF047-1CEC-4220-8E71-A00C9679435C}"/>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749399" y="4714274"/>
            <a:ext cx="3290785" cy="1071650"/>
          </a:xfrm>
          <a:prstGeom prst="rect">
            <a:avLst/>
          </a:prstGeom>
          <a:noFill/>
          <a:ln>
            <a:noFill/>
          </a:ln>
        </p:spPr>
      </p:pic>
      <p:pic>
        <p:nvPicPr>
          <p:cNvPr id="33" name="Picture 32">
            <a:extLst>
              <a:ext uri="{FF2B5EF4-FFF2-40B4-BE49-F238E27FC236}">
                <a16:creationId xmlns:a16="http://schemas.microsoft.com/office/drawing/2014/main" id="{48378B16-8EF7-4496-907A-51FCBD14187E}"/>
              </a:ext>
            </a:extLst>
          </p:cNvPr>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803980" y="6187316"/>
            <a:ext cx="3070359" cy="999355"/>
          </a:xfrm>
          <a:prstGeom prst="rect">
            <a:avLst/>
          </a:prstGeom>
          <a:noFill/>
          <a:ln>
            <a:noFill/>
          </a:ln>
        </p:spPr>
      </p:pic>
      <p:pic>
        <p:nvPicPr>
          <p:cNvPr id="34" name="Picture 33">
            <a:extLst>
              <a:ext uri="{FF2B5EF4-FFF2-40B4-BE49-F238E27FC236}">
                <a16:creationId xmlns:a16="http://schemas.microsoft.com/office/drawing/2014/main" id="{0DDBF706-AD40-4ABC-A7B4-848C4CBB077F}"/>
              </a:ext>
            </a:extLst>
          </p:cNvPr>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8932834" y="2078580"/>
            <a:ext cx="3214948" cy="1046843"/>
          </a:xfrm>
          <a:prstGeom prst="rect">
            <a:avLst/>
          </a:prstGeom>
          <a:noFill/>
          <a:ln>
            <a:noFill/>
          </a:ln>
        </p:spPr>
      </p:pic>
      <p:pic>
        <p:nvPicPr>
          <p:cNvPr id="35" name="Picture 34">
            <a:extLst>
              <a:ext uri="{FF2B5EF4-FFF2-40B4-BE49-F238E27FC236}">
                <a16:creationId xmlns:a16="http://schemas.microsoft.com/office/drawing/2014/main" id="{EC1749C6-4A05-46D6-825E-87AC47BF3FAE}"/>
              </a:ext>
            </a:extLst>
          </p:cNvPr>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9003002" y="3417077"/>
            <a:ext cx="3074612" cy="1000773"/>
          </a:xfrm>
          <a:prstGeom prst="rect">
            <a:avLst/>
          </a:prstGeom>
          <a:noFill/>
          <a:ln>
            <a:noFill/>
          </a:ln>
        </p:spPr>
      </p:pic>
    </p:spTree>
    <p:extLst>
      <p:ext uri="{BB962C8B-B14F-4D97-AF65-F5344CB8AC3E}">
        <p14:creationId xmlns:p14="http://schemas.microsoft.com/office/powerpoint/2010/main" val="2138773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FC4C82-E2B6-9845-B301-E9F62E0CC515}"/>
              </a:ext>
            </a:extLst>
          </p:cNvPr>
          <p:cNvSpPr>
            <a:spLocks noGrp="1"/>
          </p:cNvSpPr>
          <p:nvPr>
            <p:ph sz="quarter" idx="11"/>
          </p:nvPr>
        </p:nvSpPr>
        <p:spPr>
          <a:xfrm>
            <a:off x="475813" y="1685548"/>
            <a:ext cx="12627831" cy="4076432"/>
          </a:xfrm>
        </p:spPr>
        <p:txBody>
          <a:bodyPr/>
          <a:lstStyle/>
          <a:p>
            <a:pPr>
              <a:buFont typeface="Wingdings" pitchFamily="2" charset="2"/>
              <a:buChar char="v"/>
            </a:pPr>
            <a:r>
              <a:rPr lang="en-US" dirty="0"/>
              <a:t>Consider the use case when a telecom operator O</a:t>
            </a:r>
            <a:r>
              <a:rPr lang="en-US" baseline="-25000" dirty="0"/>
              <a:t>1</a:t>
            </a:r>
            <a:r>
              <a:rPr lang="en-US" dirty="0"/>
              <a:t> has a frequency F</a:t>
            </a:r>
            <a:r>
              <a:rPr lang="en-US" baseline="-25000" dirty="0"/>
              <a:t>1</a:t>
            </a:r>
            <a:r>
              <a:rPr lang="en-US" dirty="0"/>
              <a:t> which comes within a certain frequency band. Now another operator O</a:t>
            </a:r>
            <a:r>
              <a:rPr lang="en-US" baseline="-25000" dirty="0"/>
              <a:t>2</a:t>
            </a:r>
            <a:r>
              <a:rPr lang="en-US" dirty="0"/>
              <a:t> in the same region has a frequency F</a:t>
            </a:r>
            <a:r>
              <a:rPr lang="en-US" baseline="-25000" dirty="0"/>
              <a:t>2</a:t>
            </a:r>
            <a:r>
              <a:rPr lang="en-US" dirty="0"/>
              <a:t>, which is unknown to operator O</a:t>
            </a:r>
            <a:r>
              <a:rPr lang="en-US" baseline="-25000" dirty="0"/>
              <a:t>1</a:t>
            </a:r>
            <a:r>
              <a:rPr lang="en-US" dirty="0"/>
              <a:t> (environmental unknown), also happens to come under the same frequency band. Now F</a:t>
            </a:r>
            <a:r>
              <a:rPr lang="en-US" baseline="-25000" dirty="0"/>
              <a:t>1</a:t>
            </a:r>
            <a:r>
              <a:rPr lang="en-US" dirty="0"/>
              <a:t> and F2 together cause PIM which results in degradation of the channel quality. Therefore, operator O</a:t>
            </a:r>
            <a:r>
              <a:rPr lang="en-US" baseline="-25000" dirty="0"/>
              <a:t>1</a:t>
            </a:r>
            <a:r>
              <a:rPr lang="en-US" dirty="0"/>
              <a:t> has to change its own frequency to avoid having PIM due to F</a:t>
            </a:r>
            <a:r>
              <a:rPr lang="en-US" baseline="-25000" dirty="0"/>
              <a:t>2</a:t>
            </a:r>
            <a:r>
              <a:rPr lang="en-US" dirty="0"/>
              <a:t> frequency of O</a:t>
            </a:r>
            <a:r>
              <a:rPr lang="en-US" baseline="-25000" dirty="0"/>
              <a:t>2</a:t>
            </a:r>
            <a:r>
              <a:rPr lang="en-US" dirty="0"/>
              <a:t>. </a:t>
            </a:r>
          </a:p>
          <a:p>
            <a:pPr>
              <a:buFont typeface="Wingdings" pitchFamily="2" charset="2"/>
              <a:buChar char="v"/>
            </a:pPr>
            <a:r>
              <a:rPr lang="en-US" dirty="0"/>
              <a:t>Applying our solution, O</a:t>
            </a:r>
            <a:r>
              <a:rPr lang="en-US" baseline="-25000" dirty="0"/>
              <a:t>1</a:t>
            </a:r>
            <a:r>
              <a:rPr lang="en-US" dirty="0"/>
              <a:t> first narrows down the range of PIM causing frequencies, using knowledge from past history, and on the narrowed range it performs a binary search and discovers that O</a:t>
            </a:r>
            <a:r>
              <a:rPr lang="en-US" baseline="-25000" dirty="0"/>
              <a:t>2</a:t>
            </a:r>
            <a:r>
              <a:rPr lang="en-US" dirty="0"/>
              <a:t> has frequency F</a:t>
            </a:r>
            <a:r>
              <a:rPr lang="en-US" baseline="-25000" dirty="0"/>
              <a:t>2</a:t>
            </a:r>
            <a:r>
              <a:rPr lang="en-US" dirty="0"/>
              <a:t> which will cause PIM if combined with F</a:t>
            </a:r>
            <a:r>
              <a:rPr lang="en-US" baseline="-25000" dirty="0"/>
              <a:t>1</a:t>
            </a:r>
            <a:r>
              <a:rPr lang="en-US" dirty="0"/>
              <a:t>. All this binary search computation and frequency changing is done in real time. </a:t>
            </a:r>
          </a:p>
          <a:p>
            <a:pPr>
              <a:buFont typeface="Wingdings" pitchFamily="2" charset="2"/>
              <a:buChar char="v"/>
            </a:pPr>
            <a:r>
              <a:rPr lang="en-US" dirty="0"/>
              <a:t>Also, by automatically notifying telecom operators of potential PIM causing frequencies, our system can help the telecom operator to reduce costs by avoiding trouble frequencies.</a:t>
            </a:r>
          </a:p>
        </p:txBody>
      </p:sp>
      <p:sp>
        <p:nvSpPr>
          <p:cNvPr id="3" name="Title 2">
            <a:extLst>
              <a:ext uri="{FF2B5EF4-FFF2-40B4-BE49-F238E27FC236}">
                <a16:creationId xmlns:a16="http://schemas.microsoft.com/office/drawing/2014/main" id="{2BC8A6BA-A665-B144-B9F6-AF3BCBCD4A8E}"/>
              </a:ext>
            </a:extLst>
          </p:cNvPr>
          <p:cNvSpPr>
            <a:spLocks noGrp="1"/>
          </p:cNvSpPr>
          <p:nvPr>
            <p:ph type="title"/>
          </p:nvPr>
        </p:nvSpPr>
        <p:spPr/>
        <p:txBody>
          <a:bodyPr/>
          <a:lstStyle/>
          <a:p>
            <a:r>
              <a:rPr lang="en-US" dirty="0"/>
              <a:t>Use-Case Scenario: Telecom operators</a:t>
            </a:r>
          </a:p>
        </p:txBody>
      </p:sp>
    </p:spTree>
    <p:extLst>
      <p:ext uri="{BB962C8B-B14F-4D97-AF65-F5344CB8AC3E}">
        <p14:creationId xmlns:p14="http://schemas.microsoft.com/office/powerpoint/2010/main" val="2031054459"/>
      </p:ext>
    </p:extLst>
  </p:cSld>
  <p:clrMapOvr>
    <a:masterClrMapping/>
  </p:clrMapOvr>
</p:sld>
</file>

<file path=ppt/theme/theme1.xml><?xml version="1.0" encoding="utf-8"?>
<a:theme xmlns:a="http://schemas.openxmlformats.org/drawingml/2006/main" name="PresentationTemplate2017">
  <a:themeElements>
    <a:clrScheme name="Custom 6">
      <a:dk1>
        <a:srgbClr val="181818"/>
      </a:dk1>
      <a:lt1>
        <a:srgbClr val="FFFFFF"/>
      </a:lt1>
      <a:dk2>
        <a:srgbClr val="181818"/>
      </a:dk2>
      <a:lt2>
        <a:srgbClr val="E0E0E0"/>
      </a:lt2>
      <a:accent1>
        <a:srgbClr val="0082F0"/>
      </a:accent1>
      <a:accent2>
        <a:srgbClr val="0FC373"/>
      </a:accent2>
      <a:accent3>
        <a:srgbClr val="AF78D2"/>
      </a:accent3>
      <a:accent4>
        <a:srgbClr val="FAD22D"/>
      </a:accent4>
      <a:accent5>
        <a:srgbClr val="FF8C0A"/>
      </a:accent5>
      <a:accent6>
        <a:srgbClr val="FF3232"/>
      </a:accent6>
      <a:hlink>
        <a:srgbClr val="0A14D2"/>
      </a:hlink>
      <a:folHlink>
        <a:srgbClr val="040969"/>
      </a:folHlink>
    </a:clrScheme>
    <a:fontScheme name="Ericsson Brand 2.0">
      <a:majorFont>
        <a:latin typeface="Ericsson Hilda Light"/>
        <a:ea typeface=""/>
        <a:cs typeface=""/>
      </a:majorFont>
      <a:minorFont>
        <a:latin typeface="Ericsson Hild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2700" cap="flat" cmpd="sng" algn="ctr">
          <a:noFill/>
          <a:prstDash val="solid"/>
          <a:round/>
          <a:headEnd type="none" w="med" len="med"/>
          <a:tailEnd type="none" w="med" len="med"/>
        </a:ln>
        <a:effectLst/>
      </a:spPr>
      <a:bodyPr rot="0" spcFirstLastPara="0" vertOverflow="overflow" horzOverflow="overflow" vert="horz" wrap="square" lIns="72000" tIns="36000" rIns="73152" bIns="36576" numCol="1" spcCol="0" rtlCol="0" fromWordArt="0" anchor="t" anchorCtr="0" forceAA="0" compatLnSpc="1">
        <a:prstTxWarp prst="textNoShape">
          <a:avLst/>
        </a:prstTxWarp>
        <a:noAutofit/>
      </a:bodyPr>
      <a:lstStyle>
        <a:defPPr marL="357188" marR="0" indent="-357188" algn="l" defTabSz="914400" rtl="0" eaLnBrk="1" fontAlgn="base" latinLnBrk="0" hangingPunct="1">
          <a:lnSpc>
            <a:spcPct val="100000"/>
          </a:lnSpc>
          <a:spcBef>
            <a:spcPts val="300"/>
          </a:spcBef>
          <a:spcAft>
            <a:spcPct val="0"/>
          </a:spcAft>
          <a:buClrTx/>
          <a:buSzTx/>
          <a:buFont typeface="Ericsson Hilda" panose="00000500000000000000" pitchFamily="2" charset="0"/>
          <a:buChar char="—"/>
          <a:tabLst/>
          <a:defRPr kumimoji="0" sz="2000" b="0" i="0" u="none" strike="noStrike" cap="none" normalizeH="0" baseline="0" dirty="0" err="1" smtClean="0">
            <a:ln>
              <a:noFill/>
            </a:ln>
            <a:solidFill>
              <a:schemeClr val="bg1"/>
            </a:solidFill>
            <a:effectLst/>
            <a:latin typeface="+mn-lt"/>
          </a:defRPr>
        </a:defPPr>
      </a:lstStyle>
    </a:spDef>
    <a:lnDef>
      <a:spPr bwMode="auto">
        <a:solidFill>
          <a:schemeClr val="accent1"/>
        </a:solidFill>
        <a:ln w="12700" cap="flat" cmpd="sng" algn="ctr">
          <a:solidFill>
            <a:schemeClr val="tx1"/>
          </a:solidFill>
          <a:prstDash val="solid"/>
          <a:round/>
          <a:headEnd type="none" w="med" len="med"/>
          <a:tailEnd type="none"/>
        </a:ln>
        <a:effectLst/>
      </a:spPr>
      <a:bodyPr/>
      <a:lstStyle/>
    </a:lnDef>
    <a:txDef>
      <a:spPr bwMode="auto">
        <a:noFill/>
        <a:ln w="12700">
          <a:noFill/>
          <a:miter lim="800000"/>
          <a:headEnd/>
          <a:tailEnd/>
        </a:ln>
      </a:spPr>
      <a:bodyPr vert="horz" wrap="square" lIns="72000" tIns="36000" rIns="73152" bIns="36576" numCol="1" rtlCol="0" anchor="t" anchorCtr="0" compatLnSpc="1">
        <a:prstTxWarp prst="textNoShape">
          <a:avLst/>
        </a:prstTxWarp>
        <a:noAutofit/>
      </a:bodyPr>
      <a:lstStyle>
        <a:defPPr marL="344488" indent="-344488" algn="l">
          <a:buClr>
            <a:schemeClr val="tx1"/>
          </a:buClr>
          <a:buFont typeface="Ericsson Hilda Light" panose="00000400000000000000" pitchFamily="2" charset="0"/>
          <a:buChar char="—"/>
          <a:defRPr sz="2000" dirty="0" err="1" smtClean="0"/>
        </a:defPPr>
      </a:lstStyle>
    </a:tx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mplate" id="{26A71F7F-2479-D047-A755-B3D386416152}" vid="{7DA73D1A-0AEB-CF47-84F5-B889EBCA3A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D519822795974DB214CC5E8E6B9DB8" ma:contentTypeVersion="8" ma:contentTypeDescription="Create a new document." ma:contentTypeScope="" ma:versionID="b1d7826baaa10c43d5517689e27396f2">
  <xsd:schema xmlns:xsd="http://www.w3.org/2001/XMLSchema" xmlns:xs="http://www.w3.org/2001/XMLSchema" xmlns:p="http://schemas.microsoft.com/office/2006/metadata/properties" xmlns:ns2="84c0b01f-6658-42b4-adf9-f2ff2b7f5a8c" xmlns:ns3="fe913748-187f-4b19-8299-a06af4121dfe" targetNamespace="http://schemas.microsoft.com/office/2006/metadata/properties" ma:root="true" ma:fieldsID="955251be9f6ec645b9ff516598b703c5" ns2:_="" ns3:_="">
    <xsd:import namespace="84c0b01f-6658-42b4-adf9-f2ff2b7f5a8c"/>
    <xsd:import namespace="fe913748-187f-4b19-8299-a06af4121df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4c0b01f-6658-42b4-adf9-f2ff2b7f5a8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e913748-187f-4b19-8299-a06af4121df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BDD8CE7-DE45-469C-9209-16AD170B43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4c0b01f-6658-42b4-adf9-f2ff2b7f5a8c"/>
    <ds:schemaRef ds:uri="fe913748-187f-4b19-8299-a06af4121df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FBDEA9B-E28D-4FBC-8EFD-9D96D4D356DE}">
  <ds:schemaRefs>
    <ds:schemaRef ds:uri="http://purl.org/dc/dcmitype/"/>
    <ds:schemaRef ds:uri="fe913748-187f-4b19-8299-a06af4121dfe"/>
    <ds:schemaRef ds:uri="http://schemas.microsoft.com/office/2006/documentManagement/types"/>
    <ds:schemaRef ds:uri="84c0b01f-6658-42b4-adf9-f2ff2b7f5a8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25ED8E3F-6C93-41E0-BE0B-651C51B6471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PresentationTemplate2017</Template>
  <TotalTime>674</TotalTime>
  <Words>1380</Words>
  <Application>Microsoft Office PowerPoint</Application>
  <PresentationFormat>Custom</PresentationFormat>
  <Paragraphs>77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Calibri</vt:lpstr>
      <vt:lpstr>Ericsson Hilda</vt:lpstr>
      <vt:lpstr>Ericsson Hilda Light</vt:lpstr>
      <vt:lpstr>Ericsson Technical Icons</vt:lpstr>
      <vt:lpstr>Wingdings</vt:lpstr>
      <vt:lpstr>PresentationTemplate2017</vt:lpstr>
      <vt:lpstr>Prediction of Throughput Degradation from Trouble Frequencies, given Environmental Unknowns</vt:lpstr>
      <vt:lpstr>What is Passive Intermodulation (PIM)</vt:lpstr>
      <vt:lpstr>Proposed solution</vt:lpstr>
      <vt:lpstr>Binary search for PIM frequency: Case 1</vt:lpstr>
      <vt:lpstr>Binary search for PIM frequency: Case 2,3</vt:lpstr>
      <vt:lpstr>Algorithm for PIM cancellation</vt:lpstr>
      <vt:lpstr>Simulation Environment</vt:lpstr>
      <vt:lpstr>Results: convergence of learning for 10 iterations of frequency hopping</vt:lpstr>
      <vt:lpstr>Use-Case Scenario: Telecom operators</vt:lpstr>
      <vt:lpstr>Summary and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Time series based approach for detecting Passive Intermodulation occurrences in cellular network </dc:title>
  <dc:creator>Ranjani H G</dc:creator>
  <cp:lastModifiedBy>Joy Bose</cp:lastModifiedBy>
  <cp:revision>62</cp:revision>
  <dcterms:created xsi:type="dcterms:W3CDTF">2021-12-08T16:08:50Z</dcterms:created>
  <dcterms:modified xsi:type="dcterms:W3CDTF">2021-12-25T05:53:25Z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0x01010028D519822795974DB214CC5E8E6B9DB8</vt:lpwstr>
  </property>
  <property fmtid="{D5CDD505-2E9C-101B-9397-08002B2CF9AE}" pid="3" name="UpdateProcess">
    <vt:lpwstr>End</vt:lpwstr>
  </property>
  <property fmtid="{D5CDD505-2E9C-101B-9397-08002B2CF9AE}" pid="4" name="DocumentType">
    <vt:lpwstr>Presentation2011</vt:lpwstr>
  </property>
  <property fmtid="{D5CDD505-2E9C-101B-9397-08002B2CF9AE}" pid="5" name="DocumentType2">
    <vt:lpwstr>Presentation2011</vt:lpwstr>
  </property>
  <property fmtid="{D5CDD505-2E9C-101B-9397-08002B2CF9AE}" pid="6" name="TemplateName">
    <vt:lpwstr>CXC 173 2731/1</vt:lpwstr>
  </property>
  <property fmtid="{D5CDD505-2E9C-101B-9397-08002B2CF9AE}" pid="7" name="TemplateName2">
    <vt:lpwstr>CXC 173 2731/1</vt:lpwstr>
  </property>
  <property fmtid="{D5CDD505-2E9C-101B-9397-08002B2CF9AE}" pid="8" name="TemplateVersion">
    <vt:lpwstr>R2A</vt:lpwstr>
  </property>
  <property fmtid="{D5CDD505-2E9C-101B-9397-08002B2CF9AE}" pid="9" name="TemplateVersion2">
    <vt:lpwstr>R2A</vt:lpwstr>
  </property>
  <property fmtid="{D5CDD505-2E9C-101B-9397-08002B2CF9AE}" pid="10" name="PackageNo">
    <vt:lpwstr>LXA 119 603</vt:lpwstr>
  </property>
  <property fmtid="{D5CDD505-2E9C-101B-9397-08002B2CF9AE}" pid="11" name="PackageVersion">
    <vt:lpwstr>R6B</vt:lpwstr>
  </property>
  <property fmtid="{D5CDD505-2E9C-101B-9397-08002B2CF9AE}" pid="12" name="FooterType">
    <vt:lpwstr>PresTemp</vt:lpwstr>
  </property>
  <property fmtid="{D5CDD505-2E9C-101B-9397-08002B2CF9AE}" pid="13" name="UsedFont">
    <vt:lpwstr>Ericsson Capital TT</vt:lpwstr>
  </property>
  <property fmtid="{D5CDD505-2E9C-101B-9397-08002B2CF9AE}" pid="14" name="x">
    <vt:lpwstr>0</vt:lpwstr>
  </property>
  <property fmtid="{D5CDD505-2E9C-101B-9397-08002B2CF9AE}" pid="15" name="White">
    <vt:bool>true</vt:bool>
  </property>
  <property fmtid="{D5CDD505-2E9C-101B-9397-08002B2CF9AE}" pid="16" name="chkMetaData">
    <vt:bool>false</vt:bool>
  </property>
  <property fmtid="{D5CDD505-2E9C-101B-9397-08002B2CF9AE}" pid="17" name="chkTaglines">
    <vt:bool>true</vt:bool>
  </property>
  <property fmtid="{D5CDD505-2E9C-101B-9397-08002B2CF9AE}" pid="18" name="SecurityClass">
    <vt:lpwstr>Ericsson Internal</vt:lpwstr>
  </property>
  <property fmtid="{D5CDD505-2E9C-101B-9397-08002B2CF9AE}" pid="19" name="txtConfLabel">
    <vt:lpwstr>Ericsson Internal</vt:lpwstr>
  </property>
  <property fmtid="{D5CDD505-2E9C-101B-9397-08002B2CF9AE}" pid="20" name="optUseConfClass">
    <vt:bool>true</vt:bool>
  </property>
  <property fmtid="{D5CDD505-2E9C-101B-9397-08002B2CF9AE}" pid="21" name="optUseConfLabel">
    <vt:bool>false</vt:bool>
  </property>
  <property fmtid="{D5CDD505-2E9C-101B-9397-08002B2CF9AE}" pid="22" name="optFooterCVLDocNo">
    <vt:bool>true</vt:bool>
  </property>
  <property fmtid="{D5CDD505-2E9C-101B-9397-08002B2CF9AE}" pid="23" name="optFooterCVLCopyright">
    <vt:bool>false</vt:bool>
  </property>
  <property fmtid="{D5CDD505-2E9C-101B-9397-08002B2CF9AE}" pid="24" name="optEnterText1">
    <vt:bool>false</vt:bool>
  </property>
  <property fmtid="{D5CDD505-2E9C-101B-9397-08002B2CF9AE}" pid="25" name="optFooterCVLConfLabel">
    <vt:bool>true</vt:bool>
  </property>
  <property fmtid="{D5CDD505-2E9C-101B-9397-08002B2CF9AE}" pid="26" name="optEnterText2">
    <vt:bool>false</vt:bool>
  </property>
  <property fmtid="{D5CDD505-2E9C-101B-9397-08002B2CF9AE}" pid="27" name="optFooterCVLTitle">
    <vt:bool>true</vt:bool>
  </property>
  <property fmtid="{D5CDD505-2E9C-101B-9397-08002B2CF9AE}" pid="28" name="optFooterCVLPrep">
    <vt:bool>false</vt:bool>
  </property>
  <property fmtid="{D5CDD505-2E9C-101B-9397-08002B2CF9AE}" pid="29" name="optEnterText3">
    <vt:bool>false</vt:bool>
  </property>
  <property fmtid="{D5CDD505-2E9C-101B-9397-08002B2CF9AE}" pid="30" name="optFooterCVLDate">
    <vt:bool>true</vt:bool>
  </property>
  <property fmtid="{D5CDD505-2E9C-101B-9397-08002B2CF9AE}" pid="31" name="optEnterText4">
    <vt:bool>false</vt:bool>
  </property>
  <property fmtid="{D5CDD505-2E9C-101B-9397-08002B2CF9AE}" pid="32" name="LeftFooterField">
    <vt:lpwstr> </vt:lpwstr>
  </property>
  <property fmtid="{D5CDD505-2E9C-101B-9397-08002B2CF9AE}" pid="33" name="MiddleFooterField">
    <vt:lpwstr> </vt:lpwstr>
  </property>
  <property fmtid="{D5CDD505-2E9C-101B-9397-08002B2CF9AE}" pid="34" name="RightFooterField">
    <vt:lpwstr> </vt:lpwstr>
  </property>
  <property fmtid="{D5CDD505-2E9C-101B-9397-08002B2CF9AE}" pid="35" name="RightFooterField2">
    <vt:lpwstr> </vt:lpwstr>
  </property>
  <property fmtid="{D5CDD505-2E9C-101B-9397-08002B2CF9AE}" pid="36" name="TotalNumb">
    <vt:bool>false</vt:bool>
  </property>
  <property fmtid="{D5CDD505-2E9C-101B-9397-08002B2CF9AE}" pid="37" name="Pages">
    <vt:bool>true</vt:bool>
  </property>
  <property fmtid="{D5CDD505-2E9C-101B-9397-08002B2CF9AE}" pid="38" name="BCategory">
    <vt:lpwstr> </vt:lpwstr>
  </property>
  <property fmtid="{D5CDD505-2E9C-101B-9397-08002B2CF9AE}" pid="39" name="BSubject">
    <vt:lpwstr> </vt:lpwstr>
  </property>
  <property fmtid="{D5CDD505-2E9C-101B-9397-08002B2CF9AE}" pid="40" name="DocType">
    <vt:lpwstr> </vt:lpwstr>
  </property>
  <property fmtid="{D5CDD505-2E9C-101B-9397-08002B2CF9AE}" pid="41" name="chkShowAll">
    <vt:bool>false</vt:bool>
  </property>
  <property fmtid="{D5CDD505-2E9C-101B-9397-08002B2CF9AE}" pid="42" name="chkOnlyTitle">
    <vt:bool>false</vt:bool>
  </property>
  <property fmtid="{D5CDD505-2E9C-101B-9397-08002B2CF9AE}" pid="43" name="chkPrep">
    <vt:bool>true</vt:bool>
  </property>
  <property fmtid="{D5CDD505-2E9C-101B-9397-08002B2CF9AE}" pid="44" name="chkAppr">
    <vt:bool>true</vt:bool>
  </property>
  <property fmtid="{D5CDD505-2E9C-101B-9397-08002B2CF9AE}" pid="45" name="chkConf">
    <vt:bool>true</vt:bool>
  </property>
  <property fmtid="{D5CDD505-2E9C-101B-9397-08002B2CF9AE}" pid="46" name="chkDate">
    <vt:bool>true</vt:bool>
  </property>
  <property fmtid="{D5CDD505-2E9C-101B-9397-08002B2CF9AE}" pid="47" name="chkDocNo">
    <vt:bool>true</vt:bool>
  </property>
  <property fmtid="{D5CDD505-2E9C-101B-9397-08002B2CF9AE}" pid="48" name="chkRev">
    <vt:bool>true</vt:bool>
  </property>
  <property fmtid="{D5CDD505-2E9C-101B-9397-08002B2CF9AE}" pid="49" name="chkTitle">
    <vt:bool>false</vt:bool>
  </property>
  <property fmtid="{D5CDD505-2E9C-101B-9397-08002B2CF9AE}" pid="50" name="ExtConf">
    <vt:lpwstr> </vt:lpwstr>
  </property>
  <property fmtid="{D5CDD505-2E9C-101B-9397-08002B2CF9AE}" pid="51" name="chkExtConf">
    <vt:bool>false</vt:bool>
  </property>
</Properties>
</file>