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5" r:id="rId3"/>
    <p:sldId id="272" r:id="rId4"/>
    <p:sldId id="273" r:id="rId5"/>
    <p:sldId id="274" r:id="rId6"/>
    <p:sldId id="276" r:id="rId7"/>
    <p:sldId id="289" r:id="rId8"/>
    <p:sldId id="277" r:id="rId9"/>
    <p:sldId id="278" r:id="rId10"/>
    <p:sldId id="279" r:id="rId11"/>
    <p:sldId id="280" r:id="rId12"/>
    <p:sldId id="28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92" r:id="rId21"/>
    <p:sldId id="290" r:id="rId22"/>
    <p:sldId id="291" r:id="rId23"/>
    <p:sldId id="294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1284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612C-03A0-4BC8-8BAB-191B491F79DB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350D-9B08-47A7-9403-13A00EC5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612C-03A0-4BC8-8BAB-191B491F79DB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350D-9B08-47A7-9403-13A00EC5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612C-03A0-4BC8-8BAB-191B491F79DB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350D-9B08-47A7-9403-13A00EC5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612C-03A0-4BC8-8BAB-191B491F79DB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350D-9B08-47A7-9403-13A00EC5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612C-03A0-4BC8-8BAB-191B491F79DB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350D-9B08-47A7-9403-13A00EC5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612C-03A0-4BC8-8BAB-191B491F79DB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350D-9B08-47A7-9403-13A00EC5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612C-03A0-4BC8-8BAB-191B491F79DB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350D-9B08-47A7-9403-13A00EC5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612C-03A0-4BC8-8BAB-191B491F79DB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350D-9B08-47A7-9403-13A00EC5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612C-03A0-4BC8-8BAB-191B491F79DB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350D-9B08-47A7-9403-13A00EC5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612C-03A0-4BC8-8BAB-191B491F79DB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350D-9B08-47A7-9403-13A00EC5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D5612C-03A0-4BC8-8BAB-191B491F79DB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3E350D-9B08-47A7-9403-13A00EC5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D5612C-03A0-4BC8-8BAB-191B491F79DB}" type="datetimeFigureOut">
              <a:rPr lang="en-US" smtClean="0"/>
              <a:pPr/>
              <a:t>12/11/2014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E350D-9B08-47A7-9403-13A00EC5ACF6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jpe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9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5908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sz="3300" b="1" dirty="0" smtClean="0"/>
              <a:t>Rendering on browsers responsive to head position and environmental conditions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4038600"/>
            <a:ext cx="6858000" cy="1752600"/>
          </a:xfrm>
        </p:spPr>
        <p:txBody>
          <a:bodyPr>
            <a:normAutofit/>
          </a:bodyPr>
          <a:lstStyle/>
          <a:p>
            <a:r>
              <a:rPr lang="en-US" sz="2400" dirty="0" err="1" smtClean="0"/>
              <a:t>Sowmya</a:t>
            </a:r>
            <a:r>
              <a:rPr lang="en-US" sz="2400" dirty="0" smtClean="0"/>
              <a:t> </a:t>
            </a:r>
            <a:r>
              <a:rPr lang="en-US" sz="2400" dirty="0" err="1" smtClean="0"/>
              <a:t>Sunkara</a:t>
            </a:r>
            <a:r>
              <a:rPr lang="en-US" sz="2400" dirty="0" smtClean="0"/>
              <a:t>, </a:t>
            </a:r>
            <a:r>
              <a:rPr lang="en-US" sz="2400" dirty="0" err="1" smtClean="0"/>
              <a:t>Ravitheja</a:t>
            </a:r>
            <a:r>
              <a:rPr lang="en-US" sz="2400" dirty="0" smtClean="0"/>
              <a:t> </a:t>
            </a:r>
            <a:r>
              <a:rPr lang="en-US" sz="2400" dirty="0" err="1" smtClean="0"/>
              <a:t>Tetali</a:t>
            </a:r>
            <a:r>
              <a:rPr lang="en-US" sz="2400" dirty="0" smtClean="0"/>
              <a:t>, Joy Bose</a:t>
            </a:r>
          </a:p>
          <a:p>
            <a:r>
              <a:rPr lang="en-US" sz="2400" dirty="0" smtClean="0"/>
              <a:t>Samsung R&amp;D Bangalore</a:t>
            </a:r>
          </a:p>
          <a:p>
            <a:r>
              <a:rPr lang="en-US" sz="2400" dirty="0" smtClean="0"/>
              <a:t>INDICON 2014</a:t>
            </a:r>
            <a:endParaRPr lang="en-US" sz="2400" dirty="0"/>
          </a:p>
        </p:txBody>
      </p:sp>
      <p:pic>
        <p:nvPicPr>
          <p:cNvPr id="20482" name="Picture 2" descr="http://www.indicon2014.in/images/ieee_logo.pn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762000"/>
            <a:ext cx="1485900" cy="857251"/>
          </a:xfrm>
          <a:prstGeom prst="rect">
            <a:avLst/>
          </a:prstGeom>
          <a:noFill/>
        </p:spPr>
      </p:pic>
      <p:pic>
        <p:nvPicPr>
          <p:cNvPr id="20484" name="Picture 4" descr="http://www.indicon2014.in/images/conference_name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19325" y="323850"/>
            <a:ext cx="3648075" cy="1428750"/>
          </a:xfrm>
          <a:prstGeom prst="rect">
            <a:avLst/>
          </a:prstGeom>
          <a:noFill/>
        </p:spPr>
      </p:pic>
      <p:pic>
        <p:nvPicPr>
          <p:cNvPr id="20486" name="Picture 6" descr="http://www.indicon2014.in/images/ieee_india_council.png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075438" y="533400"/>
            <a:ext cx="3068562" cy="1123950"/>
          </a:xfrm>
          <a:prstGeom prst="rect">
            <a:avLst/>
          </a:prstGeom>
          <a:noFill/>
        </p:spPr>
      </p:pic>
      <p:pic>
        <p:nvPicPr>
          <p:cNvPr id="20488" name="Picture 8" descr="http://europeansting.files.wordpress.com/2014/04/samsung-logo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743201" y="5693283"/>
            <a:ext cx="3505199" cy="116471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0" y="0"/>
            <a:ext cx="9550400" cy="716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position tracking</a:t>
            </a:r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9600" y="2286000"/>
            <a:ext cx="2981325" cy="1857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62400" y="2209800"/>
            <a:ext cx="4772025" cy="1990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4495800" y="4800600"/>
            <a:ext cx="39624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head-camera distance is deduced geometrically. </a:t>
            </a:r>
          </a:p>
          <a:p>
            <a:endParaRPr lang="en-US" dirty="0" smtClean="0"/>
          </a:p>
          <a:p>
            <a:r>
              <a:rPr lang="en-US" dirty="0" smtClean="0"/>
              <a:t>Existing </a:t>
            </a:r>
            <a:r>
              <a:rPr lang="en-US" dirty="0" err="1" smtClean="0"/>
              <a:t>OpenCV</a:t>
            </a:r>
            <a:r>
              <a:rPr lang="en-US" dirty="0" smtClean="0"/>
              <a:t> libraries are available for head tracking</a:t>
            </a:r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User’s vision requirements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77500" lnSpcReduction="20000"/>
          </a:bodyPr>
          <a:lstStyle/>
          <a:p>
            <a:r>
              <a:rPr lang="en-US" dirty="0" smtClean="0"/>
              <a:t>Option 1: Run sample tests on device to deduce the user’s ophthalmological conditions.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Option 2: Provide settings-fields for the users to input values from their vision check-up reports. </a:t>
            </a:r>
            <a:endParaRPr lang="en-US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2463800"/>
            <a:ext cx="1905000" cy="317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429000" y="2414588"/>
            <a:ext cx="1935737" cy="322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172201" y="2438400"/>
            <a:ext cx="1975482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Adjustments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Zoom-level: </a:t>
            </a:r>
          </a:p>
          <a:p>
            <a:r>
              <a:rPr lang="en-US" dirty="0" smtClean="0"/>
              <a:t>We alter the zoom-level of the page, based on the distance at which the device is held from the user. </a:t>
            </a:r>
          </a:p>
          <a:p>
            <a:r>
              <a:rPr lang="en-US" dirty="0" smtClean="0"/>
              <a:t>Zoom-level adjustment also depends on the user’s vision conditions (Myopic/Hyperopic/Tunnel-vision/etc). </a:t>
            </a:r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Color-profile: </a:t>
            </a:r>
          </a:p>
          <a:p>
            <a:pPr>
              <a:buNone/>
            </a:pPr>
            <a:r>
              <a:rPr lang="en-US" dirty="0" smtClean="0"/>
              <a:t>Depending on the type of user’s color-blindness, if any: </a:t>
            </a:r>
          </a:p>
          <a:p>
            <a:r>
              <a:rPr lang="en-US" dirty="0" smtClean="0"/>
              <a:t>Change the color-profile across the webpage such that user can distinguish different regions </a:t>
            </a:r>
          </a:p>
          <a:p>
            <a:r>
              <a:rPr lang="en-US" dirty="0" smtClean="0"/>
              <a:t>Give audio-feedback of the color in a region, upon hover-gesture. 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Brightness/contrast profiles: </a:t>
            </a:r>
          </a:p>
          <a:p>
            <a:r>
              <a:rPr lang="en-US" dirty="0" smtClean="0"/>
              <a:t>Can be varied according to ambient light intensity. Also, caters to the night-blind/day-blind.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Feedback Mechanism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000" dirty="0" smtClean="0"/>
              <a:t>The system would have a feedback-mechanism such that it constantly re-adjusts (long term) to get closer to their comfort-levels and adapts to their changing vision-requirements.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81200" y="3810000"/>
            <a:ext cx="5124450" cy="2647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Approaches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 smtClean="0"/>
          </a:p>
          <a:p>
            <a:r>
              <a:rPr lang="en-US" dirty="0" smtClean="0"/>
              <a:t>Browser-extension. </a:t>
            </a:r>
          </a:p>
          <a:p>
            <a:endParaRPr lang="en-US" dirty="0" smtClean="0"/>
          </a:p>
          <a:p>
            <a:r>
              <a:rPr lang="en-US" dirty="0" err="1" smtClean="0"/>
              <a:t>OpenCV</a:t>
            </a:r>
            <a:r>
              <a:rPr lang="en-US" dirty="0" smtClean="0"/>
              <a:t> module + rendering-engine. </a:t>
            </a:r>
          </a:p>
          <a:p>
            <a:endParaRPr lang="en-US" dirty="0" smtClean="0"/>
          </a:p>
          <a:p>
            <a:r>
              <a:rPr lang="en-US" dirty="0" smtClean="0"/>
              <a:t>System wide service.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Browser Extension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Advantages: </a:t>
            </a:r>
          </a:p>
          <a:p>
            <a:pPr>
              <a:buNone/>
            </a:pPr>
            <a:r>
              <a:rPr lang="en-US" dirty="0" smtClean="0"/>
              <a:t>–Easier to develop (</a:t>
            </a:r>
            <a:r>
              <a:rPr lang="en-US" dirty="0" err="1" smtClean="0"/>
              <a:t>javascript</a:t>
            </a:r>
            <a:r>
              <a:rPr lang="en-US" dirty="0" smtClean="0"/>
              <a:t>). </a:t>
            </a:r>
          </a:p>
          <a:p>
            <a:pPr>
              <a:buNone/>
            </a:pPr>
            <a:r>
              <a:rPr lang="en-US" dirty="0" smtClean="0"/>
              <a:t>–Easy to deploy (irrespective to browser version /upgrade). </a:t>
            </a:r>
          </a:p>
          <a:p>
            <a:endParaRPr lang="en-US" dirty="0" smtClean="0"/>
          </a:p>
          <a:p>
            <a:pPr>
              <a:buNone/>
            </a:pPr>
            <a:endParaRPr lang="en-US" b="1" dirty="0" smtClean="0"/>
          </a:p>
          <a:p>
            <a:pPr>
              <a:buNone/>
            </a:pPr>
            <a:r>
              <a:rPr lang="en-US" b="1" dirty="0" smtClean="0"/>
              <a:t>Disadvantages: </a:t>
            </a:r>
          </a:p>
          <a:p>
            <a:pPr>
              <a:buNone/>
            </a:pPr>
            <a:r>
              <a:rPr lang="en-US" dirty="0" smtClean="0"/>
              <a:t>–Extension Framework not enabled in our browser </a:t>
            </a:r>
          </a:p>
          <a:p>
            <a:pPr>
              <a:buNone/>
            </a:pPr>
            <a:r>
              <a:rPr lang="en-US" dirty="0" smtClean="0"/>
              <a:t>–</a:t>
            </a:r>
            <a:r>
              <a:rPr lang="en-US" dirty="0" err="1" smtClean="0"/>
              <a:t>WebRTC</a:t>
            </a:r>
            <a:r>
              <a:rPr lang="en-US" dirty="0" smtClean="0"/>
              <a:t> needs to work seamlessly to get the face-detection/</a:t>
            </a:r>
            <a:r>
              <a:rPr lang="en-US" dirty="0" err="1" smtClean="0"/>
              <a:t>headtracking</a:t>
            </a:r>
            <a:r>
              <a:rPr lang="en-US" dirty="0" smtClean="0"/>
              <a:t> right. </a:t>
            </a:r>
          </a:p>
          <a:p>
            <a:pPr>
              <a:buNone/>
            </a:pPr>
            <a:r>
              <a:rPr lang="en-US" dirty="0" smtClean="0"/>
              <a:t>–Interacting with native components like keypad, if need be, might be tricky. </a:t>
            </a:r>
          </a:p>
          <a:p>
            <a:pPr>
              <a:buNone/>
            </a:pPr>
            <a:r>
              <a:rPr lang="en-US" dirty="0" smtClean="0"/>
              <a:t>–JS execution might degrade browser performance. </a:t>
            </a:r>
          </a:p>
          <a:p>
            <a:pPr>
              <a:buNone/>
            </a:pPr>
            <a:r>
              <a:rPr lang="en-US" dirty="0" smtClean="0"/>
              <a:t>–JS execution is slower when compared to native code.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+ Rendering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76400" y="1600200"/>
            <a:ext cx="5724525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OpenCV</a:t>
            </a:r>
            <a:r>
              <a:rPr lang="en-US" dirty="0" smtClean="0"/>
              <a:t> + Rendering Engine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/>
              <a:t>Advantages: </a:t>
            </a:r>
          </a:p>
          <a:p>
            <a:pPr>
              <a:buNone/>
            </a:pPr>
            <a:r>
              <a:rPr lang="en-US" dirty="0" smtClean="0"/>
              <a:t>–Native code execution is faster. </a:t>
            </a:r>
          </a:p>
          <a:p>
            <a:pPr>
              <a:buNone/>
            </a:pPr>
            <a:r>
              <a:rPr lang="en-US" dirty="0" smtClean="0"/>
              <a:t>–Interacting with native components is easier. </a:t>
            </a:r>
          </a:p>
          <a:p>
            <a:endParaRPr lang="en-US" dirty="0" smtClean="0"/>
          </a:p>
          <a:p>
            <a:endParaRPr lang="en-US" dirty="0" smtClean="0"/>
          </a:p>
          <a:p>
            <a:pPr>
              <a:buNone/>
            </a:pPr>
            <a:r>
              <a:rPr lang="en-US" b="1" dirty="0" smtClean="0"/>
              <a:t>Disadvantages: </a:t>
            </a:r>
          </a:p>
          <a:p>
            <a:pPr>
              <a:buNone/>
            </a:pPr>
            <a:r>
              <a:rPr lang="en-US" dirty="0" smtClean="0"/>
              <a:t>–Need to check the </a:t>
            </a:r>
            <a:r>
              <a:rPr lang="en-US" dirty="0" err="1" smtClean="0"/>
              <a:t>opencv</a:t>
            </a:r>
            <a:r>
              <a:rPr lang="en-US" dirty="0" smtClean="0"/>
              <a:t> module integration with the </a:t>
            </a:r>
            <a:r>
              <a:rPr lang="en-US" dirty="0" err="1" smtClean="0"/>
              <a:t>webkit</a:t>
            </a:r>
            <a:r>
              <a:rPr lang="en-US" dirty="0" smtClean="0"/>
              <a:t>. </a:t>
            </a:r>
          </a:p>
          <a:p>
            <a:pPr>
              <a:buNone/>
            </a:pPr>
            <a:r>
              <a:rPr lang="en-US" dirty="0" smtClean="0"/>
              <a:t>–Performance of browser might degrade if we </a:t>
            </a:r>
            <a:r>
              <a:rPr lang="en-US" dirty="0" err="1" smtClean="0"/>
              <a:t>continously</a:t>
            </a:r>
            <a:r>
              <a:rPr lang="en-US" dirty="0" smtClean="0"/>
              <a:t> get the data. </a:t>
            </a:r>
          </a:p>
          <a:p>
            <a:pPr>
              <a:buNone/>
            </a:pPr>
            <a:r>
              <a:rPr lang="en-US" dirty="0" smtClean="0"/>
              <a:t>–Need to merge the module whenever </a:t>
            </a:r>
            <a:r>
              <a:rPr lang="en-US" dirty="0" err="1" smtClean="0"/>
              <a:t>webkit</a:t>
            </a:r>
            <a:r>
              <a:rPr lang="en-US" dirty="0" smtClean="0"/>
              <a:t> version upgrades. </a:t>
            </a:r>
          </a:p>
          <a:p>
            <a:pPr>
              <a:buNone/>
            </a:pPr>
            <a:r>
              <a:rPr lang="en-US" dirty="0" smtClean="0"/>
              <a:t>–Development in native is tougher.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System Wide Service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Advantages: </a:t>
            </a:r>
          </a:p>
          <a:p>
            <a:pPr>
              <a:buNone/>
            </a:pPr>
            <a:r>
              <a:rPr lang="en-US" dirty="0" smtClean="0"/>
              <a:t>–Interacting with native components is easier. </a:t>
            </a:r>
          </a:p>
          <a:p>
            <a:pPr>
              <a:buNone/>
            </a:pPr>
            <a:r>
              <a:rPr lang="en-US" dirty="0" smtClean="0"/>
              <a:t>–Can extend this service to all the components like contacts, messaging etc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b="1" dirty="0" smtClean="0"/>
              <a:t>Disadvantages: </a:t>
            </a:r>
          </a:p>
          <a:p>
            <a:pPr>
              <a:buNone/>
            </a:pPr>
            <a:r>
              <a:rPr lang="en-US" dirty="0" smtClean="0"/>
              <a:t>–Need to modify android framework code which will take more development time. </a:t>
            </a:r>
          </a:p>
          <a:p>
            <a:pPr>
              <a:buNone/>
            </a:pPr>
            <a:r>
              <a:rPr lang="en-US" dirty="0" smtClean="0"/>
              <a:t>–Need to update the module whenever framework version upgrades.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Existing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responsiveness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Implementation Screenshots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Screenshot: Changing font size</a:t>
            </a:r>
            <a:endParaRPr lang="en-US" dirty="0"/>
          </a:p>
        </p:txBody>
      </p:sp>
      <p:pic>
        <p:nvPicPr>
          <p:cNvPr id="1126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076700" y="1752600"/>
            <a:ext cx="3695700" cy="194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038600" y="4267200"/>
            <a:ext cx="3581400" cy="2047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762000" y="1981200"/>
            <a:ext cx="26670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400" dirty="0" smtClean="0"/>
              <a:t>Decrease font size by 1 for each 10 cm head movement towards screen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endParaRPr lang="en-US" sz="2400" dirty="0"/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  <a:p>
            <a:pPr>
              <a:buFont typeface="Arial" pitchFamily="34" charset="0"/>
              <a:buChar char="•"/>
            </a:pPr>
            <a:r>
              <a:rPr lang="en-US" sz="2400" dirty="0"/>
              <a:t>Increase font size by 1 for each 10 cm head movement away from screen</a:t>
            </a:r>
          </a:p>
          <a:p>
            <a:pPr>
              <a:buFont typeface="Arial" pitchFamily="34" charset="0"/>
              <a:buChar char="•"/>
            </a:pPr>
            <a:endParaRPr lang="en-US" sz="2400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Screenshot: </a:t>
            </a:r>
            <a:r>
              <a:rPr lang="en-US" dirty="0" smtClean="0"/>
              <a:t>Rendering adjustments with Environmental conditions</a:t>
            </a:r>
            <a:endParaRPr lang="en-US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24226" y="1676400"/>
            <a:ext cx="2204774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643826" y="1676400"/>
            <a:ext cx="2204774" cy="391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6" name="TextBox 5"/>
          <p:cNvSpPr txBox="1"/>
          <p:nvPr/>
        </p:nvSpPr>
        <p:spPr>
          <a:xfrm>
            <a:off x="1460382" y="5791200"/>
            <a:ext cx="1825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Normal Webpage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876800" y="5715000"/>
            <a:ext cx="423224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Rendering webpage in night mode when</a:t>
            </a:r>
          </a:p>
          <a:p>
            <a:pPr algn="ctr"/>
            <a:r>
              <a:rPr lang="en-US" dirty="0" smtClean="0"/>
              <a:t> </a:t>
            </a:r>
            <a:r>
              <a:rPr lang="en-US" dirty="0" err="1" smtClean="0"/>
              <a:t>Illuminance</a:t>
            </a:r>
            <a:r>
              <a:rPr lang="en-US" dirty="0" smtClean="0"/>
              <a:t> </a:t>
            </a:r>
            <a:r>
              <a:rPr lang="en-US" dirty="0" smtClean="0"/>
              <a:t>(</a:t>
            </a:r>
            <a:r>
              <a:rPr lang="en-US" dirty="0" smtClean="0"/>
              <a:t>Lux value) less than threshold</a:t>
            </a:r>
            <a:endParaRPr lang="en-US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Thanks for listening!</a:t>
            </a:r>
            <a:br>
              <a:rPr lang="en-US" dirty="0" smtClean="0"/>
            </a:b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Questions?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Content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38400" y="1600200"/>
            <a:ext cx="45720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Device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2438400"/>
            <a:ext cx="4479488" cy="22887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867400" y="1752600"/>
            <a:ext cx="2600325" cy="462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Scope to do more?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1">
                    <a:lumMod val="75000"/>
                  </a:schemeClr>
                </a:solidFill>
              </a:rPr>
              <a:t>Responsive</a:t>
            </a:r>
            <a:r>
              <a:rPr lang="en-US" dirty="0" smtClean="0"/>
              <a:t> Rendering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600200"/>
            <a:ext cx="2238375" cy="209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 bwMode="auto">
          <a:xfrm>
            <a:off x="4410075" y="1733550"/>
            <a:ext cx="1066800" cy="192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924675" y="2190750"/>
            <a:ext cx="923925" cy="128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33400" y="3962400"/>
            <a:ext cx="3000375" cy="226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2" name="Straight Arrow Connector 11"/>
          <p:cNvCxnSpPr>
            <a:endCxn id="3077" idx="0"/>
          </p:cNvCxnSpPr>
          <p:nvPr/>
        </p:nvCxnSpPr>
        <p:spPr>
          <a:xfrm>
            <a:off x="5019675" y="2190750"/>
            <a:ext cx="2366963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95800" y="4038600"/>
            <a:ext cx="38100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Currently, the rendered webpage remains the same, irrespective of whether the user moves-away-from or comes-closer-to the device. 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The zoom-level can vary based on the distance at which the device is held.</a:t>
            </a:r>
            <a:endParaRPr 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447800" y="2133600"/>
            <a:ext cx="914400" cy="1588"/>
          </a:xfrm>
          <a:prstGeom prst="straightConnector1">
            <a:avLst/>
          </a:prstGeom>
          <a:ln w="50800"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Head coupled perspective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05201" y="1676400"/>
            <a:ext cx="1681772" cy="2219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286000" y="4191000"/>
            <a:ext cx="40005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chemeClr val="accent3">
                    <a:lumMod val="75000"/>
                  </a:schemeClr>
                </a:solidFill>
              </a:rPr>
              <a:t>Adaptive</a:t>
            </a:r>
            <a:r>
              <a:rPr lang="en-US" dirty="0" smtClean="0"/>
              <a:t> Rendering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371600"/>
            <a:ext cx="3762102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33400" y="3657600"/>
            <a:ext cx="195072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0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2362200" y="3657600"/>
            <a:ext cx="1950720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066800" y="5018314"/>
            <a:ext cx="2286000" cy="1534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800600" y="1371600"/>
            <a:ext cx="1752600" cy="1352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3" name="Picture 7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6629401" y="1371601"/>
            <a:ext cx="1871472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4" name="Picture 8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181600" y="2819400"/>
            <a:ext cx="1676400" cy="12451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4105" name="Picture 9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934200" y="2819400"/>
            <a:ext cx="1676400" cy="12559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3" name="TextBox 12"/>
          <p:cNvSpPr txBox="1"/>
          <p:nvPr/>
        </p:nvSpPr>
        <p:spPr>
          <a:xfrm>
            <a:off x="4724400" y="4272677"/>
            <a:ext cx="38100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Currently, the webpage is rendered in the same fashion, irrespective of the user’s vision requirements. </a:t>
            </a:r>
          </a:p>
          <a:p>
            <a:r>
              <a:rPr lang="en-US" b="1" dirty="0" smtClean="0">
                <a:solidFill>
                  <a:schemeClr val="accent3">
                    <a:lumMod val="75000"/>
                  </a:schemeClr>
                </a:solidFill>
              </a:rPr>
              <a:t>The webpage rendering can take into account the user’s specific vision requirements. It should also adapt to the change in user’s vision requirements with time</a:t>
            </a:r>
            <a:endParaRPr lang="en-US" b="1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3200"/>
            <a:ext cx="8229600" cy="1143000"/>
          </a:xfrm>
        </p:spPr>
        <p:txBody>
          <a:bodyPr/>
          <a:lstStyle/>
          <a:p>
            <a:r>
              <a:rPr lang="en-US" dirty="0" smtClean="0"/>
              <a:t>How would it work?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578</Words>
  <Application>Microsoft Office PowerPoint</Application>
  <PresentationFormat>On-screen Show (4:3)</PresentationFormat>
  <Paragraphs>108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Rendering on browsers responsive to head position and environmental conditions </vt:lpstr>
      <vt:lpstr>Existing responsiveness</vt:lpstr>
      <vt:lpstr>Content</vt:lpstr>
      <vt:lpstr>Device</vt:lpstr>
      <vt:lpstr>Scope to do more?</vt:lpstr>
      <vt:lpstr>Responsive Rendering</vt:lpstr>
      <vt:lpstr>Head coupled perspective</vt:lpstr>
      <vt:lpstr>Adaptive Rendering</vt:lpstr>
      <vt:lpstr>How would it work?</vt:lpstr>
      <vt:lpstr>PowerPoint Presentation</vt:lpstr>
      <vt:lpstr>Head position tracking</vt:lpstr>
      <vt:lpstr>User’s vision requirements</vt:lpstr>
      <vt:lpstr>Adjustments</vt:lpstr>
      <vt:lpstr>Feedback Mechanism</vt:lpstr>
      <vt:lpstr>Approaches</vt:lpstr>
      <vt:lpstr>Browser Extension</vt:lpstr>
      <vt:lpstr>OpenCV + Rendering Engine</vt:lpstr>
      <vt:lpstr>OpenCV + Rendering Engine</vt:lpstr>
      <vt:lpstr>System Wide Service</vt:lpstr>
      <vt:lpstr>Implementation Screenshots</vt:lpstr>
      <vt:lpstr>Screenshot: Changing font size</vt:lpstr>
      <vt:lpstr>Screenshot: Rendering adjustments with Environmental conditions</vt:lpstr>
      <vt:lpstr>Thanks for listening!  Questions?</vt:lpstr>
    </vt:vector>
  </TitlesOfParts>
  <Company>cybernet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Intelligent system for dynamically providing suggestions for meetup based on proximity</dc:title>
  <dc:creator>parri</dc:creator>
  <cp:lastModifiedBy>Ajay</cp:lastModifiedBy>
  <cp:revision>17</cp:revision>
  <dcterms:created xsi:type="dcterms:W3CDTF">2014-12-09T15:28:09Z</dcterms:created>
  <dcterms:modified xsi:type="dcterms:W3CDTF">2014-12-11T18:21:48Z</dcterms:modified>
</cp:coreProperties>
</file>