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983" r:id="rId3"/>
    <p:sldId id="1986" r:id="rId4"/>
    <p:sldId id="1988" r:id="rId5"/>
    <p:sldId id="1989" r:id="rId6"/>
    <p:sldId id="1992" r:id="rId7"/>
    <p:sldId id="1991" r:id="rId8"/>
    <p:sldId id="19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D5BD-8217-4825-B3D1-24D1BA7EA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23ACB-B1B6-4314-94FA-90139F835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145D0-AE27-4B55-BC38-794610A9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FDBA-ED22-49FF-995B-63557D6E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BA68-733A-40F2-ADEA-9931B883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07DC-FE9A-4FCA-B88F-32A062FE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6A431-D8D7-4BB0-98F8-CBCE2C31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FE20-23CF-4728-9F65-46B12BBF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EAE96-4E08-4D12-93F1-9C0E1F0E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DC45-87D3-492C-9E13-3FFC693C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83F0E-A4A1-4474-98D7-20C66DF69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AEB7-F11D-4647-844C-826B99AF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B4EE-C1C9-44D5-A159-ABD12B55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BC80-A09F-4566-B7A9-E3B66E15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CE36-3276-4E54-AC12-0CE76858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CE9C-E33A-4700-9CAF-FD3CB8C3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5B56-892E-4F10-9222-113D301A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BA33-C975-4CE4-B1E0-C7284170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3A0E-31EC-47D4-85DB-301D05E1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AD8D-B6E4-47AB-A066-EABCA93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B1D9-764C-4367-B321-E4B5610E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BFD06-634E-455E-9309-E4FAAB9C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AB50-01E9-4324-9EC4-03D969D4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E507-598C-4523-993D-BFBF3011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6881-C4B7-4FF6-A299-66F4FD15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C79A-9F70-40D4-A588-57BD941A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4239-76AA-4EAF-AAE3-6B52C935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378B1-865F-44B3-B969-6F5A33E0F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F29D-4F49-4B14-906A-AF7FEC83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C6BF2-2CD6-47E6-9C2E-2115D394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6E8BB-4F5C-4349-A457-ED8A6FC1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5EC0-ACFA-46B6-9E0D-642CCAC3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21D99-919F-4AE8-80D4-CBC2E6FF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8AB3E-D543-49CB-9C4A-35AEA3A5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D0BEB-2AED-499C-9A2A-2C74CCA7D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BC474-C8BA-4518-BDD0-F6D589C98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EA381-58AB-47E0-A6AF-9E8D100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7B82B-ABAB-4A56-B418-8AD4B5C4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630CF-B7AA-477D-9505-9AC5492E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6170-2A9A-4D02-8AF5-A1E65ED2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2D61B-1971-4DFD-9CF0-785C0E7F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5AC25-9AF9-410D-B06A-FB97172E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F7378-7B84-40AF-BD3D-6E241DFE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B27D9-1CE9-433F-937E-3D7E03F1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D4CF-5FDD-4A77-B049-E937D3A8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5C504-ADCB-4350-94D7-D1FEB7BB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FE0F-D641-4BE0-B05E-A480CA4B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05BF-DA37-4EF2-91CD-537B2B1D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FDAAE-8067-4277-AE59-FD33B88F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7ABB-25CE-409B-85DF-207FB6DB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16CC5-98AF-4F41-BF09-5DBDC7D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E5CD4-9532-4911-95F2-2D2D6CCF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2F97-2D2E-484E-9E46-A39B76B6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4F999-3D3F-48FA-8990-0CEFBD897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B47A5-4477-468C-A8B3-F35FDD2A9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6D9D-B787-49A9-8F03-C4170D72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846DE-DBC4-4470-8138-2A40520A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940E-8180-4D10-9AAE-6ACEEFDC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934DC-EB71-43ED-919D-7AEE7D72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31002-957F-4F85-A44F-758DF3C2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136EF-E287-4E6F-840A-7DD0877F3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289F-F7E7-4404-9F9E-64BF70EAE942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5B43-B714-44BD-B75F-3DDA335B6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7962-3EE9-40DF-B228-870916BE3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380C-6AE8-466F-808A-A457DEE3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erfectFreeze/PFWebViewContro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262-20E0-4D88-8C97-20D192434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a rule based approach to understanding HTML not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EE1B-59CB-4DAD-BEB7-D6B8EA600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4D7F-344C-47E0-921A-ADED45D5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6A64-1CCF-440F-9AD5-AC8C0A1A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have too many edge cases due to the freedom of the web.</a:t>
            </a:r>
          </a:p>
          <a:p>
            <a:pPr lvl="1"/>
            <a:r>
              <a:rPr lang="en-US"/>
              <a:t>Doesn’t scale and very expensive to maintain at web scale.</a:t>
            </a:r>
          </a:p>
          <a:p>
            <a:r>
              <a:rPr lang="en-US"/>
              <a:t>Example of a rule-based approach: </a:t>
            </a:r>
            <a:r>
              <a:rPr lang="en-US">
                <a:hlinkClick r:id="rId2"/>
              </a:rPr>
              <a:t>PFWebViewController</a:t>
            </a:r>
            <a:endParaRPr lang="en-US"/>
          </a:p>
          <a:p>
            <a:pPr lvl="1"/>
            <a:r>
              <a:rPr lang="en-US"/>
              <a:t>Covers &lt; 30% of DO/DT</a:t>
            </a:r>
          </a:p>
          <a:p>
            <a:pPr lvl="1"/>
            <a:r>
              <a:rPr lang="en-US"/>
              <a:t>For 70% of cases, quality is on par with our approach; for 30% it is worse.</a:t>
            </a:r>
          </a:p>
          <a:p>
            <a:pPr lvl="1"/>
            <a:r>
              <a:rPr lang="en-US"/>
              <a:t>Code snippet showing complexity: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721E3-B900-4E35-87A0-AA757686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8" y="4428718"/>
            <a:ext cx="10515601" cy="12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524D-5ED3-4FE7-B62E-9B218409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F8CF-32F3-44C2-8C60-1CFA2EBC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&lt;table&gt; being used for the page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7F3A0-7BCD-460C-8565-C7BBAABE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27" y="2363902"/>
            <a:ext cx="7952362" cy="44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EFD1-28A6-4137-87A9-C6054028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31FD-1B03-49FF-AF86-46B4B35E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&lt;div&gt; is used to display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B0050-DF92-4A11-9E3E-8A2EAF70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794385"/>
            <a:ext cx="11353800" cy="35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7738-340A-4246-9C42-F178C480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423B-B671-4B53-A08F-9374FFF2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&lt;b&gt; and &lt;p&gt; used as a heading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544B8-F54D-4A19-9604-3FDEDA40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0" y="2396302"/>
            <a:ext cx="8729214" cy="423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1442-35C6-494D-B679-0BE47E46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846D-063A-45C2-A47B-DD49B07D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&lt;h2&gt; used for non-heading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1D473-1120-483E-AE52-D25FE329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7" y="2466117"/>
            <a:ext cx="8048017" cy="42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985A-D95A-4F55-9B1F-3C74CF0B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2A62-82FE-416E-9AAE-83DC9729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&lt;ul&gt; and &lt;li&gt; elements used for page layout purposes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1E4BA-540A-4359-8C9D-658B6B55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28" y="2349475"/>
            <a:ext cx="8355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10BE-1421-4933-94B4-2266AAD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a rule-based approach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BA81-E030-4C93-B8F9-4D8AFE95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&lt;p&gt; and &lt;</a:t>
            </a:r>
            <a:r>
              <a:rPr lang="en-US" err="1"/>
              <a:t>br</a:t>
            </a:r>
            <a:r>
              <a:rPr lang="en-US"/>
              <a:t>&gt; used as a 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3F70-8CEE-4129-8157-7DC88702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552"/>
            <a:ext cx="10941278" cy="40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4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does a rule based approach to understanding HTML not work?</vt:lpstr>
      <vt:lpstr>Why does a rule-based approach not work?</vt:lpstr>
      <vt:lpstr>Why does a rule-based approach not work?</vt:lpstr>
      <vt:lpstr>Why does a rule-based approach not work?</vt:lpstr>
      <vt:lpstr>Why does a rule-based approach not work?</vt:lpstr>
      <vt:lpstr>Why does a rule-based approach not work?</vt:lpstr>
      <vt:lpstr>Why does a rule-based approach not work?</vt:lpstr>
      <vt:lpstr>Why does a rule-based approach not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a rule based approach to understanding HTML not work?</dc:title>
  <dc:creator>Joy Bose</dc:creator>
  <cp:lastModifiedBy>Joy Bose</cp:lastModifiedBy>
  <cp:revision>1</cp:revision>
  <dcterms:created xsi:type="dcterms:W3CDTF">2019-02-08T10:55:21Z</dcterms:created>
  <dcterms:modified xsi:type="dcterms:W3CDTF">2019-02-08T10:56:50Z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jobose@microsoft.com</vt:lpwstr>
  </property>
  <property fmtid="{D5CDD505-2E9C-101B-9397-08002B2CF9AE}" pid="5" name="MSIP_Label_f42aa342-8706-4288-bd11-ebb85995028c_SetDate">
    <vt:lpwstr>2019-02-08T10:56:36.8818940Z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a075dde6-d19e-482b-9aec-b0577a3271e4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