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BF2F-6B2F-4FEB-868B-C11D79DCE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7B9FB-E3D3-4DFE-8101-D45E1849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6A97-78BB-48A7-A7C5-DF6E9E7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9623-607D-40EA-83A0-BFDF7F11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8E58-2443-4D71-AA1D-91C17A4E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FFE-769C-42FB-9659-1ADEBDB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E4A79-5CE6-4EA1-8AEE-530996C8C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3016-CCF9-44D6-8335-61489F46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7B54-F0C7-4176-A9BE-769DB9F3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D363-E5E6-43B7-A9FB-4CBCC1E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9AB8D-CC14-4CC5-831F-39E28ADB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9B7D1-73F2-4EE6-9F1E-47924577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8628-C938-4D63-93EE-ED1B3BB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37E5-4DEF-41CB-97D0-F227F6C3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76C4-405C-4D5C-93C3-F234C96B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5EBB-FBDA-4A60-8438-51F4B83A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BCC7-29BE-4006-BA9A-3D0CDF19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F5BB-C6B2-407B-8AE2-E2F376E7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306B-5EE2-411F-8642-DE2E1820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6D64-7432-406E-82AF-19D0FE92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CD58-C0E6-4B6D-ABDF-ED76DB3A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0796-CD3D-4D71-96F8-2FBE5118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2E71-FD48-47A2-A6DF-2524A9EE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A71F-8603-4D68-ADC2-662E5695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D041-A6D0-4C8E-92B3-8B0B5CAE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8D7D-C675-4EAF-9C32-C7B9835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7AC4-EA92-4D2E-BD7D-D383E1FA4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8A604-2DA9-452F-8524-2332E4AA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16CD4-537E-451C-8A40-9C7A3E1C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C4E9-CFAB-45CA-8003-B3CC4EB4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7455-22F2-483C-BAF8-E2D20796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14F-9D4E-4FF3-9F06-1F5519AD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EC48-BA48-4817-95F5-DE2B0D91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9905-AFA1-400D-BA2A-3EF28DC66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8E635-99C4-4CB9-B1F2-37E75B499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D5F0F-B299-461A-A805-0AB41707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05D56-5400-4FDE-BF5F-CEBAF032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1AAF2-0616-406D-A2BC-0540C4E3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A71F3-8949-4107-9A31-AC3D18F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D1A3-BB95-4E00-B715-B3986B67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16EAE-B1EA-4CED-BC53-BD4B1BD1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11C8-2B2F-44EC-9FE9-FBE7F05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C0572-881E-4690-9221-ADC643F6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2090A-DE95-4C03-847D-D303EB25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E2B8-C69E-4ADA-B629-F5114BB6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EA144-074D-4ACB-9E3E-5D750823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20E8-2E9F-4D8E-8E4F-7088B996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44DF-EB4D-480A-962B-FBE8A043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340DA-6592-40E5-ADE9-74EC9FC6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3EAA-A72A-4D91-BFEB-EC77D743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9913E-8543-4714-B3E8-4951CB3F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8C01-A5EC-4644-818C-094AF70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C460-4E86-4523-8ED0-AC2DF87A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90AEF-B783-4E10-9073-2F77A8A4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E650-8F4C-465E-82E6-FF588517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DCCE-9789-4C5E-BC15-F7DC594E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40B6-4047-4399-9621-E53040D3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67B94-35AD-46E1-AAD4-4E5481C7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DE90-BE71-4FF5-ACF1-C0EC02CE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E3A9-97E0-45A5-9A6A-1D4EB289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42EF-4CDD-4D89-9781-D596FA190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B47-74D4-41C0-91C5-39F21F6F0D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5CF3-FFF9-47D3-B54E-E725F8F5A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3EB5-5A81-4FC6-9876-C34DA124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F3CC-B7B8-4303-ADBA-76DD7CCC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D24-9D6C-4AA4-9995-843EB4AFB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ML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15335-D111-49C6-A162-E23A6EDFC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ML101</a:t>
            </a:r>
          </a:p>
        </p:txBody>
      </p:sp>
    </p:spTree>
    <p:extLst>
      <p:ext uri="{BB962C8B-B14F-4D97-AF65-F5344CB8AC3E}">
        <p14:creationId xmlns:p14="http://schemas.microsoft.com/office/powerpoint/2010/main" val="39912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5FEC-B52F-471A-BB20-85596C8A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7064-5A42-4036-B3C9-B01915D6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setup Anaconda with Python 3 (Python installer, comes with set of packages) </a:t>
            </a: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r>
              <a:rPr lang="en-US" dirty="0"/>
              <a:t>Make sure you can open Spyder and </a:t>
            </a:r>
            <a:r>
              <a:rPr lang="en-US" dirty="0" err="1"/>
              <a:t>Jupyter</a:t>
            </a:r>
            <a:r>
              <a:rPr lang="en-US" dirty="0"/>
              <a:t> notebook (from within anaconda, also can type it in search bar)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2CC59-8D01-4C9E-978D-603C5BC7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1514"/>
            <a:ext cx="5895975" cy="331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3BC49-0456-4FAE-9338-D1287D4E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4530687"/>
            <a:ext cx="7772400" cy="13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8496-457E-479E-A13E-0849FACD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60E6-FBAE-4F11-8DD1-12D18A45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20A41-477F-4029-B38E-299663C2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111C-5FA6-49B9-98DD-5F0E3463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new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E25F-4D32-43BD-9F81-1F239C36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Python program</a:t>
            </a:r>
          </a:p>
          <a:p>
            <a:r>
              <a:rPr lang="en-US" dirty="0"/>
              <a:t>print(‘hello world’)</a:t>
            </a:r>
          </a:p>
          <a:p>
            <a:r>
              <a:rPr lang="en-US" dirty="0"/>
              <a:t>Import libraries, datasets, visualization</a:t>
            </a:r>
          </a:p>
          <a:p>
            <a:r>
              <a:rPr lang="en-US" dirty="0"/>
              <a:t>Sample ML program</a:t>
            </a:r>
          </a:p>
          <a:p>
            <a:r>
              <a:rPr lang="en-US" dirty="0"/>
              <a:t>Text magic on a HTML file /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857-BDFB-414B-A828-62ADE8D8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8C62-6D36-4D23-8592-DFFD1A87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83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ML Workshop</vt:lpstr>
      <vt:lpstr>Setup</vt:lpstr>
      <vt:lpstr>PowerPoint Presentation</vt:lpstr>
      <vt:lpstr>Open new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ML Workshop</dc:title>
  <dc:creator>Joy Bose</dc:creator>
  <cp:lastModifiedBy>Joy Bose</cp:lastModifiedBy>
  <cp:revision>8</cp:revision>
  <dcterms:created xsi:type="dcterms:W3CDTF">2018-10-26T04:27:55Z</dcterms:created>
  <dcterms:modified xsi:type="dcterms:W3CDTF">2018-11-02T06:19:57Z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2018-10-26T04:53:44.7857841Z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