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75" r:id="rId8"/>
    <p:sldId id="306" r:id="rId9"/>
    <p:sldId id="305" r:id="rId10"/>
    <p:sldId id="263" r:id="rId11"/>
    <p:sldId id="545" r:id="rId12"/>
    <p:sldId id="620" r:id="rId13"/>
    <p:sldId id="4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6" d="100"/>
          <a:sy n="96" d="100"/>
        </p:scale>
        <p:origin x="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BD0B4-7786-4AE5-90BF-810837A0D6B7}" type="doc">
      <dgm:prSet loTypeId="urn:microsoft.com/office/officeart/2005/8/layout/hierarchy1" loCatId="hierarchy" qsTypeId="urn:microsoft.com/office/officeart/2005/8/quickstyle/simple4" qsCatId="simple" csTypeId="urn:microsoft.com/office/officeart/2005/8/colors/accent5_2" csCatId="accent5"/>
      <dgm:spPr/>
      <dgm:t>
        <a:bodyPr/>
        <a:lstStyle/>
        <a:p>
          <a:endParaRPr lang="en-US"/>
        </a:p>
      </dgm:t>
    </dgm:pt>
    <dgm:pt modelId="{6BF56F1E-F8AE-484E-A0EF-74ECFA2A9F5E}">
      <dgm:prSet/>
      <dgm:spPr/>
      <dgm:t>
        <a:bodyPr/>
        <a:lstStyle/>
        <a:p>
          <a:r>
            <a:rPr lang="en-US"/>
            <a:t>Deep Learning is just a new name for deep neural networks</a:t>
          </a:r>
        </a:p>
      </dgm:t>
    </dgm:pt>
    <dgm:pt modelId="{9E60895C-9B28-4FF3-93D3-96A615CD6DE0}" type="parTrans" cxnId="{34B3B326-A239-40EE-B239-E92B0BD89F7C}">
      <dgm:prSet/>
      <dgm:spPr/>
      <dgm:t>
        <a:bodyPr/>
        <a:lstStyle/>
        <a:p>
          <a:endParaRPr lang="en-US"/>
        </a:p>
      </dgm:t>
    </dgm:pt>
    <dgm:pt modelId="{17C8BF48-C783-432D-8F22-2232FDB48EBD}" type="sibTrans" cxnId="{34B3B326-A239-40EE-B239-E92B0BD89F7C}">
      <dgm:prSet/>
      <dgm:spPr/>
      <dgm:t>
        <a:bodyPr/>
        <a:lstStyle/>
        <a:p>
          <a:endParaRPr lang="en-US"/>
        </a:p>
      </dgm:t>
    </dgm:pt>
    <dgm:pt modelId="{2630FC42-A2DF-47BB-ADC6-297BCDDB5207}">
      <dgm:prSet/>
      <dgm:spPr/>
      <dgm:t>
        <a:bodyPr/>
        <a:lstStyle/>
        <a:p>
          <a:r>
            <a:rPr lang="en-US"/>
            <a:t>These models have proven to have better accuracy than others on common tasks</a:t>
          </a:r>
        </a:p>
      </dgm:t>
    </dgm:pt>
    <dgm:pt modelId="{DCEB6F00-90D9-4A57-941F-78293489F855}" type="parTrans" cxnId="{E9CFF009-6904-4D14-B2AD-1BBD2FE44F2C}">
      <dgm:prSet/>
      <dgm:spPr/>
      <dgm:t>
        <a:bodyPr/>
        <a:lstStyle/>
        <a:p>
          <a:endParaRPr lang="en-US"/>
        </a:p>
      </dgm:t>
    </dgm:pt>
    <dgm:pt modelId="{DC206241-6B34-4B98-923C-03509079BAA6}" type="sibTrans" cxnId="{E9CFF009-6904-4D14-B2AD-1BBD2FE44F2C}">
      <dgm:prSet/>
      <dgm:spPr/>
      <dgm:t>
        <a:bodyPr/>
        <a:lstStyle/>
        <a:p>
          <a:endParaRPr lang="en-US"/>
        </a:p>
      </dgm:t>
    </dgm:pt>
    <dgm:pt modelId="{B0CBD6C4-3376-41C9-BCFF-E59B3CF24A19}">
      <dgm:prSet/>
      <dgm:spPr/>
      <dgm:t>
        <a:bodyPr/>
        <a:lstStyle/>
        <a:p>
          <a:r>
            <a:rPr lang="en-US"/>
            <a:t>Especially popular for computer vision applications </a:t>
          </a:r>
        </a:p>
      </dgm:t>
    </dgm:pt>
    <dgm:pt modelId="{CD7918B3-13C4-4A2C-B418-88E18D7812E7}" type="parTrans" cxnId="{1C1EA488-7F74-41BB-BDE6-FB5214E4E140}">
      <dgm:prSet/>
      <dgm:spPr/>
      <dgm:t>
        <a:bodyPr/>
        <a:lstStyle/>
        <a:p>
          <a:endParaRPr lang="en-US"/>
        </a:p>
      </dgm:t>
    </dgm:pt>
    <dgm:pt modelId="{E26347AF-A925-4A14-98C5-88C7FB7EE12A}" type="sibTrans" cxnId="{1C1EA488-7F74-41BB-BDE6-FB5214E4E140}">
      <dgm:prSet/>
      <dgm:spPr/>
      <dgm:t>
        <a:bodyPr/>
        <a:lstStyle/>
        <a:p>
          <a:endParaRPr lang="en-US"/>
        </a:p>
      </dgm:t>
    </dgm:pt>
    <dgm:pt modelId="{D5066861-1ED7-44F7-A8A1-1B9C214CADBC}" type="pres">
      <dgm:prSet presAssocID="{617BD0B4-7786-4AE5-90BF-810837A0D6B7}" presName="hierChild1" presStyleCnt="0">
        <dgm:presLayoutVars>
          <dgm:chPref val="1"/>
          <dgm:dir/>
          <dgm:animOne val="branch"/>
          <dgm:animLvl val="lvl"/>
          <dgm:resizeHandles/>
        </dgm:presLayoutVars>
      </dgm:prSet>
      <dgm:spPr/>
    </dgm:pt>
    <dgm:pt modelId="{9933D000-8844-4A8F-8438-A07379DC6ADF}" type="pres">
      <dgm:prSet presAssocID="{6BF56F1E-F8AE-484E-A0EF-74ECFA2A9F5E}" presName="hierRoot1" presStyleCnt="0"/>
      <dgm:spPr/>
    </dgm:pt>
    <dgm:pt modelId="{11575163-6894-430D-8B24-17B2AB5F94EE}" type="pres">
      <dgm:prSet presAssocID="{6BF56F1E-F8AE-484E-A0EF-74ECFA2A9F5E}" presName="composite" presStyleCnt="0"/>
      <dgm:spPr/>
    </dgm:pt>
    <dgm:pt modelId="{206D82D9-A1BB-426F-AAB3-02893A740800}" type="pres">
      <dgm:prSet presAssocID="{6BF56F1E-F8AE-484E-A0EF-74ECFA2A9F5E}" presName="background" presStyleLbl="node0" presStyleIdx="0" presStyleCnt="3"/>
      <dgm:spPr/>
    </dgm:pt>
    <dgm:pt modelId="{96646B51-3DE1-42AA-97F9-A57986D2260D}" type="pres">
      <dgm:prSet presAssocID="{6BF56F1E-F8AE-484E-A0EF-74ECFA2A9F5E}" presName="text" presStyleLbl="fgAcc0" presStyleIdx="0" presStyleCnt="3">
        <dgm:presLayoutVars>
          <dgm:chPref val="3"/>
        </dgm:presLayoutVars>
      </dgm:prSet>
      <dgm:spPr/>
    </dgm:pt>
    <dgm:pt modelId="{28138B30-2AD6-47C9-A5E3-F60F4965C0B8}" type="pres">
      <dgm:prSet presAssocID="{6BF56F1E-F8AE-484E-A0EF-74ECFA2A9F5E}" presName="hierChild2" presStyleCnt="0"/>
      <dgm:spPr/>
    </dgm:pt>
    <dgm:pt modelId="{22284B05-6460-4BFB-A973-D6EF3069BC68}" type="pres">
      <dgm:prSet presAssocID="{2630FC42-A2DF-47BB-ADC6-297BCDDB5207}" presName="hierRoot1" presStyleCnt="0"/>
      <dgm:spPr/>
    </dgm:pt>
    <dgm:pt modelId="{1F2FA975-E6D4-4708-93FD-7369DFF98D77}" type="pres">
      <dgm:prSet presAssocID="{2630FC42-A2DF-47BB-ADC6-297BCDDB5207}" presName="composite" presStyleCnt="0"/>
      <dgm:spPr/>
    </dgm:pt>
    <dgm:pt modelId="{B991185C-6458-4EA9-B5C1-43B204D0DBD1}" type="pres">
      <dgm:prSet presAssocID="{2630FC42-A2DF-47BB-ADC6-297BCDDB5207}" presName="background" presStyleLbl="node0" presStyleIdx="1" presStyleCnt="3"/>
      <dgm:spPr/>
    </dgm:pt>
    <dgm:pt modelId="{BE5EE057-3976-4A96-8171-618D2DDB2611}" type="pres">
      <dgm:prSet presAssocID="{2630FC42-A2DF-47BB-ADC6-297BCDDB5207}" presName="text" presStyleLbl="fgAcc0" presStyleIdx="1" presStyleCnt="3">
        <dgm:presLayoutVars>
          <dgm:chPref val="3"/>
        </dgm:presLayoutVars>
      </dgm:prSet>
      <dgm:spPr/>
    </dgm:pt>
    <dgm:pt modelId="{666F0E71-4BDE-4F2C-8FD7-7E9AE572EFC6}" type="pres">
      <dgm:prSet presAssocID="{2630FC42-A2DF-47BB-ADC6-297BCDDB5207}" presName="hierChild2" presStyleCnt="0"/>
      <dgm:spPr/>
    </dgm:pt>
    <dgm:pt modelId="{ED82A79E-4617-4AF7-B9F0-6CB53E762968}" type="pres">
      <dgm:prSet presAssocID="{B0CBD6C4-3376-41C9-BCFF-E59B3CF24A19}" presName="hierRoot1" presStyleCnt="0"/>
      <dgm:spPr/>
    </dgm:pt>
    <dgm:pt modelId="{CF6E1363-AEB6-491C-86AF-B3057EA50650}" type="pres">
      <dgm:prSet presAssocID="{B0CBD6C4-3376-41C9-BCFF-E59B3CF24A19}" presName="composite" presStyleCnt="0"/>
      <dgm:spPr/>
    </dgm:pt>
    <dgm:pt modelId="{B9A9AD35-A953-41E1-B58B-BD265813295E}" type="pres">
      <dgm:prSet presAssocID="{B0CBD6C4-3376-41C9-BCFF-E59B3CF24A19}" presName="background" presStyleLbl="node0" presStyleIdx="2" presStyleCnt="3"/>
      <dgm:spPr/>
    </dgm:pt>
    <dgm:pt modelId="{BFE5EB27-F061-4ABC-B129-03CBBFC54EF5}" type="pres">
      <dgm:prSet presAssocID="{B0CBD6C4-3376-41C9-BCFF-E59B3CF24A19}" presName="text" presStyleLbl="fgAcc0" presStyleIdx="2" presStyleCnt="3">
        <dgm:presLayoutVars>
          <dgm:chPref val="3"/>
        </dgm:presLayoutVars>
      </dgm:prSet>
      <dgm:spPr/>
    </dgm:pt>
    <dgm:pt modelId="{718D4541-A1D3-42CB-AB90-F3A842B6B2F6}" type="pres">
      <dgm:prSet presAssocID="{B0CBD6C4-3376-41C9-BCFF-E59B3CF24A19}" presName="hierChild2" presStyleCnt="0"/>
      <dgm:spPr/>
    </dgm:pt>
  </dgm:ptLst>
  <dgm:cxnLst>
    <dgm:cxn modelId="{E9CFF009-6904-4D14-B2AD-1BBD2FE44F2C}" srcId="{617BD0B4-7786-4AE5-90BF-810837A0D6B7}" destId="{2630FC42-A2DF-47BB-ADC6-297BCDDB5207}" srcOrd="1" destOrd="0" parTransId="{DCEB6F00-90D9-4A57-941F-78293489F855}" sibTransId="{DC206241-6B34-4B98-923C-03509079BAA6}"/>
    <dgm:cxn modelId="{6A6C4418-101F-4837-9E20-0F9B8D1EAEB8}" type="presOf" srcId="{6BF56F1E-F8AE-484E-A0EF-74ECFA2A9F5E}" destId="{96646B51-3DE1-42AA-97F9-A57986D2260D}" srcOrd="0" destOrd="0" presId="urn:microsoft.com/office/officeart/2005/8/layout/hierarchy1"/>
    <dgm:cxn modelId="{34B3B326-A239-40EE-B239-E92B0BD89F7C}" srcId="{617BD0B4-7786-4AE5-90BF-810837A0D6B7}" destId="{6BF56F1E-F8AE-484E-A0EF-74ECFA2A9F5E}" srcOrd="0" destOrd="0" parTransId="{9E60895C-9B28-4FF3-93D3-96A615CD6DE0}" sibTransId="{17C8BF48-C783-432D-8F22-2232FDB48EBD}"/>
    <dgm:cxn modelId="{D69BA853-7554-4999-B4FA-5DC67BE1004B}" type="presOf" srcId="{B0CBD6C4-3376-41C9-BCFF-E59B3CF24A19}" destId="{BFE5EB27-F061-4ABC-B129-03CBBFC54EF5}" srcOrd="0" destOrd="0" presId="urn:microsoft.com/office/officeart/2005/8/layout/hierarchy1"/>
    <dgm:cxn modelId="{1C1EA488-7F74-41BB-BDE6-FB5214E4E140}" srcId="{617BD0B4-7786-4AE5-90BF-810837A0D6B7}" destId="{B0CBD6C4-3376-41C9-BCFF-E59B3CF24A19}" srcOrd="2" destOrd="0" parTransId="{CD7918B3-13C4-4A2C-B418-88E18D7812E7}" sibTransId="{E26347AF-A925-4A14-98C5-88C7FB7EE12A}"/>
    <dgm:cxn modelId="{33598894-CBE1-4E8D-83E4-653D1C013E52}" type="presOf" srcId="{617BD0B4-7786-4AE5-90BF-810837A0D6B7}" destId="{D5066861-1ED7-44F7-A8A1-1B9C214CADBC}" srcOrd="0" destOrd="0" presId="urn:microsoft.com/office/officeart/2005/8/layout/hierarchy1"/>
    <dgm:cxn modelId="{D307CE9D-3364-4956-AD07-0345082E9B82}" type="presOf" srcId="{2630FC42-A2DF-47BB-ADC6-297BCDDB5207}" destId="{BE5EE057-3976-4A96-8171-618D2DDB2611}" srcOrd="0" destOrd="0" presId="urn:microsoft.com/office/officeart/2005/8/layout/hierarchy1"/>
    <dgm:cxn modelId="{516E8765-305C-4AD0-A357-9A65BDCF2759}" type="presParOf" srcId="{D5066861-1ED7-44F7-A8A1-1B9C214CADBC}" destId="{9933D000-8844-4A8F-8438-A07379DC6ADF}" srcOrd="0" destOrd="0" presId="urn:microsoft.com/office/officeart/2005/8/layout/hierarchy1"/>
    <dgm:cxn modelId="{F990F3F6-C3BD-46C5-B080-2571F911F2DA}" type="presParOf" srcId="{9933D000-8844-4A8F-8438-A07379DC6ADF}" destId="{11575163-6894-430D-8B24-17B2AB5F94EE}" srcOrd="0" destOrd="0" presId="urn:microsoft.com/office/officeart/2005/8/layout/hierarchy1"/>
    <dgm:cxn modelId="{009E1677-B605-4EED-95BB-5F720A4FD593}" type="presParOf" srcId="{11575163-6894-430D-8B24-17B2AB5F94EE}" destId="{206D82D9-A1BB-426F-AAB3-02893A740800}" srcOrd="0" destOrd="0" presId="urn:microsoft.com/office/officeart/2005/8/layout/hierarchy1"/>
    <dgm:cxn modelId="{812A5D2E-6FD8-48AC-AC29-5697B50BDC01}" type="presParOf" srcId="{11575163-6894-430D-8B24-17B2AB5F94EE}" destId="{96646B51-3DE1-42AA-97F9-A57986D2260D}" srcOrd="1" destOrd="0" presId="urn:microsoft.com/office/officeart/2005/8/layout/hierarchy1"/>
    <dgm:cxn modelId="{91DB6D54-FD50-4066-A1D9-F486CD75F63E}" type="presParOf" srcId="{9933D000-8844-4A8F-8438-A07379DC6ADF}" destId="{28138B30-2AD6-47C9-A5E3-F60F4965C0B8}" srcOrd="1" destOrd="0" presId="urn:microsoft.com/office/officeart/2005/8/layout/hierarchy1"/>
    <dgm:cxn modelId="{1D0C7429-C75F-4A87-BE59-361A6DAE9C19}" type="presParOf" srcId="{D5066861-1ED7-44F7-A8A1-1B9C214CADBC}" destId="{22284B05-6460-4BFB-A973-D6EF3069BC68}" srcOrd="1" destOrd="0" presId="urn:microsoft.com/office/officeart/2005/8/layout/hierarchy1"/>
    <dgm:cxn modelId="{ACDD2EDB-C9D9-4E23-890D-5B4F81EF1DCF}" type="presParOf" srcId="{22284B05-6460-4BFB-A973-D6EF3069BC68}" destId="{1F2FA975-E6D4-4708-93FD-7369DFF98D77}" srcOrd="0" destOrd="0" presId="urn:microsoft.com/office/officeart/2005/8/layout/hierarchy1"/>
    <dgm:cxn modelId="{42F252FB-209D-4662-92E2-60C78CA994D4}" type="presParOf" srcId="{1F2FA975-E6D4-4708-93FD-7369DFF98D77}" destId="{B991185C-6458-4EA9-B5C1-43B204D0DBD1}" srcOrd="0" destOrd="0" presId="urn:microsoft.com/office/officeart/2005/8/layout/hierarchy1"/>
    <dgm:cxn modelId="{5051D76C-AB24-4B3C-8F04-4F29669F04AF}" type="presParOf" srcId="{1F2FA975-E6D4-4708-93FD-7369DFF98D77}" destId="{BE5EE057-3976-4A96-8171-618D2DDB2611}" srcOrd="1" destOrd="0" presId="urn:microsoft.com/office/officeart/2005/8/layout/hierarchy1"/>
    <dgm:cxn modelId="{E7B4192C-46FD-4852-B3C6-2D8294085AB3}" type="presParOf" srcId="{22284B05-6460-4BFB-A973-D6EF3069BC68}" destId="{666F0E71-4BDE-4F2C-8FD7-7E9AE572EFC6}" srcOrd="1" destOrd="0" presId="urn:microsoft.com/office/officeart/2005/8/layout/hierarchy1"/>
    <dgm:cxn modelId="{64C83F5B-BB50-4E6E-840A-C016E5ED09A6}" type="presParOf" srcId="{D5066861-1ED7-44F7-A8A1-1B9C214CADBC}" destId="{ED82A79E-4617-4AF7-B9F0-6CB53E762968}" srcOrd="2" destOrd="0" presId="urn:microsoft.com/office/officeart/2005/8/layout/hierarchy1"/>
    <dgm:cxn modelId="{BE2153FF-67B0-40F3-A4FD-6B9A9074D96D}" type="presParOf" srcId="{ED82A79E-4617-4AF7-B9F0-6CB53E762968}" destId="{CF6E1363-AEB6-491C-86AF-B3057EA50650}" srcOrd="0" destOrd="0" presId="urn:microsoft.com/office/officeart/2005/8/layout/hierarchy1"/>
    <dgm:cxn modelId="{38AB1AA0-820A-471B-9973-3061C171CBB8}" type="presParOf" srcId="{CF6E1363-AEB6-491C-86AF-B3057EA50650}" destId="{B9A9AD35-A953-41E1-B58B-BD265813295E}" srcOrd="0" destOrd="0" presId="urn:microsoft.com/office/officeart/2005/8/layout/hierarchy1"/>
    <dgm:cxn modelId="{651020C2-F74F-4EAE-80B8-E046B7EEEF8A}" type="presParOf" srcId="{CF6E1363-AEB6-491C-86AF-B3057EA50650}" destId="{BFE5EB27-F061-4ABC-B129-03CBBFC54EF5}" srcOrd="1" destOrd="0" presId="urn:microsoft.com/office/officeart/2005/8/layout/hierarchy1"/>
    <dgm:cxn modelId="{E1AA0BDD-6EC8-4E93-9A6D-0D27212891BD}" type="presParOf" srcId="{ED82A79E-4617-4AF7-B9F0-6CB53E762968}" destId="{718D4541-A1D3-42CB-AB90-F3A842B6B2F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D82D9-A1BB-426F-AAB3-02893A740800}">
      <dsp:nvSpPr>
        <dsp:cNvPr id="0" name=""/>
        <dsp:cNvSpPr/>
      </dsp:nvSpPr>
      <dsp:spPr>
        <a:xfrm>
          <a:off x="0" y="511845"/>
          <a:ext cx="2846069" cy="180725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6646B51-3DE1-42AA-97F9-A57986D2260D}">
      <dsp:nvSpPr>
        <dsp:cNvPr id="0" name=""/>
        <dsp:cNvSpPr/>
      </dsp:nvSpPr>
      <dsp:spPr>
        <a:xfrm>
          <a:off x="316230" y="812264"/>
          <a:ext cx="2846069" cy="180725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Deep Learning is just a new name for deep neural networks</a:t>
          </a:r>
        </a:p>
      </dsp:txBody>
      <dsp:txXfrm>
        <a:off x="369163" y="865197"/>
        <a:ext cx="2740203" cy="1701388"/>
      </dsp:txXfrm>
    </dsp:sp>
    <dsp:sp modelId="{B991185C-6458-4EA9-B5C1-43B204D0DBD1}">
      <dsp:nvSpPr>
        <dsp:cNvPr id="0" name=""/>
        <dsp:cNvSpPr/>
      </dsp:nvSpPr>
      <dsp:spPr>
        <a:xfrm>
          <a:off x="3478530" y="511845"/>
          <a:ext cx="2846069" cy="180725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E5EE057-3976-4A96-8171-618D2DDB2611}">
      <dsp:nvSpPr>
        <dsp:cNvPr id="0" name=""/>
        <dsp:cNvSpPr/>
      </dsp:nvSpPr>
      <dsp:spPr>
        <a:xfrm>
          <a:off x="3794759" y="812264"/>
          <a:ext cx="2846069" cy="180725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These models have proven to have better accuracy than others on common tasks</a:t>
          </a:r>
        </a:p>
      </dsp:txBody>
      <dsp:txXfrm>
        <a:off x="3847692" y="865197"/>
        <a:ext cx="2740203" cy="1701388"/>
      </dsp:txXfrm>
    </dsp:sp>
    <dsp:sp modelId="{B9A9AD35-A953-41E1-B58B-BD265813295E}">
      <dsp:nvSpPr>
        <dsp:cNvPr id="0" name=""/>
        <dsp:cNvSpPr/>
      </dsp:nvSpPr>
      <dsp:spPr>
        <a:xfrm>
          <a:off x="6957059" y="511845"/>
          <a:ext cx="2846069" cy="180725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E5EB27-F061-4ABC-B129-03CBBFC54EF5}">
      <dsp:nvSpPr>
        <dsp:cNvPr id="0" name=""/>
        <dsp:cNvSpPr/>
      </dsp:nvSpPr>
      <dsp:spPr>
        <a:xfrm>
          <a:off x="7273289" y="812264"/>
          <a:ext cx="2846069" cy="180725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Especially popular for computer vision applications </a:t>
          </a:r>
        </a:p>
      </dsp:txBody>
      <dsp:txXfrm>
        <a:off x="7326222" y="865197"/>
        <a:ext cx="2740203" cy="1701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FCD8C-279D-4B0F-BB37-0DA4CD46BB38}"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EB493-6564-4F56-834F-97742E8F271B}" type="slidenum">
              <a:rPr lang="en-US" smtClean="0"/>
              <a:t>‹#›</a:t>
            </a:fld>
            <a:endParaRPr lang="en-US"/>
          </a:p>
        </p:txBody>
      </p:sp>
    </p:spTree>
    <p:extLst>
      <p:ext uri="{BB962C8B-B14F-4D97-AF65-F5344CB8AC3E}">
        <p14:creationId xmlns:p14="http://schemas.microsoft.com/office/powerpoint/2010/main" val="578779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11</a:t>
            </a:fld>
            <a:endParaRPr lang="zh-TW" altLang="en-US"/>
          </a:p>
        </p:txBody>
      </p:sp>
    </p:spTree>
    <p:extLst>
      <p:ext uri="{BB962C8B-B14F-4D97-AF65-F5344CB8AC3E}">
        <p14:creationId xmlns:p14="http://schemas.microsoft.com/office/powerpoint/2010/main" val="313619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Adaptive Gradient Algorithm</a:t>
            </a:r>
            <a:r>
              <a:rPr lang="en-US" sz="1200" dirty="0"/>
              <a:t> (</a:t>
            </a:r>
            <a:r>
              <a:rPr lang="en-US" sz="1200" dirty="0" err="1"/>
              <a:t>AdaGrad</a:t>
            </a:r>
            <a:r>
              <a:rPr lang="en-US" sz="1200" dirty="0"/>
              <a:t>) that maintains a per-parameter learning rate that improves performance on problems with sparse gradients (e.g. natural language and computer vision problems).</a:t>
            </a:r>
          </a:p>
          <a:p>
            <a:r>
              <a:rPr lang="en-US" sz="1200" b="1" dirty="0"/>
              <a:t>Root Mean Square Propagation</a:t>
            </a:r>
            <a:r>
              <a:rPr lang="en-US" sz="1200" dirty="0"/>
              <a:t> (</a:t>
            </a:r>
            <a:r>
              <a:rPr lang="en-US" sz="1200" dirty="0" err="1"/>
              <a:t>RMSProp</a:t>
            </a:r>
            <a:r>
              <a:rPr lang="en-US" sz="1200" dirty="0"/>
              <a:t>) that also maintains per-parameter learning rates that are adapted based on the average of recent magnitudes of the gradients for the weight (e.g. how quickly it is changing). This means the algorithm does well on online and non-stationary problems (e.g. noisy).</a:t>
            </a:r>
          </a:p>
          <a:p>
            <a:endParaRPr lang="en-US" sz="1200" dirty="0"/>
          </a:p>
          <a:p>
            <a:r>
              <a:rPr lang="en-US" sz="1200" dirty="0"/>
              <a:t>Adam realizes the benefits of both </a:t>
            </a:r>
            <a:r>
              <a:rPr lang="en-US" sz="1200" dirty="0" err="1"/>
              <a:t>AdaGrad</a:t>
            </a:r>
            <a:r>
              <a:rPr lang="en-US" sz="1200" dirty="0"/>
              <a:t> and </a:t>
            </a:r>
            <a:r>
              <a:rPr lang="en-US" sz="1200" dirty="0" err="1"/>
              <a:t>RMSProp</a:t>
            </a:r>
            <a:r>
              <a:rPr lang="en-US" sz="1200" dirty="0"/>
              <a:t>.</a:t>
            </a:r>
          </a:p>
          <a:p>
            <a:r>
              <a:rPr lang="en-US" sz="1200" dirty="0"/>
              <a:t>Instead of adapting the parameter learning rates based on the average first moment (the mean) as in </a:t>
            </a:r>
            <a:r>
              <a:rPr lang="en-US" sz="1200" dirty="0" err="1"/>
              <a:t>RMSProp</a:t>
            </a:r>
            <a:r>
              <a:rPr lang="en-US" sz="1200" dirty="0"/>
              <a:t>, Adam also makes use of the average of the second moments of the gradients (the </a:t>
            </a:r>
            <a:r>
              <a:rPr lang="en-US" sz="1200" dirty="0" err="1"/>
              <a:t>uncentered</a:t>
            </a:r>
            <a:r>
              <a:rPr lang="en-US" sz="1200" dirty="0"/>
              <a:t> variance).</a:t>
            </a:r>
          </a:p>
          <a:p>
            <a:r>
              <a:rPr lang="en-US" sz="1200" dirty="0"/>
              <a:t>Specifically, the algorithm calculates an exponential moving average of the gradient and the squared gradient, and the parameters beta1 and beta2 control the decay rates of these moving averages.</a:t>
            </a:r>
          </a:p>
          <a:p>
            <a:r>
              <a:rPr lang="en-US" sz="1200" dirty="0"/>
              <a:t>The initial value of the moving averages and beta1 and beta2 values close to 1.0 (recommended) result in a bias of moment estimates towards zero. This bias is overcome by first calculating the biased estimates before then calculating bias-corrected estimates.</a:t>
            </a:r>
          </a:p>
          <a:p>
            <a:endParaRPr lang="en-US" dirty="0"/>
          </a:p>
        </p:txBody>
      </p:sp>
      <p:sp>
        <p:nvSpPr>
          <p:cNvPr id="4" name="Slide Number Placeholder 3"/>
          <p:cNvSpPr>
            <a:spLocks noGrp="1"/>
          </p:cNvSpPr>
          <p:nvPr>
            <p:ph type="sldNum" sz="quarter" idx="10"/>
          </p:nvPr>
        </p:nvSpPr>
        <p:spPr/>
        <p:txBody>
          <a:bodyPr/>
          <a:lstStyle/>
          <a:p>
            <a:fld id="{057039F7-9394-A245-B939-DF533F2CB660}" type="slidenum">
              <a:rPr lang="en-US" smtClean="0"/>
              <a:t>12</a:t>
            </a:fld>
            <a:endParaRPr lang="en-US"/>
          </a:p>
        </p:txBody>
      </p:sp>
    </p:spTree>
    <p:extLst>
      <p:ext uri="{BB962C8B-B14F-4D97-AF65-F5344CB8AC3E}">
        <p14:creationId xmlns:p14="http://schemas.microsoft.com/office/powerpoint/2010/main" val="374365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en-US" altLang="zh-TW" dirty="0"/>
              <a:t>Last one is on training set</a:t>
            </a:r>
            <a:endParaRPr lang="zh-TW" altLang="en-US" dirty="0"/>
          </a:p>
          <a:p>
            <a:endParaRPr lang="en-US" altLang="zh-TW" dirty="0"/>
          </a:p>
          <a:p>
            <a:endParaRPr lang="en-US" altLang="zh-TW" dirty="0"/>
          </a:p>
          <a:p>
            <a:r>
              <a:rPr lang="en-US" altLang="zh-TW" dirty="0"/>
              <a:t>Sometimes students ask</a:t>
            </a: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13</a:t>
            </a:fld>
            <a:endParaRPr lang="zh-TW" altLang="en-US"/>
          </a:p>
        </p:txBody>
      </p:sp>
    </p:spTree>
    <p:extLst>
      <p:ext uri="{BB962C8B-B14F-4D97-AF65-F5344CB8AC3E}">
        <p14:creationId xmlns:p14="http://schemas.microsoft.com/office/powerpoint/2010/main" val="169941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9402-C0F7-43EE-B73D-BF826E6B2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563471-12D1-4B40-9817-860C80652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EB3FC3-A029-4813-A646-9C053FA1C152}"/>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5" name="Footer Placeholder 4">
            <a:extLst>
              <a:ext uri="{FF2B5EF4-FFF2-40B4-BE49-F238E27FC236}">
                <a16:creationId xmlns:a16="http://schemas.microsoft.com/office/drawing/2014/main" id="{65919C3A-480A-4033-B9F3-8715CF278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A574A-87DD-46F9-9FC1-A6F874D7F162}"/>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173485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B389-4795-4099-B9F6-0A8F34FA3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8E6106-BE0A-4B00-845D-6F366121CC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B4A57-8231-487B-8E05-5B0FAEC2B802}"/>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5" name="Footer Placeholder 4">
            <a:extLst>
              <a:ext uri="{FF2B5EF4-FFF2-40B4-BE49-F238E27FC236}">
                <a16:creationId xmlns:a16="http://schemas.microsoft.com/office/drawing/2014/main" id="{268D296C-B6D9-4FBB-9197-604DE10D8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22043-ED43-4448-8B00-840AECEE64A8}"/>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230127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D667DB-6CF5-4B93-8F04-78F73F11D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8AA9F2-B975-4D02-928B-D0DB24F805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C9846-E376-449E-9C9B-94A3E1527343}"/>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5" name="Footer Placeholder 4">
            <a:extLst>
              <a:ext uri="{FF2B5EF4-FFF2-40B4-BE49-F238E27FC236}">
                <a16:creationId xmlns:a16="http://schemas.microsoft.com/office/drawing/2014/main" id="{EBF6151B-C3B4-4593-A2C3-ED0C08E95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C7064-9562-4B82-BE47-0CE4CEAC86E3}"/>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83926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91E4-2F06-4A04-A535-3ACF3E82A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207DB-6AF2-421E-8276-0585FE31F0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887F2-91EF-4D3B-995E-AA300F93441C}"/>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5" name="Footer Placeholder 4">
            <a:extLst>
              <a:ext uri="{FF2B5EF4-FFF2-40B4-BE49-F238E27FC236}">
                <a16:creationId xmlns:a16="http://schemas.microsoft.com/office/drawing/2014/main" id="{45A1E35A-079C-49CA-BD51-BAB6FC478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A11ED-CB36-4896-94B8-E966B734D20A}"/>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269036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48CD-D45F-46C9-8F75-E9096AA86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814320-3D04-4CAB-A18A-71031B9500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1FAC9F-0B3C-4E13-A8DF-F573BFC93709}"/>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5" name="Footer Placeholder 4">
            <a:extLst>
              <a:ext uri="{FF2B5EF4-FFF2-40B4-BE49-F238E27FC236}">
                <a16:creationId xmlns:a16="http://schemas.microsoft.com/office/drawing/2014/main" id="{ADE649D4-E06B-4D36-855F-88F5D85CE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DEF99-8E55-4CDD-8DB0-B99067D27A35}"/>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383872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7449-0E21-44B3-BE51-95A03313FE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2A6B4-D866-45D4-8A2D-7EEA476CE1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BB922B-036B-47A8-96A6-E3475EB372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4CD04-6FE2-4219-BDF2-EB2EC23EAD3D}"/>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6" name="Footer Placeholder 5">
            <a:extLst>
              <a:ext uri="{FF2B5EF4-FFF2-40B4-BE49-F238E27FC236}">
                <a16:creationId xmlns:a16="http://schemas.microsoft.com/office/drawing/2014/main" id="{7346BE19-6608-4389-BE95-FEEDE0D15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AE776-4026-47F7-B57B-6BD4523870A9}"/>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22825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501E-B2CF-4B3C-A480-0D8F4C9DE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17F96E-1D52-4AAC-B030-727F0885C0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DCF826-7B0A-40BE-BF2F-B53FB950B7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5DCCD1-0625-4DCA-BB32-6AFA4264E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A8CE8C-06E0-449C-8EAA-94C8B0D719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73000-2221-411A-8D03-C63A7C2CE9BF}"/>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8" name="Footer Placeholder 7">
            <a:extLst>
              <a:ext uri="{FF2B5EF4-FFF2-40B4-BE49-F238E27FC236}">
                <a16:creationId xmlns:a16="http://schemas.microsoft.com/office/drawing/2014/main" id="{955E695F-189C-4431-BA6C-77970ECC1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E70DE-A124-4B0F-8DAC-814F25D1F6BA}"/>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114909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4E1E-3AAD-4495-B329-E636116E7C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A839E6-3A8E-413D-89C1-D879301474CF}"/>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4" name="Footer Placeholder 3">
            <a:extLst>
              <a:ext uri="{FF2B5EF4-FFF2-40B4-BE49-F238E27FC236}">
                <a16:creationId xmlns:a16="http://schemas.microsoft.com/office/drawing/2014/main" id="{26A75A0A-A041-4899-BBA2-8DD7880670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C9B58-9BF6-4158-A05E-0EDC24A0E7C3}"/>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107873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F20AA-7735-41AB-A4EB-34B196DC8ADA}"/>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3" name="Footer Placeholder 2">
            <a:extLst>
              <a:ext uri="{FF2B5EF4-FFF2-40B4-BE49-F238E27FC236}">
                <a16:creationId xmlns:a16="http://schemas.microsoft.com/office/drawing/2014/main" id="{C5DB7E51-DBE2-4228-BAFC-4EC50B1F92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3C2EB4-43BF-4934-AF07-369BA00D3A2E}"/>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23120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85BB-B49F-42A6-9826-A0C406A39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006A76-1B4E-4A17-AA0F-83079A23F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E243F-044F-4DB8-8ABF-A7E90570C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8EFBAC-CF66-4719-BB28-A115AA40E3BC}"/>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6" name="Footer Placeholder 5">
            <a:extLst>
              <a:ext uri="{FF2B5EF4-FFF2-40B4-BE49-F238E27FC236}">
                <a16:creationId xmlns:a16="http://schemas.microsoft.com/office/drawing/2014/main" id="{6758F761-31C7-49C5-916D-9399D405C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5BDD2-1D02-4AE0-9F66-490C697DBD6D}"/>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396019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5B84-B650-4CB7-BF88-99E8E3C5C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B4ECC7-4445-488A-8C18-512556936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72255-5451-4691-9BF5-D921C4ABE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6F606C-FAA2-4370-A89A-92CBF0B30732}"/>
              </a:ext>
            </a:extLst>
          </p:cNvPr>
          <p:cNvSpPr>
            <a:spLocks noGrp="1"/>
          </p:cNvSpPr>
          <p:nvPr>
            <p:ph type="dt" sz="half" idx="10"/>
          </p:nvPr>
        </p:nvSpPr>
        <p:spPr/>
        <p:txBody>
          <a:bodyPr/>
          <a:lstStyle/>
          <a:p>
            <a:fld id="{30EEA9AE-AE36-4688-8D35-A01DE80573AC}" type="datetimeFigureOut">
              <a:rPr lang="en-US" smtClean="0"/>
              <a:t>12/5/2019</a:t>
            </a:fld>
            <a:endParaRPr lang="en-US"/>
          </a:p>
        </p:txBody>
      </p:sp>
      <p:sp>
        <p:nvSpPr>
          <p:cNvPr id="6" name="Footer Placeholder 5">
            <a:extLst>
              <a:ext uri="{FF2B5EF4-FFF2-40B4-BE49-F238E27FC236}">
                <a16:creationId xmlns:a16="http://schemas.microsoft.com/office/drawing/2014/main" id="{B359CF3A-2F40-4ACA-9D3B-439DF90E4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D70F5-1668-41D8-BEF9-2D326454FD7E}"/>
              </a:ext>
            </a:extLst>
          </p:cNvPr>
          <p:cNvSpPr>
            <a:spLocks noGrp="1"/>
          </p:cNvSpPr>
          <p:nvPr>
            <p:ph type="sldNum" sz="quarter" idx="12"/>
          </p:nvPr>
        </p:nvSpPr>
        <p:spPr/>
        <p:txBody>
          <a:bodyPr/>
          <a:lstStyle/>
          <a:p>
            <a:fld id="{562A4464-4800-46EA-8477-D6681EC863A9}" type="slidenum">
              <a:rPr lang="en-US" smtClean="0"/>
              <a:t>‹#›</a:t>
            </a:fld>
            <a:endParaRPr lang="en-US"/>
          </a:p>
        </p:txBody>
      </p:sp>
    </p:spTree>
    <p:extLst>
      <p:ext uri="{BB962C8B-B14F-4D97-AF65-F5344CB8AC3E}">
        <p14:creationId xmlns:p14="http://schemas.microsoft.com/office/powerpoint/2010/main" val="102735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7EBCF-0FE6-432D-AAE8-8797CDD252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9B740C-5789-4E40-845D-5D91ACF68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DA7D6-D009-40C8-9308-7A7A96A9F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EA9AE-AE36-4688-8D35-A01DE80573AC}" type="datetimeFigureOut">
              <a:rPr lang="en-US" smtClean="0"/>
              <a:t>12/5/2019</a:t>
            </a:fld>
            <a:endParaRPr lang="en-US"/>
          </a:p>
        </p:txBody>
      </p:sp>
      <p:sp>
        <p:nvSpPr>
          <p:cNvPr id="5" name="Footer Placeholder 4">
            <a:extLst>
              <a:ext uri="{FF2B5EF4-FFF2-40B4-BE49-F238E27FC236}">
                <a16:creationId xmlns:a16="http://schemas.microsoft.com/office/drawing/2014/main" id="{CC6548B6-1571-489C-93F3-6059B1644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5C2D48-218C-40AB-8BC6-0D21DE3A7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A4464-4800-46EA-8477-D6681EC863A9}" type="slidenum">
              <a:rPr lang="en-US" smtClean="0"/>
              <a:t>‹#›</a:t>
            </a:fld>
            <a:endParaRPr lang="en-US"/>
          </a:p>
        </p:txBody>
      </p:sp>
    </p:spTree>
    <p:extLst>
      <p:ext uri="{BB962C8B-B14F-4D97-AF65-F5344CB8AC3E}">
        <p14:creationId xmlns:p14="http://schemas.microsoft.com/office/powerpoint/2010/main" val="320441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17.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hyperlink" Target="http://web.stanford.edu/class/cs224n/lecture_notes/cs224n-2017-gradient-notes.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6C687-FAF9-40CC-9B4C-20A66C926F6E}"/>
              </a:ext>
            </a:extLst>
          </p:cNvPr>
          <p:cNvSpPr>
            <a:spLocks noGrp="1"/>
          </p:cNvSpPr>
          <p:nvPr>
            <p:ph type="ctrTitle"/>
          </p:nvPr>
        </p:nvSpPr>
        <p:spPr>
          <a:xfrm>
            <a:off x="1524000" y="1122362"/>
            <a:ext cx="9144000" cy="3893521"/>
          </a:xfrm>
        </p:spPr>
        <p:txBody>
          <a:bodyPr>
            <a:normAutofit/>
          </a:bodyPr>
          <a:lstStyle/>
          <a:p>
            <a:r>
              <a:rPr lang="en-US" sz="5800" dirty="0"/>
              <a:t>Machine learning 101 </a:t>
            </a:r>
            <a:br>
              <a:rPr lang="en-US" sz="5800" dirty="0"/>
            </a:br>
            <a:br>
              <a:rPr lang="en-US" sz="5800" dirty="0"/>
            </a:br>
            <a:r>
              <a:rPr lang="en-US" sz="5800" dirty="0"/>
              <a:t>Session 4</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4517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16EC-BCA8-49F7-8477-033E8E0C83E5}"/>
              </a:ext>
            </a:extLst>
          </p:cNvPr>
          <p:cNvSpPr>
            <a:spLocks noGrp="1"/>
          </p:cNvSpPr>
          <p:nvPr>
            <p:ph type="title"/>
          </p:nvPr>
        </p:nvSpPr>
        <p:spPr/>
        <p:txBody>
          <a:bodyPr/>
          <a:lstStyle/>
          <a:p>
            <a:r>
              <a:rPr lang="en-US" dirty="0"/>
              <a:t>Backpropagation</a:t>
            </a:r>
          </a:p>
        </p:txBody>
      </p:sp>
      <p:sp>
        <p:nvSpPr>
          <p:cNvPr id="5" name="Slide Number Placeholder 6">
            <a:extLst>
              <a:ext uri="{FF2B5EF4-FFF2-40B4-BE49-F238E27FC236}">
                <a16:creationId xmlns:a16="http://schemas.microsoft.com/office/drawing/2014/main" id="{8CB3009F-67D5-42A4-8312-82D0CB1D941D}"/>
              </a:ext>
            </a:extLst>
          </p:cNvPr>
          <p:cNvSpPr>
            <a:spLocks noGrp="1"/>
          </p:cNvSpPr>
          <p:nvPr/>
        </p:nvSpPr>
        <p:spPr>
          <a:xfrm>
            <a:off x="8610600" y="52943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B144FA-A4B6-4BA2-9DD1-C172BBD468E4}" type="slidenum">
              <a:rPr lang="en-US" smtClean="0"/>
              <a:pPr/>
              <a:t>10</a:t>
            </a:fld>
            <a:endParaRPr lang="en-US"/>
          </a:p>
        </p:txBody>
      </p:sp>
      <p:pic>
        <p:nvPicPr>
          <p:cNvPr id="7" name="Picture 6">
            <a:extLst>
              <a:ext uri="{FF2B5EF4-FFF2-40B4-BE49-F238E27FC236}">
                <a16:creationId xmlns:a16="http://schemas.microsoft.com/office/drawing/2014/main" id="{429FF304-E9D2-48B8-BD69-984921CFC436}"/>
              </a:ext>
            </a:extLst>
          </p:cNvPr>
          <p:cNvPicPr>
            <a:picLocks noChangeAspect="1"/>
          </p:cNvPicPr>
          <p:nvPr/>
        </p:nvPicPr>
        <p:blipFill>
          <a:blip r:embed="rId2"/>
          <a:stretch>
            <a:fillRect/>
          </a:stretch>
        </p:blipFill>
        <p:spPr>
          <a:xfrm>
            <a:off x="914401" y="2710905"/>
            <a:ext cx="4891617" cy="2989813"/>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461C1CB3-E050-43DC-A5BD-815B2BF38E6F}"/>
                  </a:ext>
                </a:extLst>
              </p:cNvPr>
              <p:cNvSpPr txBox="1">
                <a:spLocks/>
              </p:cNvSpPr>
              <p:nvPr/>
            </p:nvSpPr>
            <p:spPr>
              <a:xfrm>
                <a:off x="6391276" y="1926455"/>
                <a:ext cx="4962524" cy="410128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Feed forward algorithm:</a:t>
                </a:r>
              </a:p>
              <a:p>
                <a:r>
                  <a:rPr lang="en-US" sz="2000" dirty="0"/>
                  <a:t>Activate the neurons from the bottom to the top.</a:t>
                </a:r>
              </a:p>
              <a:p>
                <a:pPr marL="0" indent="0">
                  <a:buNone/>
                </a:pPr>
                <a:endParaRPr lang="en-US" sz="2000" dirty="0"/>
              </a:p>
              <a:p>
                <a:pPr marL="0" indent="0">
                  <a:buNone/>
                </a:pPr>
                <a:r>
                  <a:rPr lang="en-US" sz="2000" b="1" dirty="0"/>
                  <a:t>Backpropagation: </a:t>
                </a:r>
              </a:p>
              <a:p>
                <a:r>
                  <a:rPr lang="en-US" sz="2000" dirty="0"/>
                  <a:t>Randomly initialize the parameters</a:t>
                </a:r>
              </a:p>
              <a:p>
                <a:r>
                  <a:rPr lang="en-US" sz="2000" dirty="0"/>
                  <a:t>Calculate total error at the top,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𝑓</m:t>
                        </m:r>
                      </m:e>
                      <m:sub>
                        <m:r>
                          <a:rPr lang="en-US" sz="2000" i="1">
                            <a:latin typeface="Cambria Math" charset="0"/>
                          </a:rPr>
                          <m:t>6</m:t>
                        </m:r>
                      </m:sub>
                    </m:sSub>
                    <m:r>
                      <a:rPr lang="en-US" sz="2000" i="1">
                        <a:latin typeface="Cambria Math" charset="0"/>
                      </a:rPr>
                      <m:t>(</m:t>
                    </m:r>
                    <m:r>
                      <a:rPr lang="en-US" sz="2000" i="1">
                        <a:latin typeface="Cambria Math" charset="0"/>
                      </a:rPr>
                      <m:t>𝑒</m:t>
                    </m:r>
                    <m:r>
                      <a:rPr lang="en-US" sz="2000" i="1">
                        <a:latin typeface="Cambria Math" charset="0"/>
                      </a:rPr>
                      <m:t>)</m:t>
                    </m:r>
                  </m:oMath>
                </a14:m>
                <a:endParaRPr lang="en-US" sz="2000" dirty="0"/>
              </a:p>
              <a:p>
                <a:r>
                  <a:rPr lang="en-US" sz="2000" dirty="0"/>
                  <a:t>Then calculate contributions to error,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ea typeface="Cambria Math" charset="0"/>
                            <a:cs typeface="Cambria Math" charset="0"/>
                          </a:rPr>
                          <m:t>𝛿</m:t>
                        </m:r>
                      </m:e>
                      <m:sub>
                        <m:r>
                          <a:rPr lang="en-US" sz="2000" i="1">
                            <a:latin typeface="Cambria Math" charset="0"/>
                          </a:rPr>
                          <m:t>𝑛</m:t>
                        </m:r>
                      </m:sub>
                    </m:sSub>
                  </m:oMath>
                </a14:m>
                <a:r>
                  <a:rPr lang="en-US" sz="2000" dirty="0"/>
                  <a:t>, at each step going backwards.</a:t>
                </a:r>
              </a:p>
              <a:p>
                <a:endParaRPr lang="en-US" sz="2000" dirty="0"/>
              </a:p>
            </p:txBody>
          </p:sp>
        </mc:Choice>
        <mc:Fallback xmlns="">
          <p:sp>
            <p:nvSpPr>
              <p:cNvPr id="8" name="Content Placeholder 2">
                <a:extLst>
                  <a:ext uri="{FF2B5EF4-FFF2-40B4-BE49-F238E27FC236}">
                    <a16:creationId xmlns:a16="http://schemas.microsoft.com/office/drawing/2014/main" id="{461C1CB3-E050-43DC-A5BD-815B2BF38E6F}"/>
                  </a:ext>
                </a:extLst>
              </p:cNvPr>
              <p:cNvSpPr txBox="1">
                <a:spLocks noRot="1" noChangeAspect="1" noMove="1" noResize="1" noEditPoints="1" noAdjustHandles="1" noChangeArrowheads="1" noChangeShapeType="1" noTextEdit="1"/>
              </p:cNvSpPr>
              <p:nvPr/>
            </p:nvSpPr>
            <p:spPr>
              <a:xfrm>
                <a:off x="6391276" y="1926455"/>
                <a:ext cx="4962524" cy="4101284"/>
              </a:xfrm>
              <a:prstGeom prst="rect">
                <a:avLst/>
              </a:prstGeom>
              <a:blipFill>
                <a:blip r:embed="rId3"/>
                <a:stretch>
                  <a:fillRect l="-1227" t="-743"/>
                </a:stretch>
              </a:blipFill>
            </p:spPr>
            <p:txBody>
              <a:bodyPr/>
              <a:lstStyle/>
              <a:p>
                <a:r>
                  <a:rPr lang="en-US">
                    <a:noFill/>
                  </a:rPr>
                  <a:t> </a:t>
                </a:r>
              </a:p>
            </p:txBody>
          </p:sp>
        </mc:Fallback>
      </mc:AlternateContent>
    </p:spTree>
    <p:extLst>
      <p:ext uri="{BB962C8B-B14F-4D97-AF65-F5344CB8AC3E}">
        <p14:creationId xmlns:p14="http://schemas.microsoft.com/office/powerpoint/2010/main" val="42322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endParaRPr lang="zh-TW" altLang="en-US" dirty="0"/>
          </a:p>
        </p:txBody>
      </p:sp>
      <p:sp>
        <p:nvSpPr>
          <p:cNvPr id="6" name="矩形 5"/>
          <p:cNvSpPr/>
          <p:nvPr/>
        </p:nvSpPr>
        <p:spPr>
          <a:xfrm rot="5400000">
            <a:off x="7673823" y="4483525"/>
            <a:ext cx="714976" cy="252490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矩形 6"/>
          <p:cNvSpPr/>
          <p:nvPr/>
        </p:nvSpPr>
        <p:spPr>
          <a:xfrm rot="5400000">
            <a:off x="7671437" y="3651090"/>
            <a:ext cx="714976" cy="19678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 name="矩形 7"/>
          <p:cNvSpPr/>
          <p:nvPr/>
        </p:nvSpPr>
        <p:spPr>
          <a:xfrm rot="5400000">
            <a:off x="7679580" y="2541202"/>
            <a:ext cx="714976" cy="198417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 name="矩形 8"/>
          <p:cNvSpPr/>
          <p:nvPr/>
        </p:nvSpPr>
        <p:spPr>
          <a:xfrm rot="5400000">
            <a:off x="7637134" y="1393429"/>
            <a:ext cx="714976" cy="1769606"/>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45" name="群組 44"/>
          <p:cNvGrpSpPr/>
          <p:nvPr/>
        </p:nvGrpSpPr>
        <p:grpSpPr>
          <a:xfrm>
            <a:off x="6938826" y="5343054"/>
            <a:ext cx="2283266" cy="556872"/>
            <a:chOff x="755858" y="5735182"/>
            <a:chExt cx="2283266" cy="556872"/>
          </a:xfrm>
        </p:grpSpPr>
        <p:grpSp>
          <p:nvGrpSpPr>
            <p:cNvPr id="77" name="群組 76"/>
            <p:cNvGrpSpPr/>
            <p:nvPr/>
          </p:nvGrpSpPr>
          <p:grpSpPr>
            <a:xfrm>
              <a:off x="755858" y="5895047"/>
              <a:ext cx="289125" cy="383103"/>
              <a:chOff x="2268775" y="3538012"/>
              <a:chExt cx="289125" cy="383103"/>
            </a:xfrm>
          </p:grpSpPr>
          <p:sp>
            <p:nvSpPr>
              <p:cNvPr id="85" name="矩形 84"/>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6" name="Object 12"/>
              <p:cNvGraphicFramePr>
                <a:graphicFrameLocks noChangeAspect="1"/>
              </p:cNvGraphicFramePr>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7182" name="方程式" r:id="rId4" imgW="152280" imgH="215640" progId="Equation.3">
                      <p:embed/>
                    </p:oleObj>
                  </mc:Choice>
                  <mc:Fallback>
                    <p:oleObj name="方程式" r:id="rId4" imgW="152280" imgH="215640" progId="Equation.3">
                      <p:embed/>
                      <p:pic>
                        <p:nvPicPr>
                          <p:cNvPr id="86" name="Object 12"/>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8" name="群組 77"/>
            <p:cNvGrpSpPr/>
            <p:nvPr/>
          </p:nvGrpSpPr>
          <p:grpSpPr>
            <a:xfrm>
              <a:off x="1456763" y="5895047"/>
              <a:ext cx="317234" cy="383104"/>
              <a:chOff x="2263870" y="4021266"/>
              <a:chExt cx="317234" cy="383104"/>
            </a:xfrm>
          </p:grpSpPr>
          <p:sp>
            <p:nvSpPr>
              <p:cNvPr id="83" name="矩形 82"/>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4" name="Object 12"/>
              <p:cNvGraphicFramePr>
                <a:graphicFrameLocks noChangeAspect="1"/>
              </p:cNvGraphicFramePr>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7183" name="方程式" r:id="rId6" imgW="164880" imgH="215640" progId="Equation.3">
                      <p:embed/>
                    </p:oleObj>
                  </mc:Choice>
                  <mc:Fallback>
                    <p:oleObj name="方程式" r:id="rId6" imgW="164880" imgH="215640" progId="Equation.3">
                      <p:embed/>
                      <p:pic>
                        <p:nvPicPr>
                          <p:cNvPr id="84" name="Object 12"/>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9" name="文字方塊 78"/>
            <p:cNvSpPr txBox="1"/>
            <p:nvPr/>
          </p:nvSpPr>
          <p:spPr>
            <a:xfrm>
              <a:off x="1728860" y="5735182"/>
              <a:ext cx="1061391"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0" name="群組 79"/>
            <p:cNvGrpSpPr/>
            <p:nvPr/>
          </p:nvGrpSpPr>
          <p:grpSpPr>
            <a:xfrm>
              <a:off x="2687405" y="5886570"/>
              <a:ext cx="351719" cy="405484"/>
              <a:chOff x="2257778" y="5192060"/>
              <a:chExt cx="351719" cy="405484"/>
            </a:xfrm>
          </p:grpSpPr>
          <p:sp>
            <p:nvSpPr>
              <p:cNvPr id="81" name="矩形 80"/>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7184" name="方程式" r:id="rId8" imgW="190440" imgH="228600" progId="Equation.3">
                      <p:embed/>
                    </p:oleObj>
                  </mc:Choice>
                  <mc:Fallback>
                    <p:oleObj name="方程式" r:id="rId8" imgW="190440" imgH="228600" progId="Equation.3">
                      <p:embed/>
                      <p:pic>
                        <p:nvPicPr>
                          <p:cNvPr id="82" name="Object 12"/>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6" name="橢圓 45"/>
          <p:cNvSpPr/>
          <p:nvPr/>
        </p:nvSpPr>
        <p:spPr>
          <a:xfrm>
            <a:off x="7237181" y="4418970"/>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8352491" y="4386147"/>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50" name="直線單箭頭接點 49"/>
          <p:cNvCxnSpPr/>
          <p:nvPr/>
        </p:nvCxnSpPr>
        <p:spPr>
          <a:xfrm flipH="1" flipV="1">
            <a:off x="7465237" y="4921949"/>
            <a:ext cx="341060" cy="649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endCxn id="47" idx="4"/>
          </p:cNvCxnSpPr>
          <p:nvPr/>
        </p:nvCxnSpPr>
        <p:spPr>
          <a:xfrm flipH="1" flipV="1">
            <a:off x="8594550" y="4862294"/>
            <a:ext cx="437011" cy="7257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46" idx="4"/>
          </p:cNvCxnSpPr>
          <p:nvPr/>
        </p:nvCxnSpPr>
        <p:spPr>
          <a:xfrm flipH="1" flipV="1">
            <a:off x="7479239" y="4895117"/>
            <a:ext cx="1571012" cy="7452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6" idx="0"/>
            <a:endCxn id="46" idx="4"/>
          </p:cNvCxnSpPr>
          <p:nvPr/>
        </p:nvCxnSpPr>
        <p:spPr>
          <a:xfrm flipV="1">
            <a:off x="7086735" y="4895117"/>
            <a:ext cx="392505" cy="607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84" idx="0"/>
            <a:endCxn id="47" idx="4"/>
          </p:cNvCxnSpPr>
          <p:nvPr/>
        </p:nvCxnSpPr>
        <p:spPr>
          <a:xfrm flipV="1">
            <a:off x="7808387" y="4862293"/>
            <a:ext cx="786162" cy="6406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7216478" y="3257556"/>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8" name="橢圓 57"/>
          <p:cNvSpPr/>
          <p:nvPr/>
        </p:nvSpPr>
        <p:spPr>
          <a:xfrm>
            <a:off x="8341987" y="3275940"/>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1" name="橢圓 60"/>
          <p:cNvSpPr/>
          <p:nvPr/>
        </p:nvSpPr>
        <p:spPr>
          <a:xfrm>
            <a:off x="7218883" y="2005208"/>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橢圓 61"/>
          <p:cNvSpPr/>
          <p:nvPr/>
        </p:nvSpPr>
        <p:spPr>
          <a:xfrm>
            <a:off x="8332838" y="1990979"/>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3" name="直線單箭頭接點 62"/>
          <p:cNvCxnSpPr>
            <a:stCxn id="57" idx="0"/>
            <a:endCxn id="61" idx="4"/>
          </p:cNvCxnSpPr>
          <p:nvPr/>
        </p:nvCxnSpPr>
        <p:spPr>
          <a:xfrm flipV="1">
            <a:off x="7458537" y="2481355"/>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8" idx="0"/>
            <a:endCxn id="61" idx="4"/>
          </p:cNvCxnSpPr>
          <p:nvPr/>
        </p:nvCxnSpPr>
        <p:spPr>
          <a:xfrm flipH="1" flipV="1">
            <a:off x="7460941" y="2481355"/>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58" idx="0"/>
            <a:endCxn id="62" idx="4"/>
          </p:cNvCxnSpPr>
          <p:nvPr/>
        </p:nvCxnSpPr>
        <p:spPr>
          <a:xfrm flipH="1" flipV="1">
            <a:off x="8574897" y="2467125"/>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7" idx="0"/>
            <a:endCxn id="62" idx="4"/>
          </p:cNvCxnSpPr>
          <p:nvPr/>
        </p:nvCxnSpPr>
        <p:spPr>
          <a:xfrm flipV="1">
            <a:off x="7458536" y="2467125"/>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6787063" y="6119354"/>
            <a:ext cx="2477482" cy="523220"/>
          </a:xfrm>
          <a:prstGeom prst="rect">
            <a:avLst/>
          </a:prstGeom>
          <a:noFill/>
        </p:spPr>
        <p:txBody>
          <a:bodyPr wrap="square" rtlCol="0">
            <a:spAutoFit/>
          </a:bodyPr>
          <a:lstStyle/>
          <a:p>
            <a:pPr algn="ctr"/>
            <a:r>
              <a:rPr lang="en-US" altLang="zh-TW" sz="2800" dirty="0"/>
              <a:t>Deep</a:t>
            </a:r>
            <a:endParaRPr lang="zh-TW" altLang="en-US" sz="2800" dirty="0"/>
          </a:p>
        </p:txBody>
      </p:sp>
      <p:cxnSp>
        <p:nvCxnSpPr>
          <p:cNvPr id="91" name="直線單箭頭接點 90"/>
          <p:cNvCxnSpPr/>
          <p:nvPr/>
        </p:nvCxnSpPr>
        <p:spPr>
          <a:xfrm flipV="1">
            <a:off x="7460941" y="160686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flipV="1">
            <a:off x="8584045" y="1592639"/>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p:cNvGrpSpPr/>
          <p:nvPr/>
        </p:nvGrpSpPr>
        <p:grpSpPr>
          <a:xfrm>
            <a:off x="1885950" y="2795204"/>
            <a:ext cx="4495802" cy="3854835"/>
            <a:chOff x="361950" y="2795203"/>
            <a:chExt cx="4495802" cy="3854835"/>
          </a:xfrm>
        </p:grpSpPr>
        <p:sp>
          <p:nvSpPr>
            <p:cNvPr id="4" name="矩形 3"/>
            <p:cNvSpPr/>
            <p:nvPr/>
          </p:nvSpPr>
          <p:spPr>
            <a:xfrm rot="5400000">
              <a:off x="2252363" y="2404343"/>
              <a:ext cx="714976" cy="449580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rot="5400000">
              <a:off x="2195397" y="2432167"/>
              <a:ext cx="714976" cy="20171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rot="5400000">
              <a:off x="2331114" y="4469637"/>
              <a:ext cx="491526" cy="256472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 name="群組 10"/>
            <p:cNvGrpSpPr/>
            <p:nvPr/>
          </p:nvGrpSpPr>
          <p:grpSpPr>
            <a:xfrm>
              <a:off x="1351533" y="3162509"/>
              <a:ext cx="2474555" cy="2765327"/>
              <a:chOff x="1091509" y="3383234"/>
              <a:chExt cx="2474555" cy="2765327"/>
            </a:xfrm>
          </p:grpSpPr>
          <p:sp>
            <p:nvSpPr>
              <p:cNvPr id="12" name="橢圓 11"/>
              <p:cNvSpPr/>
              <p:nvPr/>
            </p:nvSpPr>
            <p:spPr>
              <a:xfrm>
                <a:off x="1091509" y="4646168"/>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13" name="群組 12"/>
              <p:cNvGrpSpPr/>
              <p:nvPr/>
            </p:nvGrpSpPr>
            <p:grpSpPr>
              <a:xfrm>
                <a:off x="1211127" y="5591689"/>
                <a:ext cx="2283266" cy="556872"/>
                <a:chOff x="755858" y="5735182"/>
                <a:chExt cx="2283266" cy="556872"/>
              </a:xfrm>
            </p:grpSpPr>
            <p:grpSp>
              <p:nvGrpSpPr>
                <p:cNvPr id="33" name="群組 32"/>
                <p:cNvGrpSpPr/>
                <p:nvPr/>
              </p:nvGrpSpPr>
              <p:grpSpPr>
                <a:xfrm>
                  <a:off x="755858" y="5895047"/>
                  <a:ext cx="289125" cy="383103"/>
                  <a:chOff x="2268775" y="3538012"/>
                  <a:chExt cx="289125" cy="383103"/>
                </a:xfrm>
              </p:grpSpPr>
              <p:sp>
                <p:nvSpPr>
                  <p:cNvPr id="41" name="矩形 40"/>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7185" name="方程式" r:id="rId10" imgW="152280" imgH="215640" progId="Equation.3">
                          <p:embed/>
                        </p:oleObj>
                      </mc:Choice>
                      <mc:Fallback>
                        <p:oleObj name="方程式" r:id="rId10" imgW="152280" imgH="215640" progId="Equation.3">
                          <p:embed/>
                          <p:pic>
                            <p:nvPicPr>
                              <p:cNvPr id="42" name="Object 12"/>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 name="群組 33"/>
                <p:cNvGrpSpPr/>
                <p:nvPr/>
              </p:nvGrpSpPr>
              <p:grpSpPr>
                <a:xfrm>
                  <a:off x="1456763" y="5895047"/>
                  <a:ext cx="317234" cy="383104"/>
                  <a:chOff x="2263870" y="4021266"/>
                  <a:chExt cx="317234" cy="383104"/>
                </a:xfrm>
              </p:grpSpPr>
              <p:sp>
                <p:nvSpPr>
                  <p:cNvPr id="39" name="矩形 38"/>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0" name="Object 12"/>
                  <p:cNvGraphicFramePr>
                    <a:graphicFrameLocks noChangeAspect="1"/>
                  </p:cNvGraphicFramePr>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7186" name="方程式" r:id="rId11" imgW="164880" imgH="215640" progId="Equation.3">
                          <p:embed/>
                        </p:oleObj>
                      </mc:Choice>
                      <mc:Fallback>
                        <p:oleObj name="方程式" r:id="rId11" imgW="164880" imgH="215640" progId="Equation.3">
                          <p:embed/>
                          <p:pic>
                            <p:nvPicPr>
                              <p:cNvPr id="40" name="Object 12"/>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728860" y="5735182"/>
                  <a:ext cx="1061391"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6" name="群組 35"/>
                <p:cNvGrpSpPr/>
                <p:nvPr/>
              </p:nvGrpSpPr>
              <p:grpSpPr>
                <a:xfrm>
                  <a:off x="2687405" y="5886570"/>
                  <a:ext cx="351719" cy="405484"/>
                  <a:chOff x="2257778" y="5192060"/>
                  <a:chExt cx="351719" cy="405484"/>
                </a:xfrm>
              </p:grpSpPr>
              <p:sp>
                <p:nvSpPr>
                  <p:cNvPr id="37" name="矩形 36"/>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8" name="Object 12"/>
                  <p:cNvGraphicFramePr>
                    <a:graphicFrameLocks noChangeAspect="1"/>
                  </p:cNvGraphicFramePr>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7187" name="方程式" r:id="rId12" imgW="190440" imgH="228600" progId="Equation.3">
                          <p:embed/>
                        </p:oleObj>
                      </mc:Choice>
                      <mc:Fallback>
                        <p:oleObj name="方程式" r:id="rId12" imgW="190440" imgH="228600" progId="Equation.3">
                          <p:embed/>
                          <p:pic>
                            <p:nvPicPr>
                              <p:cNvPr id="38" name="Object 12"/>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4" name="橢圓 13"/>
              <p:cNvSpPr/>
              <p:nvPr/>
            </p:nvSpPr>
            <p:spPr>
              <a:xfrm>
                <a:off x="1836539" y="4666527"/>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橢圓 14"/>
              <p:cNvSpPr/>
              <p:nvPr/>
            </p:nvSpPr>
            <p:spPr>
              <a:xfrm>
                <a:off x="3081948" y="465396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2186531" y="4544968"/>
                <a:ext cx="1061391"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橢圓 16"/>
              <p:cNvSpPr/>
              <p:nvPr/>
            </p:nvSpPr>
            <p:spPr>
              <a:xfrm>
                <a:off x="1513734" y="3397463"/>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 name="橢圓 17"/>
              <p:cNvSpPr/>
              <p:nvPr/>
            </p:nvSpPr>
            <p:spPr>
              <a:xfrm>
                <a:off x="2627689" y="3383234"/>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9" name="直線單箭頭接點 18"/>
              <p:cNvCxnSpPr>
                <a:endCxn id="12" idx="4"/>
              </p:cNvCxnSpPr>
              <p:nvPr/>
            </p:nvCxnSpPr>
            <p:spPr>
              <a:xfrm flipV="1">
                <a:off x="1333567" y="512231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2078597" y="5112033"/>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303861" y="512844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4" idx="4"/>
              </p:cNvCxnSpPr>
              <p:nvPr/>
            </p:nvCxnSpPr>
            <p:spPr>
              <a:xfrm flipH="1" flipV="1">
                <a:off x="2078597" y="5142674"/>
                <a:ext cx="1164518" cy="68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flipV="1">
                <a:off x="1349851" y="5128445"/>
                <a:ext cx="1951605" cy="7327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4" idx="4"/>
              </p:cNvCxnSpPr>
              <p:nvPr/>
            </p:nvCxnSpPr>
            <p:spPr>
              <a:xfrm flipV="1">
                <a:off x="1337430" y="5142674"/>
                <a:ext cx="741167" cy="731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5" idx="4"/>
              </p:cNvCxnSpPr>
              <p:nvPr/>
            </p:nvCxnSpPr>
            <p:spPr>
              <a:xfrm flipV="1">
                <a:off x="2071100" y="5130113"/>
                <a:ext cx="1252906" cy="7133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2" idx="4"/>
              </p:cNvCxnSpPr>
              <p:nvPr/>
            </p:nvCxnSpPr>
            <p:spPr>
              <a:xfrm flipH="1" flipV="1">
                <a:off x="1333567" y="5122315"/>
                <a:ext cx="664283" cy="721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0"/>
                <a:endCxn id="17" idx="4"/>
              </p:cNvCxnSpPr>
              <p:nvPr/>
            </p:nvCxnSpPr>
            <p:spPr>
              <a:xfrm flipV="1">
                <a:off x="1333567" y="3873610"/>
                <a:ext cx="422225" cy="772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4" idx="0"/>
                <a:endCxn id="17" idx="4"/>
              </p:cNvCxnSpPr>
              <p:nvPr/>
            </p:nvCxnSpPr>
            <p:spPr>
              <a:xfrm flipH="1" flipV="1">
                <a:off x="1755792" y="3873610"/>
                <a:ext cx="322805" cy="792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5" idx="0"/>
                <a:endCxn id="17" idx="4"/>
              </p:cNvCxnSpPr>
              <p:nvPr/>
            </p:nvCxnSpPr>
            <p:spPr>
              <a:xfrm flipH="1" flipV="1">
                <a:off x="1755792" y="3873610"/>
                <a:ext cx="1568214" cy="7803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5" idx="0"/>
                <a:endCxn id="18" idx="4"/>
              </p:cNvCxnSpPr>
              <p:nvPr/>
            </p:nvCxnSpPr>
            <p:spPr>
              <a:xfrm flipH="1" flipV="1">
                <a:off x="2869747" y="3859381"/>
                <a:ext cx="454259"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4" idx="0"/>
                <a:endCxn id="18" idx="4"/>
              </p:cNvCxnSpPr>
              <p:nvPr/>
            </p:nvCxnSpPr>
            <p:spPr>
              <a:xfrm flipV="1">
                <a:off x="2078597" y="3859381"/>
                <a:ext cx="791150" cy="8071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2" idx="0"/>
                <a:endCxn id="18" idx="4"/>
              </p:cNvCxnSpPr>
              <p:nvPr/>
            </p:nvCxnSpPr>
            <p:spPr>
              <a:xfrm flipV="1">
                <a:off x="1333567" y="3859381"/>
                <a:ext cx="1536180" cy="7867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文字方塊 86"/>
            <p:cNvSpPr txBox="1"/>
            <p:nvPr/>
          </p:nvSpPr>
          <p:spPr>
            <a:xfrm>
              <a:off x="1276935" y="6126818"/>
              <a:ext cx="2477482" cy="523220"/>
            </a:xfrm>
            <a:prstGeom prst="rect">
              <a:avLst/>
            </a:prstGeom>
            <a:noFill/>
          </p:spPr>
          <p:txBody>
            <a:bodyPr wrap="square" rtlCol="0">
              <a:spAutoFit/>
            </a:bodyPr>
            <a:lstStyle/>
            <a:p>
              <a:pPr algn="ctr"/>
              <a:r>
                <a:rPr lang="en-US" altLang="zh-TW" sz="2800" dirty="0"/>
                <a:t>Shallow</a:t>
              </a:r>
              <a:endParaRPr lang="zh-TW" altLang="en-US" sz="2800" dirty="0"/>
            </a:p>
          </p:txBody>
        </p:sp>
        <p:cxnSp>
          <p:nvCxnSpPr>
            <p:cNvPr id="89" name="直線單箭頭接點 88"/>
            <p:cNvCxnSpPr/>
            <p:nvPr/>
          </p:nvCxnSpPr>
          <p:spPr>
            <a:xfrm flipV="1">
              <a:off x="2022770" y="282680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3151277" y="2795203"/>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533220" y="4405331"/>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4" name="橢圓 93"/>
            <p:cNvSpPr/>
            <p:nvPr/>
          </p:nvSpPr>
          <p:spPr>
            <a:xfrm>
              <a:off x="4195437" y="4450170"/>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95" name="直線單箭頭接點 94"/>
            <p:cNvCxnSpPr>
              <a:endCxn id="94" idx="3"/>
            </p:cNvCxnSpPr>
            <p:nvPr/>
          </p:nvCxnSpPr>
          <p:spPr>
            <a:xfrm flipV="1">
              <a:off x="3541139" y="4856587"/>
              <a:ext cx="725195" cy="8310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93" idx="4"/>
            </p:cNvCxnSpPr>
            <p:nvPr/>
          </p:nvCxnSpPr>
          <p:spPr>
            <a:xfrm flipH="1" flipV="1">
              <a:off x="775278" y="4881478"/>
              <a:ext cx="2819573" cy="80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endCxn id="94" idx="3"/>
            </p:cNvCxnSpPr>
            <p:nvPr/>
          </p:nvCxnSpPr>
          <p:spPr>
            <a:xfrm flipV="1">
              <a:off x="2346118" y="4856587"/>
              <a:ext cx="1920216"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endCxn id="93" idx="4"/>
            </p:cNvCxnSpPr>
            <p:nvPr/>
          </p:nvCxnSpPr>
          <p:spPr>
            <a:xfrm flipH="1" flipV="1">
              <a:off x="775278" y="4881478"/>
              <a:ext cx="1565332" cy="79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94" idx="3"/>
            </p:cNvCxnSpPr>
            <p:nvPr/>
          </p:nvCxnSpPr>
          <p:spPr>
            <a:xfrm flipV="1">
              <a:off x="1577134" y="4856587"/>
              <a:ext cx="2689200"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endCxn id="93" idx="4"/>
            </p:cNvCxnSpPr>
            <p:nvPr/>
          </p:nvCxnSpPr>
          <p:spPr>
            <a:xfrm flipH="1" flipV="1">
              <a:off x="775278" y="4881478"/>
              <a:ext cx="803632" cy="7589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94" idx="0"/>
            </p:cNvCxnSpPr>
            <p:nvPr/>
          </p:nvCxnSpPr>
          <p:spPr>
            <a:xfrm flipH="1" flipV="1">
              <a:off x="3222223" y="3701326"/>
              <a:ext cx="1215272" cy="748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94" idx="0"/>
            </p:cNvCxnSpPr>
            <p:nvPr/>
          </p:nvCxnSpPr>
          <p:spPr>
            <a:xfrm flipH="1" flipV="1">
              <a:off x="2117281" y="3675932"/>
              <a:ext cx="2320214" cy="7742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endCxn id="18" idx="4"/>
            </p:cNvCxnSpPr>
            <p:nvPr/>
          </p:nvCxnSpPr>
          <p:spPr>
            <a:xfrm flipV="1">
              <a:off x="856319" y="3638656"/>
              <a:ext cx="2273452" cy="811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93" idx="0"/>
            </p:cNvCxnSpPr>
            <p:nvPr/>
          </p:nvCxnSpPr>
          <p:spPr>
            <a:xfrm flipV="1">
              <a:off x="775278" y="3679127"/>
              <a:ext cx="1189281" cy="7262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直線單箭頭接點 136"/>
          <p:cNvCxnSpPr/>
          <p:nvPr/>
        </p:nvCxnSpPr>
        <p:spPr>
          <a:xfrm flipV="1">
            <a:off x="7458537" y="3661384"/>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flipH="1" flipV="1">
            <a:off x="7460941" y="3661384"/>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flipV="1">
            <a:off x="8574897" y="3647154"/>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V="1">
            <a:off x="7458536" y="3647154"/>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3650392" y="4096122"/>
            <a:ext cx="520984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3600" dirty="0">
                <a:solidFill>
                  <a:schemeClr val="bg1"/>
                </a:solidFill>
              </a:rPr>
              <a:t>Which one is better?</a:t>
            </a:r>
            <a:endParaRPr lang="zh-TW" altLang="en-US" sz="3600" dirty="0">
              <a:solidFill>
                <a:schemeClr val="bg1"/>
              </a:solidFill>
            </a:endParaRPr>
          </a:p>
        </p:txBody>
      </p:sp>
      <p:sp>
        <p:nvSpPr>
          <p:cNvPr id="3" name="文字方塊 2"/>
          <p:cNvSpPr txBox="1"/>
          <p:nvPr/>
        </p:nvSpPr>
        <p:spPr>
          <a:xfrm>
            <a:off x="3242060" y="1641207"/>
            <a:ext cx="2969919"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The same number of parameters</a:t>
            </a:r>
            <a:endParaRPr lang="zh-TW" altLang="en-US" sz="2800" dirty="0"/>
          </a:p>
        </p:txBody>
      </p:sp>
      <p:sp>
        <p:nvSpPr>
          <p:cNvPr id="43" name="左-右雙向箭號 42"/>
          <p:cNvSpPr/>
          <p:nvPr/>
        </p:nvSpPr>
        <p:spPr>
          <a:xfrm rot="20486886">
            <a:off x="5350753" y="2839510"/>
            <a:ext cx="1533838" cy="67257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216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3"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37487" y="3945196"/>
            <a:ext cx="1375954" cy="369332"/>
          </a:xfrm>
          <a:prstGeom prst="rect">
            <a:avLst/>
          </a:prstGeom>
          <a:noFill/>
        </p:spPr>
        <p:txBody>
          <a:bodyPr wrap="none" rtlCol="0">
            <a:spAutoFit/>
          </a:bodyPr>
          <a:lstStyle/>
          <a:p>
            <a:r>
              <a:rPr lang="en-US" dirty="0"/>
              <a:t>learning rate</a:t>
            </a:r>
          </a:p>
        </p:txBody>
      </p:sp>
      <p:sp>
        <p:nvSpPr>
          <p:cNvPr id="11" name="Title 1"/>
          <p:cNvSpPr txBox="1">
            <a:spLocks/>
          </p:cNvSpPr>
          <p:nvPr/>
        </p:nvSpPr>
        <p:spPr>
          <a:xfrm>
            <a:off x="2075280" y="182564"/>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Gradient Descent</a:t>
            </a:r>
          </a:p>
        </p:txBody>
      </p:sp>
      <mc:AlternateContent xmlns:mc="http://schemas.openxmlformats.org/markup-compatibility/2006" xmlns:a14="http://schemas.microsoft.com/office/drawing/2010/main">
        <mc:Choice Requires="a14">
          <p:sp>
            <p:nvSpPr>
              <p:cNvPr id="15" name="TextBox 14"/>
              <p:cNvSpPr txBox="1"/>
              <p:nvPr/>
            </p:nvSpPr>
            <p:spPr>
              <a:xfrm>
                <a:off x="1937674" y="1389618"/>
                <a:ext cx="2882264" cy="369332"/>
              </a:xfrm>
              <a:prstGeom prst="rect">
                <a:avLst/>
              </a:prstGeom>
              <a:noFill/>
            </p:spPr>
            <p:txBody>
              <a:bodyPr wrap="none" rtlCol="0">
                <a:spAutoFit/>
              </a:bodyPr>
              <a:lstStyle/>
              <a:p>
                <a:r>
                  <a:rPr lang="en-US" b="1" dirty="0">
                    <a:solidFill>
                      <a:schemeClr val="accent2"/>
                    </a:solidFill>
                  </a:rPr>
                  <a:t>objective/cost function </a:t>
                </a:r>
                <a14:m>
                  <m:oMath xmlns:m="http://schemas.openxmlformats.org/officeDocument/2006/math">
                    <m:r>
                      <a:rPr lang="en-US" b="1" i="1">
                        <a:solidFill>
                          <a:schemeClr val="accent2"/>
                        </a:solidFill>
                        <a:latin typeface="Cambria Math" charset="0"/>
                      </a:rPr>
                      <m:t>𝑱</m:t>
                    </m:r>
                    <m:r>
                      <a:rPr lang="en-US" b="1" i="1">
                        <a:solidFill>
                          <a:schemeClr val="accent2"/>
                        </a:solidFill>
                        <a:latin typeface="Cambria Math" charset="0"/>
                      </a:rPr>
                      <m:t>(</m:t>
                    </m:r>
                    <m:r>
                      <a:rPr lang="el-GR" b="1" i="1">
                        <a:solidFill>
                          <a:schemeClr val="accent2"/>
                        </a:solidFill>
                        <a:latin typeface="Cambria Math" charset="0"/>
                      </a:rPr>
                      <m:t>𝜽</m:t>
                    </m:r>
                    <m:r>
                      <a:rPr lang="el-GR" b="1" i="1">
                        <a:solidFill>
                          <a:schemeClr val="accent2"/>
                        </a:solidFill>
                        <a:latin typeface="Cambria Math" charset="0"/>
                      </a:rPr>
                      <m:t>)</m:t>
                    </m:r>
                  </m:oMath>
                </a14:m>
                <a:endParaRPr lang="en-US" b="1" dirty="0">
                  <a:solidFill>
                    <a:schemeClr val="accent2"/>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37674" y="1389618"/>
                <a:ext cx="2882264" cy="369332"/>
              </a:xfrm>
              <a:prstGeom prst="rect">
                <a:avLst/>
              </a:prstGeom>
              <a:blipFill>
                <a:blip r:embed="rId3"/>
                <a:stretch>
                  <a:fillRect l="-190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025914" y="2076044"/>
                <a:ext cx="2998128" cy="7305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l-GR" i="1">
                              <a:latin typeface="Cambria Math" charset="0"/>
                            </a:rPr>
                            <m:t>𝜃</m:t>
                          </m:r>
                        </m:e>
                        <m:sub>
                          <m:r>
                            <a:rPr lang="en-US" i="1">
                              <a:latin typeface="Cambria Math" charset="0"/>
                            </a:rPr>
                            <m:t>𝑗</m:t>
                          </m:r>
                        </m:sub>
                        <m:sup>
                          <m:r>
                            <a:rPr lang="en-US" i="1">
                              <a:latin typeface="Cambria Math" charset="0"/>
                            </a:rPr>
                            <m:t>𝑛𝑒𝑤</m:t>
                          </m:r>
                        </m:sup>
                      </m:sSubSup>
                      <m:r>
                        <a:rPr lang="en-US" i="1">
                          <a:latin typeface="Cambria Math" charset="0"/>
                        </a:rPr>
                        <m:t>=</m:t>
                      </m:r>
                      <m:sSubSup>
                        <m:sSubSupPr>
                          <m:ctrlPr>
                            <a:rPr lang="en-US" i="1">
                              <a:latin typeface="Cambria Math" panose="02040503050406030204" pitchFamily="18" charset="0"/>
                            </a:rPr>
                          </m:ctrlPr>
                        </m:sSubSupPr>
                        <m:e>
                          <m:r>
                            <a:rPr lang="el-GR" i="1">
                              <a:latin typeface="Cambria Math" charset="0"/>
                            </a:rPr>
                            <m:t>𝜃</m:t>
                          </m:r>
                        </m:e>
                        <m:sub>
                          <m:r>
                            <a:rPr lang="en-US" i="1">
                              <a:latin typeface="Cambria Math" charset="0"/>
                            </a:rPr>
                            <m:t>𝑗</m:t>
                          </m:r>
                        </m:sub>
                        <m:sup>
                          <m:r>
                            <a:rPr lang="en-US" i="1">
                              <a:latin typeface="Cambria Math" charset="0"/>
                            </a:rPr>
                            <m:t>𝑜𝑙𝑑</m:t>
                          </m:r>
                        </m:sup>
                      </m:sSubSup>
                      <m:r>
                        <a:rPr lang="en-US" i="1">
                          <a:latin typeface="Cambria Math" charset="0"/>
                        </a:rPr>
                        <m:t> −</m:t>
                      </m:r>
                      <m:r>
                        <a:rPr lang="en-US" i="1">
                          <a:latin typeface="Cambria Math" charset="0"/>
                        </a:rPr>
                        <m:t>𝛼</m:t>
                      </m:r>
                      <m:f>
                        <m:fPr>
                          <m:ctrlPr>
                            <a:rPr lang="mr-IN" i="1">
                              <a:latin typeface="Cambria Math" panose="02040503050406030204" pitchFamily="18" charset="0"/>
                            </a:rPr>
                          </m:ctrlPr>
                        </m:fPr>
                        <m:num>
                          <m:r>
                            <a:rPr lang="mr-IN" i="1">
                              <a:latin typeface="Cambria Math" charset="0"/>
                            </a:rPr>
                            <m:t>ⅆ</m:t>
                          </m:r>
                        </m:num>
                        <m:den>
                          <m:r>
                            <a:rPr lang="mr-IN" i="1">
                              <a:latin typeface="Cambria Math" charset="0"/>
                            </a:rPr>
                            <m:t>ⅆ</m:t>
                          </m:r>
                          <m:sSubSup>
                            <m:sSubSupPr>
                              <m:ctrlPr>
                                <a:rPr lang="en-US" i="1">
                                  <a:latin typeface="Cambria Math" panose="02040503050406030204" pitchFamily="18" charset="0"/>
                                </a:rPr>
                              </m:ctrlPr>
                            </m:sSubSupPr>
                            <m:e>
                              <m:r>
                                <a:rPr lang="el-GR" i="1">
                                  <a:latin typeface="Cambria Math" charset="0"/>
                                </a:rPr>
                                <m:t>𝜃</m:t>
                              </m:r>
                            </m:e>
                            <m:sub>
                              <m:r>
                                <a:rPr lang="en-US" i="1">
                                  <a:latin typeface="Cambria Math" charset="0"/>
                                </a:rPr>
                                <m:t>𝑗</m:t>
                              </m:r>
                            </m:sub>
                            <m:sup>
                              <m:r>
                                <a:rPr lang="en-US" i="1">
                                  <a:latin typeface="Cambria Math" charset="0"/>
                                </a:rPr>
                                <m:t>𝑜𝑙𝑑</m:t>
                              </m:r>
                            </m:sup>
                          </m:sSubSup>
                        </m:den>
                      </m:f>
                      <m:r>
                        <a:rPr lang="en-US" i="1">
                          <a:latin typeface="Cambria Math" charset="0"/>
                        </a:rPr>
                        <m:t>𝐽</m:t>
                      </m:r>
                      <m:r>
                        <a:rPr lang="en-US" i="1">
                          <a:latin typeface="Cambria Math" charset="0"/>
                        </a:rPr>
                        <m:t>(</m:t>
                      </m:r>
                      <m:r>
                        <a:rPr lang="el-GR" i="1">
                          <a:latin typeface="Cambria Math" charset="0"/>
                        </a:rPr>
                        <m:t>𝜃</m:t>
                      </m:r>
                      <m:r>
                        <a:rPr lang="el-GR" i="1">
                          <a:latin typeface="Cambria Math" charset="0"/>
                        </a:rPr>
                        <m:t>)</m:t>
                      </m:r>
                    </m:oMath>
                  </m:oMathPara>
                </a14:m>
                <a:endParaRPr lang="el-GR" dirty="0"/>
              </a:p>
            </p:txBody>
          </p:sp>
        </mc:Choice>
        <mc:Fallback xmlns="">
          <p:sp>
            <p:nvSpPr>
              <p:cNvPr id="2" name="TextBox 1"/>
              <p:cNvSpPr txBox="1">
                <a:spLocks noRot="1" noChangeAspect="1" noMove="1" noResize="1" noEditPoints="1" noAdjustHandles="1" noChangeArrowheads="1" noChangeShapeType="1" noTextEdit="1"/>
              </p:cNvSpPr>
              <p:nvPr/>
            </p:nvSpPr>
            <p:spPr>
              <a:xfrm>
                <a:off x="2025914" y="2076044"/>
                <a:ext cx="2998128" cy="730521"/>
              </a:xfrm>
              <a:prstGeom prst="rect">
                <a:avLst/>
              </a:prstGeom>
              <a:blipFill>
                <a:blip r:embed="rId4"/>
                <a:stretch>
                  <a:fillRect/>
                </a:stretch>
              </a:blipFill>
            </p:spPr>
            <p:txBody>
              <a:bodyPr/>
              <a:lstStyle/>
              <a:p>
                <a:r>
                  <a:rPr lang="en-US">
                    <a:noFill/>
                  </a:rPr>
                  <a:t> </a:t>
                </a:r>
              </a:p>
            </p:txBody>
          </p:sp>
        </mc:Fallback>
      </mc:AlternateContent>
      <p:sp>
        <p:nvSpPr>
          <p:cNvPr id="3" name="TextBox 2"/>
          <p:cNvSpPr txBox="1"/>
          <p:nvPr/>
        </p:nvSpPr>
        <p:spPr>
          <a:xfrm>
            <a:off x="5063455" y="2230000"/>
            <a:ext cx="2627322" cy="369332"/>
          </a:xfrm>
          <a:prstGeom prst="rect">
            <a:avLst/>
          </a:prstGeom>
          <a:noFill/>
        </p:spPr>
        <p:txBody>
          <a:bodyPr wrap="none" rtlCol="0">
            <a:spAutoFit/>
          </a:bodyPr>
          <a:lstStyle/>
          <a:p>
            <a:r>
              <a:rPr lang="en-US" dirty="0"/>
              <a:t>Update each element of </a:t>
            </a:r>
            <a:r>
              <a:rPr lang="el-GR" dirty="0"/>
              <a:t>θ</a:t>
            </a:r>
          </a:p>
        </p:txBody>
      </p:sp>
      <mc:AlternateContent xmlns:mc="http://schemas.openxmlformats.org/markup-compatibility/2006" xmlns:a14="http://schemas.microsoft.com/office/drawing/2010/main">
        <mc:Choice Requires="a14">
          <p:sp>
            <p:nvSpPr>
              <p:cNvPr id="4" name="Ορθογώνιο 3"/>
              <p:cNvSpPr/>
              <p:nvPr/>
            </p:nvSpPr>
            <p:spPr>
              <a:xfrm>
                <a:off x="2025914" y="3126952"/>
                <a:ext cx="2600584" cy="404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l-GR" i="1">
                              <a:latin typeface="Cambria Math" charset="0"/>
                            </a:rPr>
                            <m:t>𝜃</m:t>
                          </m:r>
                        </m:e>
                        <m:sub/>
                        <m:sup>
                          <m:r>
                            <a:rPr lang="en-US" i="1">
                              <a:latin typeface="Cambria Math" charset="0"/>
                            </a:rPr>
                            <m:t>𝑛𝑒𝑤</m:t>
                          </m:r>
                        </m:sup>
                      </m:sSubSup>
                      <m:r>
                        <a:rPr lang="en-US" i="1">
                          <a:latin typeface="Cambria Math" charset="0"/>
                        </a:rPr>
                        <m:t>=</m:t>
                      </m:r>
                      <m:sSubSup>
                        <m:sSubSupPr>
                          <m:ctrlPr>
                            <a:rPr lang="en-US" i="1">
                              <a:latin typeface="Cambria Math" panose="02040503050406030204" pitchFamily="18" charset="0"/>
                            </a:rPr>
                          </m:ctrlPr>
                        </m:sSubSupPr>
                        <m:e>
                          <m:r>
                            <a:rPr lang="el-GR" i="1">
                              <a:latin typeface="Cambria Math" charset="0"/>
                            </a:rPr>
                            <m:t>𝜃</m:t>
                          </m:r>
                        </m:e>
                        <m:sub/>
                        <m:sup>
                          <m:r>
                            <a:rPr lang="en-US" i="1">
                              <a:latin typeface="Cambria Math" charset="0"/>
                            </a:rPr>
                            <m:t>𝑜𝑙𝑑</m:t>
                          </m:r>
                        </m:sup>
                      </m:sSubSup>
                      <m:r>
                        <a:rPr lang="en-US" i="1">
                          <a:latin typeface="Cambria Math" charset="0"/>
                        </a:rPr>
                        <m:t> −</m:t>
                      </m:r>
                      <m:r>
                        <a:rPr lang="en-US" i="1">
                          <a:latin typeface="Cambria Math" charset="0"/>
                        </a:rPr>
                        <m:t>𝛼</m:t>
                      </m:r>
                      <m:sSub>
                        <m:sSubPr>
                          <m:ctrlPr>
                            <a:rPr lang="en-US" i="1">
                              <a:latin typeface="Cambria Math" panose="02040503050406030204" pitchFamily="18" charset="0"/>
                            </a:rPr>
                          </m:ctrlPr>
                        </m:sSubPr>
                        <m:e>
                          <m:r>
                            <a:rPr lang="en-US" i="1">
                              <a:latin typeface="Cambria Math" charset="0"/>
                              <a:ea typeface="Cambria Math" charset="0"/>
                              <a:cs typeface="Cambria Math" charset="0"/>
                            </a:rPr>
                            <m:t>𝛻</m:t>
                          </m:r>
                        </m:e>
                        <m:sub>
                          <m:r>
                            <a:rPr lang="el-GR" i="1">
                              <a:latin typeface="Cambria Math" charset="0"/>
                            </a:rPr>
                            <m:t>𝜃</m:t>
                          </m:r>
                        </m:sub>
                      </m:sSub>
                      <m:r>
                        <a:rPr lang="en-US" i="1">
                          <a:latin typeface="Cambria Math" charset="0"/>
                        </a:rPr>
                        <m:t>𝐽</m:t>
                      </m:r>
                      <m:r>
                        <a:rPr lang="en-US" i="1">
                          <a:latin typeface="Cambria Math" charset="0"/>
                        </a:rPr>
                        <m:t>(</m:t>
                      </m:r>
                      <m:r>
                        <a:rPr lang="el-GR" i="1">
                          <a:latin typeface="Cambria Math" charset="0"/>
                        </a:rPr>
                        <m:t>𝜃</m:t>
                      </m:r>
                      <m:r>
                        <a:rPr lang="el-GR" i="1">
                          <a:latin typeface="Cambria Math" charset="0"/>
                        </a:rPr>
                        <m:t>)</m:t>
                      </m:r>
                    </m:oMath>
                  </m:oMathPara>
                </a14:m>
                <a:endParaRPr lang="el-GR" dirty="0"/>
              </a:p>
            </p:txBody>
          </p:sp>
        </mc:Choice>
        <mc:Fallback xmlns="">
          <p:sp>
            <p:nvSpPr>
              <p:cNvPr id="4" name="Ορθογώνιο 3"/>
              <p:cNvSpPr>
                <a:spLocks noRot="1" noChangeAspect="1" noMove="1" noResize="1" noEditPoints="1" noAdjustHandles="1" noChangeArrowheads="1" noChangeShapeType="1" noTextEdit="1"/>
              </p:cNvSpPr>
              <p:nvPr/>
            </p:nvSpPr>
            <p:spPr>
              <a:xfrm>
                <a:off x="2025914" y="3126952"/>
                <a:ext cx="2600584" cy="404791"/>
              </a:xfrm>
              <a:prstGeom prst="rect">
                <a:avLst/>
              </a:prstGeom>
              <a:blipFill>
                <a:blip r:embed="rId5"/>
                <a:stretch>
                  <a:fillRect b="-10606"/>
                </a:stretch>
              </a:blipFill>
            </p:spPr>
            <p:txBody>
              <a:bodyPr/>
              <a:lstStyle/>
              <a:p>
                <a:r>
                  <a:rPr lang="en-US">
                    <a:noFill/>
                  </a:rPr>
                  <a:t> </a:t>
                </a:r>
              </a:p>
            </p:txBody>
          </p:sp>
        </mc:Fallback>
      </mc:AlternateContent>
      <p:sp>
        <p:nvSpPr>
          <p:cNvPr id="8" name="TextBox 7"/>
          <p:cNvSpPr txBox="1"/>
          <p:nvPr/>
        </p:nvSpPr>
        <p:spPr>
          <a:xfrm>
            <a:off x="5063455" y="3100824"/>
            <a:ext cx="3367910" cy="369332"/>
          </a:xfrm>
          <a:prstGeom prst="rect">
            <a:avLst/>
          </a:prstGeom>
          <a:noFill/>
        </p:spPr>
        <p:txBody>
          <a:bodyPr wrap="none" rtlCol="0">
            <a:spAutoFit/>
          </a:bodyPr>
          <a:lstStyle/>
          <a:p>
            <a:r>
              <a:rPr lang="en-US" dirty="0"/>
              <a:t>Matrix notation for </a:t>
            </a:r>
            <a:r>
              <a:rPr lang="en-US"/>
              <a:t>all parameters</a:t>
            </a:r>
            <a:endParaRPr lang="el-GR" dirty="0"/>
          </a:p>
        </p:txBody>
      </p:sp>
      <p:cxnSp>
        <p:nvCxnSpPr>
          <p:cNvPr id="12" name="Ευθύγραμμο βέλος σύνδεσης 11"/>
          <p:cNvCxnSpPr>
            <a:stCxn id="9" idx="0"/>
          </p:cNvCxnSpPr>
          <p:nvPr/>
        </p:nvCxnSpPr>
        <p:spPr>
          <a:xfrm flipV="1">
            <a:off x="3225464" y="3470156"/>
            <a:ext cx="468530" cy="475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Εικόνα 16"/>
          <p:cNvPicPr>
            <a:picLocks noChangeAspect="1"/>
          </p:cNvPicPr>
          <p:nvPr/>
        </p:nvPicPr>
        <p:blipFill>
          <a:blip r:embed="rId6"/>
          <a:stretch>
            <a:fillRect/>
          </a:stretch>
        </p:blipFill>
        <p:spPr>
          <a:xfrm>
            <a:off x="4954497" y="3621688"/>
            <a:ext cx="4560703" cy="2535496"/>
          </a:xfrm>
          <a:prstGeom prst="rect">
            <a:avLst/>
          </a:prstGeom>
        </p:spPr>
      </p:pic>
      <p:sp>
        <p:nvSpPr>
          <p:cNvPr id="18" name="TextBox 17"/>
          <p:cNvSpPr txBox="1"/>
          <p:nvPr/>
        </p:nvSpPr>
        <p:spPr>
          <a:xfrm>
            <a:off x="2025914" y="6201306"/>
            <a:ext cx="4552208" cy="369332"/>
          </a:xfrm>
          <a:prstGeom prst="rect">
            <a:avLst/>
          </a:prstGeom>
          <a:noFill/>
        </p:spPr>
        <p:txBody>
          <a:bodyPr wrap="none" rtlCol="0">
            <a:spAutoFit/>
          </a:bodyPr>
          <a:lstStyle/>
          <a:p>
            <a:r>
              <a:rPr lang="en-US" dirty="0"/>
              <a:t>Recursively apply </a:t>
            </a:r>
            <a:r>
              <a:rPr lang="en-US" b="1" dirty="0">
                <a:solidFill>
                  <a:schemeClr val="accent2"/>
                </a:solidFill>
              </a:rPr>
              <a:t>chain rule </a:t>
            </a:r>
            <a:r>
              <a:rPr lang="en-US" dirty="0"/>
              <a:t>though each node</a:t>
            </a:r>
            <a:endParaRPr lang="el-GR" dirty="0"/>
          </a:p>
        </p:txBody>
      </p:sp>
      <p:sp>
        <p:nvSpPr>
          <p:cNvPr id="19" name="Ορθογώνιο 18"/>
          <p:cNvSpPr/>
          <p:nvPr/>
        </p:nvSpPr>
        <p:spPr>
          <a:xfrm>
            <a:off x="6663413" y="1327784"/>
            <a:ext cx="3663637" cy="369332"/>
          </a:xfrm>
          <a:prstGeom prst="rect">
            <a:avLst/>
          </a:prstGeom>
        </p:spPr>
        <p:txBody>
          <a:bodyPr wrap="square">
            <a:spAutoFit/>
          </a:bodyPr>
          <a:lstStyle/>
          <a:p>
            <a:r>
              <a:rPr lang="en-US" dirty="0">
                <a:hlinkClick r:id="rId7"/>
              </a:rPr>
              <a:t>Review of backpropagation</a:t>
            </a:r>
            <a:endParaRPr lang="en-US" dirty="0"/>
          </a:p>
        </p:txBody>
      </p:sp>
    </p:spTree>
    <p:extLst>
      <p:ext uri="{BB962C8B-B14F-4D97-AF65-F5344CB8AC3E}">
        <p14:creationId xmlns:p14="http://schemas.microsoft.com/office/powerpoint/2010/main" val="251902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Recipe for Learning</a:t>
            </a:r>
            <a:endParaRPr lang="zh-TW" altLang="en-US" dirty="0"/>
          </a:p>
        </p:txBody>
      </p:sp>
      <p:pic>
        <p:nvPicPr>
          <p:cNvPr id="57346" name="Picture 2" descr="http://edge.alluremedia.com.au/m/l/2015/03/IMG_20150319_1125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516" y="1676525"/>
            <a:ext cx="77349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339974" y="6027864"/>
            <a:ext cx="7512050" cy="646331"/>
          </a:xfrm>
          <a:prstGeom prst="rect">
            <a:avLst/>
          </a:prstGeom>
        </p:spPr>
        <p:txBody>
          <a:bodyPr wrap="square">
            <a:spAutoFit/>
          </a:bodyPr>
          <a:lstStyle/>
          <a:p>
            <a:r>
              <a:rPr lang="zh-TW" altLang="en-US" dirty="0"/>
              <a:t>http://www.gizmodo.com.au/2015/04/the-basic-recipe-for-machine-learning-explained-in-a-single-powerpoint-slide/</a:t>
            </a:r>
          </a:p>
        </p:txBody>
      </p:sp>
      <p:sp>
        <p:nvSpPr>
          <p:cNvPr id="5" name="文字方塊 4"/>
          <p:cNvSpPr txBox="1"/>
          <p:nvPr/>
        </p:nvSpPr>
        <p:spPr>
          <a:xfrm>
            <a:off x="7391401" y="3599114"/>
            <a:ext cx="1495425"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ltLang="zh-TW" sz="2400" dirty="0"/>
              <a:t>overfitting</a:t>
            </a:r>
            <a:endParaRPr lang="zh-TW" altLang="en-US" sz="2400" dirty="0"/>
          </a:p>
        </p:txBody>
      </p:sp>
      <p:sp>
        <p:nvSpPr>
          <p:cNvPr id="7" name="文字方塊 6"/>
          <p:cNvSpPr txBox="1"/>
          <p:nvPr/>
        </p:nvSpPr>
        <p:spPr>
          <a:xfrm>
            <a:off x="2152650" y="3599114"/>
            <a:ext cx="172118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t>Don’t forget!</a:t>
            </a:r>
            <a:endParaRPr lang="zh-TW" altLang="en-US" sz="2400" dirty="0"/>
          </a:p>
        </p:txBody>
      </p:sp>
      <p:sp>
        <p:nvSpPr>
          <p:cNvPr id="9" name="矩形 8"/>
          <p:cNvSpPr/>
          <p:nvPr/>
        </p:nvSpPr>
        <p:spPr>
          <a:xfrm>
            <a:off x="6096000" y="4252065"/>
            <a:ext cx="1581151" cy="82105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Preventing</a:t>
            </a:r>
          </a:p>
          <a:p>
            <a:pPr algn="ctr"/>
            <a:r>
              <a:rPr lang="en-US" altLang="zh-TW" sz="2400" dirty="0"/>
              <a:t>Overfitting</a:t>
            </a:r>
            <a:endParaRPr lang="zh-TW" altLang="en-US" sz="2400" dirty="0"/>
          </a:p>
        </p:txBody>
      </p:sp>
      <p:sp>
        <p:nvSpPr>
          <p:cNvPr id="8" name="矩形 7"/>
          <p:cNvSpPr/>
          <p:nvPr/>
        </p:nvSpPr>
        <p:spPr>
          <a:xfrm>
            <a:off x="2967465" y="4140150"/>
            <a:ext cx="2879154" cy="48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t>Modify the Network</a:t>
            </a:r>
            <a:endParaRPr lang="zh-TW" altLang="en-US" sz="2400" dirty="0"/>
          </a:p>
        </p:txBody>
      </p:sp>
      <p:sp>
        <p:nvSpPr>
          <p:cNvPr id="11" name="矩形 10"/>
          <p:cNvSpPr/>
          <p:nvPr/>
        </p:nvSpPr>
        <p:spPr>
          <a:xfrm>
            <a:off x="2982963" y="4675691"/>
            <a:ext cx="2879154" cy="643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Better optimization Strategy</a:t>
            </a:r>
            <a:endParaRPr lang="zh-TW" altLang="en-US" sz="2400" dirty="0"/>
          </a:p>
        </p:txBody>
      </p:sp>
    </p:spTree>
    <p:extLst>
      <p:ext uri="{BB962C8B-B14F-4D97-AF65-F5344CB8AC3E}">
        <p14:creationId xmlns:p14="http://schemas.microsoft.com/office/powerpoint/2010/main" val="170785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8"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1353-8FF6-4053-A81B-4EE339C138A4}"/>
              </a:ext>
            </a:extLst>
          </p:cNvPr>
          <p:cNvSpPr>
            <a:spLocks noGrp="1"/>
          </p:cNvSpPr>
          <p:nvPr>
            <p:ph type="title"/>
          </p:nvPr>
        </p:nvSpPr>
        <p:spPr/>
        <p:txBody>
          <a:bodyPr/>
          <a:lstStyle/>
          <a:p>
            <a:r>
              <a:rPr lang="en-US" dirty="0"/>
              <a:t>Revision</a:t>
            </a:r>
          </a:p>
        </p:txBody>
      </p:sp>
      <p:grpSp>
        <p:nvGrpSpPr>
          <p:cNvPr id="4" name="Group 3">
            <a:extLst>
              <a:ext uri="{FF2B5EF4-FFF2-40B4-BE49-F238E27FC236}">
                <a16:creationId xmlns:a16="http://schemas.microsoft.com/office/drawing/2014/main" id="{990DF037-28E8-40CA-BD12-5132330F1018}"/>
              </a:ext>
            </a:extLst>
          </p:cNvPr>
          <p:cNvGrpSpPr/>
          <p:nvPr/>
        </p:nvGrpSpPr>
        <p:grpSpPr>
          <a:xfrm>
            <a:off x="4472126" y="4537075"/>
            <a:ext cx="3124200" cy="1955800"/>
            <a:chOff x="2806700" y="3998831"/>
            <a:chExt cx="2539492" cy="1690769"/>
          </a:xfrm>
        </p:grpSpPr>
        <p:pic>
          <p:nvPicPr>
            <p:cNvPr id="5" name="Picture 4" descr="m2.gif">
              <a:extLst>
                <a:ext uri="{FF2B5EF4-FFF2-40B4-BE49-F238E27FC236}">
                  <a16:creationId xmlns:a16="http://schemas.microsoft.com/office/drawing/2014/main" id="{BFB41FE5-C08E-4ED6-8A13-66E7676D8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00" y="3998831"/>
              <a:ext cx="2539492" cy="1451138"/>
            </a:xfrm>
            <a:prstGeom prst="rect">
              <a:avLst/>
            </a:prstGeom>
          </p:spPr>
        </p:pic>
        <p:sp>
          <p:nvSpPr>
            <p:cNvPr id="6" name="TextBox 5">
              <a:extLst>
                <a:ext uri="{FF2B5EF4-FFF2-40B4-BE49-F238E27FC236}">
                  <a16:creationId xmlns:a16="http://schemas.microsoft.com/office/drawing/2014/main" id="{988151F8-51CD-4BEB-A94C-D4CF472B1433}"/>
                </a:ext>
              </a:extLst>
            </p:cNvPr>
            <p:cNvSpPr txBox="1"/>
            <p:nvPr/>
          </p:nvSpPr>
          <p:spPr>
            <a:xfrm>
              <a:off x="3566292" y="5320268"/>
              <a:ext cx="1365991" cy="369332"/>
            </a:xfrm>
            <a:prstGeom prst="rect">
              <a:avLst/>
            </a:prstGeom>
            <a:noFill/>
          </p:spPr>
          <p:txBody>
            <a:bodyPr wrap="none" rtlCol="0">
              <a:spAutoFit/>
            </a:bodyPr>
            <a:lstStyle/>
            <a:p>
              <a:r>
                <a:rPr lang="en-US" dirty="0"/>
                <a:t>Regression</a:t>
              </a:r>
            </a:p>
          </p:txBody>
        </p:sp>
      </p:grpSp>
      <p:grpSp>
        <p:nvGrpSpPr>
          <p:cNvPr id="7" name="Group 6">
            <a:extLst>
              <a:ext uri="{FF2B5EF4-FFF2-40B4-BE49-F238E27FC236}">
                <a16:creationId xmlns:a16="http://schemas.microsoft.com/office/drawing/2014/main" id="{E6BD3004-9147-42F8-91EB-907D3F3139FF}"/>
              </a:ext>
            </a:extLst>
          </p:cNvPr>
          <p:cNvGrpSpPr/>
          <p:nvPr/>
        </p:nvGrpSpPr>
        <p:grpSpPr>
          <a:xfrm>
            <a:off x="2058560" y="4879975"/>
            <a:ext cx="2007166" cy="1549400"/>
            <a:chOff x="393134" y="4140200"/>
            <a:chExt cx="2007166" cy="1549400"/>
          </a:xfrm>
        </p:grpSpPr>
        <p:pic>
          <p:nvPicPr>
            <p:cNvPr id="8" name="Picture 7">
              <a:extLst>
                <a:ext uri="{FF2B5EF4-FFF2-40B4-BE49-F238E27FC236}">
                  <a16:creationId xmlns:a16="http://schemas.microsoft.com/office/drawing/2014/main" id="{52C530A4-8FCF-4724-B5B7-F23A237BE5E3}"/>
                </a:ext>
              </a:extLst>
            </p:cNvPr>
            <p:cNvPicPr>
              <a:picLocks noChangeAspect="1"/>
            </p:cNvPicPr>
            <p:nvPr/>
          </p:nvPicPr>
          <p:blipFill>
            <a:blip r:embed="rId3"/>
            <a:stretch>
              <a:fillRect/>
            </a:stretch>
          </p:blipFill>
          <p:spPr>
            <a:xfrm>
              <a:off x="393134" y="4140200"/>
              <a:ext cx="800100" cy="1117600"/>
            </a:xfrm>
            <a:prstGeom prst="rect">
              <a:avLst/>
            </a:prstGeom>
          </p:spPr>
        </p:pic>
        <p:sp>
          <p:nvSpPr>
            <p:cNvPr id="9" name="Rectangle 8">
              <a:extLst>
                <a:ext uri="{FF2B5EF4-FFF2-40B4-BE49-F238E27FC236}">
                  <a16:creationId xmlns:a16="http://schemas.microsoft.com/office/drawing/2014/main" id="{4A70E8ED-78C6-4272-BE1D-170994FC3FF9}"/>
                </a:ext>
              </a:extLst>
            </p:cNvPr>
            <p:cNvSpPr/>
            <p:nvPr/>
          </p:nvSpPr>
          <p:spPr>
            <a:xfrm>
              <a:off x="1587500" y="4229100"/>
              <a:ext cx="812800" cy="3429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class A</a:t>
              </a:r>
            </a:p>
          </p:txBody>
        </p:sp>
        <p:sp>
          <p:nvSpPr>
            <p:cNvPr id="10" name="Rectangle 9">
              <a:extLst>
                <a:ext uri="{FF2B5EF4-FFF2-40B4-BE49-F238E27FC236}">
                  <a16:creationId xmlns:a16="http://schemas.microsoft.com/office/drawing/2014/main" id="{35923391-1A58-45DA-9F09-55F1CED8F877}"/>
                </a:ext>
              </a:extLst>
            </p:cNvPr>
            <p:cNvSpPr/>
            <p:nvPr/>
          </p:nvSpPr>
          <p:spPr>
            <a:xfrm>
              <a:off x="1587500" y="4775200"/>
              <a:ext cx="812800" cy="3429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class A</a:t>
              </a:r>
            </a:p>
          </p:txBody>
        </p:sp>
        <p:cxnSp>
          <p:nvCxnSpPr>
            <p:cNvPr id="11" name="Straight Arrow Connector 10">
              <a:extLst>
                <a:ext uri="{FF2B5EF4-FFF2-40B4-BE49-F238E27FC236}">
                  <a16:creationId xmlns:a16="http://schemas.microsoft.com/office/drawing/2014/main" id="{D3757A13-6609-4D52-96CF-4EE932FA3B08}"/>
                </a:ext>
              </a:extLst>
            </p:cNvPr>
            <p:cNvCxnSpPr/>
            <p:nvPr/>
          </p:nvCxnSpPr>
          <p:spPr>
            <a:xfrm>
              <a:off x="1193234" y="4660900"/>
              <a:ext cx="322266" cy="0"/>
            </a:xfrm>
            <a:prstGeom prst="straightConnector1">
              <a:avLst/>
            </a:prstGeom>
            <a:ln w="38100" cmpd="sng">
              <a:solidFill>
                <a:srgbClr val="4F81BD"/>
              </a:solidFill>
              <a:tailEnd type="arrow"/>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7BFE499D-08EC-4074-A9EA-1281AC95B3E2}"/>
                </a:ext>
              </a:extLst>
            </p:cNvPr>
            <p:cNvSpPr txBox="1"/>
            <p:nvPr/>
          </p:nvSpPr>
          <p:spPr>
            <a:xfrm>
              <a:off x="693644" y="5320268"/>
              <a:ext cx="1643712" cy="369332"/>
            </a:xfrm>
            <a:prstGeom prst="rect">
              <a:avLst/>
            </a:prstGeom>
            <a:noFill/>
          </p:spPr>
          <p:txBody>
            <a:bodyPr wrap="none" rtlCol="0">
              <a:spAutoFit/>
            </a:bodyPr>
            <a:lstStyle/>
            <a:p>
              <a:r>
                <a:rPr lang="en-US" dirty="0"/>
                <a:t>Classification</a:t>
              </a:r>
            </a:p>
          </p:txBody>
        </p:sp>
      </p:grpSp>
      <p:grpSp>
        <p:nvGrpSpPr>
          <p:cNvPr id="13" name="Group 12">
            <a:extLst>
              <a:ext uri="{FF2B5EF4-FFF2-40B4-BE49-F238E27FC236}">
                <a16:creationId xmlns:a16="http://schemas.microsoft.com/office/drawing/2014/main" id="{626B0039-012D-4A62-A9B2-C4E354BD0EEF}"/>
              </a:ext>
            </a:extLst>
          </p:cNvPr>
          <p:cNvGrpSpPr/>
          <p:nvPr/>
        </p:nvGrpSpPr>
        <p:grpSpPr>
          <a:xfrm>
            <a:off x="7778643" y="4810125"/>
            <a:ext cx="2670726" cy="1619250"/>
            <a:chOff x="5635074" y="4070350"/>
            <a:chExt cx="2670726" cy="1619250"/>
          </a:xfrm>
        </p:grpSpPr>
        <p:pic>
          <p:nvPicPr>
            <p:cNvPr id="14" name="Picture 13" descr="220px-Cluster-2.svg.png">
              <a:extLst>
                <a:ext uri="{FF2B5EF4-FFF2-40B4-BE49-F238E27FC236}">
                  <a16:creationId xmlns:a16="http://schemas.microsoft.com/office/drawing/2014/main" id="{8E537571-5CC4-4104-9041-75C238EC49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174" y="4070350"/>
              <a:ext cx="1870626" cy="1249918"/>
            </a:xfrm>
            <a:prstGeom prst="rect">
              <a:avLst/>
            </a:prstGeom>
          </p:spPr>
        </p:pic>
        <p:pic>
          <p:nvPicPr>
            <p:cNvPr id="15" name="Picture 14">
              <a:extLst>
                <a:ext uri="{FF2B5EF4-FFF2-40B4-BE49-F238E27FC236}">
                  <a16:creationId xmlns:a16="http://schemas.microsoft.com/office/drawing/2014/main" id="{13BEF7A1-8DAB-4598-AE9C-9EF2EAA2F7FE}"/>
                </a:ext>
              </a:extLst>
            </p:cNvPr>
            <p:cNvPicPr>
              <a:picLocks noChangeAspect="1"/>
            </p:cNvPicPr>
            <p:nvPr/>
          </p:nvPicPr>
          <p:blipFill>
            <a:blip r:embed="rId3"/>
            <a:stretch>
              <a:fillRect/>
            </a:stretch>
          </p:blipFill>
          <p:spPr>
            <a:xfrm>
              <a:off x="5635074" y="4140200"/>
              <a:ext cx="800100" cy="1117600"/>
            </a:xfrm>
            <a:prstGeom prst="rect">
              <a:avLst/>
            </a:prstGeom>
          </p:spPr>
        </p:pic>
        <p:cxnSp>
          <p:nvCxnSpPr>
            <p:cNvPr id="16" name="Straight Arrow Connector 15">
              <a:extLst>
                <a:ext uri="{FF2B5EF4-FFF2-40B4-BE49-F238E27FC236}">
                  <a16:creationId xmlns:a16="http://schemas.microsoft.com/office/drawing/2014/main" id="{CE20F6A3-D7F6-4AA7-8F73-C7327202A5A8}"/>
                </a:ext>
              </a:extLst>
            </p:cNvPr>
            <p:cNvCxnSpPr/>
            <p:nvPr/>
          </p:nvCxnSpPr>
          <p:spPr>
            <a:xfrm>
              <a:off x="6435174" y="4660900"/>
              <a:ext cx="322266" cy="0"/>
            </a:xfrm>
            <a:prstGeom prst="straightConnector1">
              <a:avLst/>
            </a:prstGeom>
            <a:ln w="38100" cmpd="sng">
              <a:solidFill>
                <a:srgbClr val="4F81BD"/>
              </a:solidFill>
              <a:tailEnd type="arrow"/>
            </a:ln>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a16="http://schemas.microsoft.com/office/drawing/2014/main" id="{D0EC755B-9F30-411C-847F-9B83966B858D}"/>
                </a:ext>
              </a:extLst>
            </p:cNvPr>
            <p:cNvSpPr txBox="1"/>
            <p:nvPr/>
          </p:nvSpPr>
          <p:spPr>
            <a:xfrm>
              <a:off x="6113217" y="5320268"/>
              <a:ext cx="1288446" cy="369332"/>
            </a:xfrm>
            <a:prstGeom prst="rect">
              <a:avLst/>
            </a:prstGeom>
            <a:noFill/>
          </p:spPr>
          <p:txBody>
            <a:bodyPr wrap="none" rtlCol="0">
              <a:spAutoFit/>
            </a:bodyPr>
            <a:lstStyle/>
            <a:p>
              <a:r>
                <a:rPr lang="en-US" dirty="0"/>
                <a:t>Clustering</a:t>
              </a:r>
            </a:p>
          </p:txBody>
        </p:sp>
      </p:grpSp>
      <p:grpSp>
        <p:nvGrpSpPr>
          <p:cNvPr id="18" name="Group 17">
            <a:extLst>
              <a:ext uri="{FF2B5EF4-FFF2-40B4-BE49-F238E27FC236}">
                <a16:creationId xmlns:a16="http://schemas.microsoft.com/office/drawing/2014/main" id="{3678C0F6-1750-4B4D-9515-29825CD6B915}"/>
              </a:ext>
            </a:extLst>
          </p:cNvPr>
          <p:cNvGrpSpPr/>
          <p:nvPr/>
        </p:nvGrpSpPr>
        <p:grpSpPr>
          <a:xfrm>
            <a:off x="2080547" y="1646955"/>
            <a:ext cx="8496300" cy="2737104"/>
            <a:chOff x="457200" y="2682748"/>
            <a:chExt cx="8496300" cy="2737104"/>
          </a:xfrm>
        </p:grpSpPr>
        <p:sp>
          <p:nvSpPr>
            <p:cNvPr id="19" name="Can 11">
              <a:extLst>
                <a:ext uri="{FF2B5EF4-FFF2-40B4-BE49-F238E27FC236}">
                  <a16:creationId xmlns:a16="http://schemas.microsoft.com/office/drawing/2014/main" id="{854A1EC4-5827-4CFD-B18B-B244C058D549}"/>
                </a:ext>
              </a:extLst>
            </p:cNvPr>
            <p:cNvSpPr/>
            <p:nvPr/>
          </p:nvSpPr>
          <p:spPr>
            <a:xfrm>
              <a:off x="457200" y="2682748"/>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Labeled Data</a:t>
              </a:r>
            </a:p>
          </p:txBody>
        </p:sp>
        <p:sp>
          <p:nvSpPr>
            <p:cNvPr id="20" name="Can 12">
              <a:extLst>
                <a:ext uri="{FF2B5EF4-FFF2-40B4-BE49-F238E27FC236}">
                  <a16:creationId xmlns:a16="http://schemas.microsoft.com/office/drawing/2014/main" id="{3369375D-1923-40F7-A375-E847D695D4B2}"/>
                </a:ext>
              </a:extLst>
            </p:cNvPr>
            <p:cNvSpPr/>
            <p:nvPr/>
          </p:nvSpPr>
          <p:spPr>
            <a:xfrm>
              <a:off x="457200" y="4470400"/>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Labeled Data</a:t>
              </a:r>
            </a:p>
          </p:txBody>
        </p:sp>
        <p:sp>
          <p:nvSpPr>
            <p:cNvPr id="21" name="Rounded Rectangle 13">
              <a:extLst>
                <a:ext uri="{FF2B5EF4-FFF2-40B4-BE49-F238E27FC236}">
                  <a16:creationId xmlns:a16="http://schemas.microsoft.com/office/drawing/2014/main" id="{BF706D5E-49F3-4F39-A41D-F4AFF97EE3EB}"/>
                </a:ext>
              </a:extLst>
            </p:cNvPr>
            <p:cNvSpPr/>
            <p:nvPr/>
          </p:nvSpPr>
          <p:spPr>
            <a:xfrm>
              <a:off x="3542697" y="2682748"/>
              <a:ext cx="2654300" cy="9494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Machine Learning algorithm</a:t>
              </a:r>
            </a:p>
          </p:txBody>
        </p:sp>
        <p:sp>
          <p:nvSpPr>
            <p:cNvPr id="22" name="Cube 21">
              <a:extLst>
                <a:ext uri="{FF2B5EF4-FFF2-40B4-BE49-F238E27FC236}">
                  <a16:creationId xmlns:a16="http://schemas.microsoft.com/office/drawing/2014/main" id="{7ADDF29E-CA82-450F-B95B-2CB8BD952845}"/>
                </a:ext>
              </a:extLst>
            </p:cNvPr>
            <p:cNvSpPr/>
            <p:nvPr/>
          </p:nvSpPr>
          <p:spPr>
            <a:xfrm>
              <a:off x="3809397" y="4364454"/>
              <a:ext cx="1943100" cy="909574"/>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Learned model</a:t>
              </a:r>
            </a:p>
          </p:txBody>
        </p:sp>
        <p:sp>
          <p:nvSpPr>
            <p:cNvPr id="23" name="Bevel 17">
              <a:extLst>
                <a:ext uri="{FF2B5EF4-FFF2-40B4-BE49-F238E27FC236}">
                  <a16:creationId xmlns:a16="http://schemas.microsoft.com/office/drawing/2014/main" id="{BEF6C20F-AE48-47FA-9034-115E3FCD2D47}"/>
                </a:ext>
              </a:extLst>
            </p:cNvPr>
            <p:cNvSpPr/>
            <p:nvPr/>
          </p:nvSpPr>
          <p:spPr>
            <a:xfrm>
              <a:off x="6196997" y="4509782"/>
              <a:ext cx="1536700" cy="870688"/>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Prediction</a:t>
              </a:r>
            </a:p>
          </p:txBody>
        </p:sp>
        <p:cxnSp>
          <p:nvCxnSpPr>
            <p:cNvPr id="24" name="Straight Arrow Connector 23">
              <a:extLst>
                <a:ext uri="{FF2B5EF4-FFF2-40B4-BE49-F238E27FC236}">
                  <a16:creationId xmlns:a16="http://schemas.microsoft.com/office/drawing/2014/main" id="{4D8A124F-4866-4035-8DD7-73B677AF243E}"/>
                </a:ext>
              </a:extLst>
            </p:cNvPr>
            <p:cNvCxnSpPr>
              <a:stCxn id="19" idx="4"/>
              <a:endCxn id="21" idx="1"/>
            </p:cNvCxnSpPr>
            <p:nvPr/>
          </p:nvCxnSpPr>
          <p:spPr>
            <a:xfrm>
              <a:off x="2565400" y="3157474"/>
              <a:ext cx="97729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345A32FC-4272-4F10-BBC5-B5506E32BFC4}"/>
                </a:ext>
              </a:extLst>
            </p:cNvPr>
            <p:cNvCxnSpPr>
              <a:stCxn id="20" idx="4"/>
              <a:endCxn id="22" idx="2"/>
            </p:cNvCxnSpPr>
            <p:nvPr/>
          </p:nvCxnSpPr>
          <p:spPr>
            <a:xfrm flipV="1">
              <a:off x="2565400" y="4932938"/>
              <a:ext cx="1243997"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93DD22DF-BC77-4DAA-96C2-F97B456A8795}"/>
                </a:ext>
              </a:extLst>
            </p:cNvPr>
            <p:cNvCxnSpPr>
              <a:stCxn id="22" idx="4"/>
              <a:endCxn id="23" idx="4"/>
            </p:cNvCxnSpPr>
            <p:nvPr/>
          </p:nvCxnSpPr>
          <p:spPr>
            <a:xfrm>
              <a:off x="5525104" y="4932938"/>
              <a:ext cx="671893"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0D66FC3-AAFF-4CB3-9053-BBEEF7C60C81}"/>
                </a:ext>
              </a:extLst>
            </p:cNvPr>
            <p:cNvCxnSpPr>
              <a:stCxn id="21" idx="2"/>
              <a:endCxn id="22" idx="0"/>
            </p:cNvCxnSpPr>
            <p:nvPr/>
          </p:nvCxnSpPr>
          <p:spPr>
            <a:xfrm>
              <a:off x="4869847" y="3632200"/>
              <a:ext cx="24797" cy="732254"/>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18B14BF5-A143-4EB3-B801-48CED2F0A457}"/>
                </a:ext>
              </a:extLst>
            </p:cNvPr>
            <p:cNvCxnSpPr/>
            <p:nvPr/>
          </p:nvCxnSpPr>
          <p:spPr>
            <a:xfrm flipV="1">
              <a:off x="457200" y="4000500"/>
              <a:ext cx="8496300" cy="381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F202395-92AF-4D28-87DA-457730E92E40}"/>
                </a:ext>
              </a:extLst>
            </p:cNvPr>
            <p:cNvSpPr txBox="1"/>
            <p:nvPr/>
          </p:nvSpPr>
          <p:spPr>
            <a:xfrm>
              <a:off x="457200" y="3702446"/>
              <a:ext cx="952003" cy="338554"/>
            </a:xfrm>
            <a:prstGeom prst="rect">
              <a:avLst/>
            </a:prstGeom>
            <a:noFill/>
          </p:spPr>
          <p:txBody>
            <a:bodyPr wrap="none" rtlCol="0">
              <a:spAutoFit/>
            </a:bodyPr>
            <a:lstStyle/>
            <a:p>
              <a:r>
                <a:rPr lang="en-US" sz="1600" b="1" dirty="0">
                  <a:solidFill>
                    <a:schemeClr val="accent2"/>
                  </a:solidFill>
                </a:rPr>
                <a:t>Training</a:t>
              </a:r>
            </a:p>
          </p:txBody>
        </p:sp>
        <p:sp>
          <p:nvSpPr>
            <p:cNvPr id="30" name="TextBox 29">
              <a:extLst>
                <a:ext uri="{FF2B5EF4-FFF2-40B4-BE49-F238E27FC236}">
                  <a16:creationId xmlns:a16="http://schemas.microsoft.com/office/drawing/2014/main" id="{CA16AADE-9C05-4B66-A1A6-AF65125C98DB}"/>
                </a:ext>
              </a:extLst>
            </p:cNvPr>
            <p:cNvSpPr txBox="1"/>
            <p:nvPr/>
          </p:nvSpPr>
          <p:spPr>
            <a:xfrm>
              <a:off x="457200" y="4025900"/>
              <a:ext cx="1177726" cy="338554"/>
            </a:xfrm>
            <a:prstGeom prst="rect">
              <a:avLst/>
            </a:prstGeom>
            <a:noFill/>
          </p:spPr>
          <p:txBody>
            <a:bodyPr wrap="none" rtlCol="0">
              <a:spAutoFit/>
            </a:bodyPr>
            <a:lstStyle/>
            <a:p>
              <a:r>
                <a:rPr lang="en-US" sz="1600" b="1" dirty="0">
                  <a:solidFill>
                    <a:schemeClr val="accent2"/>
                  </a:solidFill>
                </a:rPr>
                <a:t>Prediction</a:t>
              </a:r>
            </a:p>
          </p:txBody>
        </p:sp>
      </p:grpSp>
    </p:spTree>
    <p:extLst>
      <p:ext uri="{BB962C8B-B14F-4D97-AF65-F5344CB8AC3E}">
        <p14:creationId xmlns:p14="http://schemas.microsoft.com/office/powerpoint/2010/main" val="374545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96D65B-66DE-44C1-A0D9-43779CD06D6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Introduction to Deep Learning</a:t>
            </a:r>
          </a:p>
        </p:txBody>
      </p:sp>
      <p:graphicFrame>
        <p:nvGraphicFramePr>
          <p:cNvPr id="5" name="Content Placeholder 2">
            <a:extLst>
              <a:ext uri="{FF2B5EF4-FFF2-40B4-BE49-F238E27FC236}">
                <a16:creationId xmlns:a16="http://schemas.microsoft.com/office/drawing/2014/main" id="{5FB0EA32-8C5A-4B60-A42E-6152527F90D4}"/>
              </a:ext>
            </a:extLst>
          </p:cNvPr>
          <p:cNvGraphicFramePr>
            <a:graphicFrameLocks noGrp="1"/>
          </p:cNvGraphicFramePr>
          <p:nvPr>
            <p:ph idx="1"/>
            <p:extLst>
              <p:ext uri="{D42A27DB-BD31-4B8C-83A1-F6EECF244321}">
                <p14:modId xmlns:p14="http://schemas.microsoft.com/office/powerpoint/2010/main" val="313044193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940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machine-learning-vs-deep-learning.png">
            <a:extLst>
              <a:ext uri="{FF2B5EF4-FFF2-40B4-BE49-F238E27FC236}">
                <a16:creationId xmlns:a16="http://schemas.microsoft.com/office/drawing/2014/main" id="{A8FBDDE5-0096-4230-B03A-5DE5DB877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69612"/>
            <a:ext cx="10905066" cy="5318776"/>
          </a:xfrm>
          <a:prstGeom prst="rect">
            <a:avLst/>
          </a:prstGeom>
        </p:spPr>
      </p:pic>
    </p:spTree>
    <p:extLst>
      <p:ext uri="{BB962C8B-B14F-4D97-AF65-F5344CB8AC3E}">
        <p14:creationId xmlns:p14="http://schemas.microsoft.com/office/powerpoint/2010/main" val="353992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BB9C-E988-42E2-87F6-40388DB833FF}"/>
              </a:ext>
            </a:extLst>
          </p:cNvPr>
          <p:cNvSpPr>
            <a:spLocks noGrp="1"/>
          </p:cNvSpPr>
          <p:nvPr>
            <p:ph type="title"/>
          </p:nvPr>
        </p:nvSpPr>
        <p:spPr>
          <a:xfrm>
            <a:off x="838200" y="2959"/>
            <a:ext cx="10515600" cy="1325563"/>
          </a:xfrm>
        </p:spPr>
        <p:txBody>
          <a:bodyPr/>
          <a:lstStyle/>
          <a:p>
            <a:r>
              <a:rPr lang="en-US" dirty="0"/>
              <a:t>Deep Learning: Hierarchical representations</a:t>
            </a:r>
          </a:p>
        </p:txBody>
      </p:sp>
      <p:sp>
        <p:nvSpPr>
          <p:cNvPr id="5" name="Slide Number Placeholder 3">
            <a:extLst>
              <a:ext uri="{FF2B5EF4-FFF2-40B4-BE49-F238E27FC236}">
                <a16:creationId xmlns:a16="http://schemas.microsoft.com/office/drawing/2014/main" id="{9B6BA8AC-DE37-4D36-A96A-49484C71D837}"/>
              </a:ext>
            </a:extLst>
          </p:cNvPr>
          <p:cNvSpPr>
            <a:spLocks noGrp="1"/>
          </p:cNvSpPr>
          <p:nvPr/>
        </p:nvSpPr>
        <p:spPr>
          <a:xfrm>
            <a:off x="8610600" y="617378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B144FA-A4B6-4BA2-9DD1-C172BBD468E4}" type="slidenum">
              <a:rPr lang="en-US" smtClean="0"/>
              <a:pPr/>
              <a:t>5</a:t>
            </a:fld>
            <a:endParaRPr lang="en-US"/>
          </a:p>
        </p:txBody>
      </p:sp>
      <p:pic>
        <p:nvPicPr>
          <p:cNvPr id="6" name="Content Placeholder 4">
            <a:extLst>
              <a:ext uri="{FF2B5EF4-FFF2-40B4-BE49-F238E27FC236}">
                <a16:creationId xmlns:a16="http://schemas.microsoft.com/office/drawing/2014/main" id="{850C276E-16EA-422C-A5FE-E5E31E48E85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527846" y="1311276"/>
            <a:ext cx="8761412" cy="5227637"/>
          </a:xfrm>
          <a:prstGeom prst="rect">
            <a:avLst/>
          </a:prstGeom>
        </p:spPr>
      </p:pic>
    </p:spTree>
    <p:extLst>
      <p:ext uri="{BB962C8B-B14F-4D97-AF65-F5344CB8AC3E}">
        <p14:creationId xmlns:p14="http://schemas.microsoft.com/office/powerpoint/2010/main" val="23011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0C7D-6888-4FC4-8F52-4C79BE836268}"/>
              </a:ext>
            </a:extLst>
          </p:cNvPr>
          <p:cNvSpPr>
            <a:spLocks noGrp="1"/>
          </p:cNvSpPr>
          <p:nvPr>
            <p:ph type="title"/>
          </p:nvPr>
        </p:nvSpPr>
        <p:spPr/>
        <p:txBody>
          <a:bodyPr/>
          <a:lstStyle/>
          <a:p>
            <a:r>
              <a:rPr lang="en-US" dirty="0"/>
              <a:t>Neural Network</a:t>
            </a:r>
          </a:p>
        </p:txBody>
      </p:sp>
      <p:sp>
        <p:nvSpPr>
          <p:cNvPr id="4" name="Content Placeholder 2">
            <a:extLst>
              <a:ext uri="{FF2B5EF4-FFF2-40B4-BE49-F238E27FC236}">
                <a16:creationId xmlns:a16="http://schemas.microsoft.com/office/drawing/2014/main" id="{21FA19FB-EAED-45B9-925E-E3AE75A8EAD0}"/>
              </a:ext>
            </a:extLst>
          </p:cNvPr>
          <p:cNvSpPr>
            <a:spLocks noGrp="1"/>
          </p:cNvSpPr>
          <p:nvPr/>
        </p:nvSpPr>
        <p:spPr>
          <a:xfrm>
            <a:off x="564353" y="18303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Layers of neurons</a:t>
            </a:r>
          </a:p>
          <a:p>
            <a:r>
              <a:rPr lang="en-US" dirty="0"/>
              <a:t>Each neuron sums the inputs and applies a nonlinear function</a:t>
            </a:r>
          </a:p>
        </p:txBody>
      </p:sp>
      <p:grpSp>
        <p:nvGrpSpPr>
          <p:cNvPr id="5" name="Group 4">
            <a:extLst>
              <a:ext uri="{FF2B5EF4-FFF2-40B4-BE49-F238E27FC236}">
                <a16:creationId xmlns:a16="http://schemas.microsoft.com/office/drawing/2014/main" id="{9C37C268-3E3B-4790-AA4A-7BCBCD439102}"/>
              </a:ext>
            </a:extLst>
          </p:cNvPr>
          <p:cNvGrpSpPr/>
          <p:nvPr/>
        </p:nvGrpSpPr>
        <p:grpSpPr>
          <a:xfrm>
            <a:off x="312790" y="3196682"/>
            <a:ext cx="5598081" cy="2712508"/>
            <a:chOff x="3390900" y="1588559"/>
            <a:chExt cx="5410200" cy="2712508"/>
          </a:xfrm>
        </p:grpSpPr>
        <p:pic>
          <p:nvPicPr>
            <p:cNvPr id="11" name="Picture 10">
              <a:extLst>
                <a:ext uri="{FF2B5EF4-FFF2-40B4-BE49-F238E27FC236}">
                  <a16:creationId xmlns:a16="http://schemas.microsoft.com/office/drawing/2014/main" id="{8ADB6D79-4A53-46CF-A367-DBF62EF32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1588559"/>
              <a:ext cx="5410200" cy="2411921"/>
            </a:xfrm>
            <a:prstGeom prst="rect">
              <a:avLst/>
            </a:prstGeom>
          </p:spPr>
        </p:pic>
        <p:cxnSp>
          <p:nvCxnSpPr>
            <p:cNvPr id="12" name="Straight Arrow Connector 11">
              <a:extLst>
                <a:ext uri="{FF2B5EF4-FFF2-40B4-BE49-F238E27FC236}">
                  <a16:creationId xmlns:a16="http://schemas.microsoft.com/office/drawing/2014/main" id="{59C473EA-6321-48AA-B2D2-0FDA986EF204}"/>
                </a:ext>
              </a:extLst>
            </p:cNvPr>
            <p:cNvCxnSpPr/>
            <p:nvPr/>
          </p:nvCxnSpPr>
          <p:spPr>
            <a:xfrm>
              <a:off x="3564467" y="1947333"/>
              <a:ext cx="0" cy="2353734"/>
            </a:xfrm>
            <a:prstGeom prst="straightConnector1">
              <a:avLst/>
            </a:prstGeom>
            <a:ln w="19050">
              <a:solidFill>
                <a:srgbClr val="BE4CAC"/>
              </a:solidFill>
              <a:tailEnd type="triangle"/>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218E2D08-C730-4A30-BED7-B7E4EC842986}"/>
              </a:ext>
            </a:extLst>
          </p:cNvPr>
          <p:cNvPicPr>
            <a:picLocks noChangeAspect="1"/>
          </p:cNvPicPr>
          <p:nvPr/>
        </p:nvPicPr>
        <p:blipFill>
          <a:blip r:embed="rId3"/>
          <a:stretch>
            <a:fillRect/>
          </a:stretch>
        </p:blipFill>
        <p:spPr>
          <a:xfrm>
            <a:off x="6281131" y="3495532"/>
            <a:ext cx="4891617" cy="1880642"/>
          </a:xfrm>
          <a:prstGeom prst="rect">
            <a:avLst/>
          </a:prstGeom>
        </p:spPr>
      </p:pic>
    </p:spTree>
    <p:extLst>
      <p:ext uri="{BB962C8B-B14F-4D97-AF65-F5344CB8AC3E}">
        <p14:creationId xmlns:p14="http://schemas.microsoft.com/office/powerpoint/2010/main" val="234828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a:extLst>
              <a:ext uri="{FF2B5EF4-FFF2-40B4-BE49-F238E27FC236}">
                <a16:creationId xmlns:a16="http://schemas.microsoft.com/office/drawing/2014/main" id="{B54F5427-6823-4577-A5CA-2212F12C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563" y="1071564"/>
            <a:ext cx="714375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4" descr="f(x) = \frac{1}{1 + \mathrm e^{-x}} ">
            <a:extLst>
              <a:ext uri="{FF2B5EF4-FFF2-40B4-BE49-F238E27FC236}">
                <a16:creationId xmlns:a16="http://schemas.microsoft.com/office/drawing/2014/main" id="{383EA5F0-1DC9-4BF8-B276-B6F2A90DA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14314"/>
            <a:ext cx="1552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6" descr="http://upload.wikimedia.org/wikipedia/commons/thumb/8/88/Logistic-curve.svg/480px-Logistic-curve.svg.png">
            <a:extLst>
              <a:ext uri="{FF2B5EF4-FFF2-40B4-BE49-F238E27FC236}">
                <a16:creationId xmlns:a16="http://schemas.microsoft.com/office/drawing/2014/main" id="{CD89D736-1E5B-4FE4-BECF-0607ACBF4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47626"/>
            <a:ext cx="30480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Box 1">
            <a:extLst>
              <a:ext uri="{FF2B5EF4-FFF2-40B4-BE49-F238E27FC236}">
                <a16:creationId xmlns:a16="http://schemas.microsoft.com/office/drawing/2014/main" id="{7802E7FB-EBC2-4ED0-8ED8-A8A023090308}"/>
              </a:ext>
            </a:extLst>
          </p:cNvPr>
          <p:cNvSpPr txBox="1">
            <a:spLocks noChangeArrowheads="1"/>
          </p:cNvSpPr>
          <p:nvPr/>
        </p:nvSpPr>
        <p:spPr bwMode="auto">
          <a:xfrm>
            <a:off x="3759200" y="1757363"/>
            <a:ext cx="704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W1 </a:t>
            </a:r>
          </a:p>
        </p:txBody>
      </p:sp>
      <p:sp>
        <p:nvSpPr>
          <p:cNvPr id="9222" name="TextBox 35">
            <a:extLst>
              <a:ext uri="{FF2B5EF4-FFF2-40B4-BE49-F238E27FC236}">
                <a16:creationId xmlns:a16="http://schemas.microsoft.com/office/drawing/2014/main" id="{64540046-9D85-44D8-9052-00336F57280A}"/>
              </a:ext>
            </a:extLst>
          </p:cNvPr>
          <p:cNvSpPr txBox="1">
            <a:spLocks noChangeArrowheads="1"/>
          </p:cNvSpPr>
          <p:nvPr/>
        </p:nvSpPr>
        <p:spPr bwMode="auto">
          <a:xfrm>
            <a:off x="3444875" y="2824163"/>
            <a:ext cx="704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W2 </a:t>
            </a:r>
          </a:p>
        </p:txBody>
      </p:sp>
      <p:sp>
        <p:nvSpPr>
          <p:cNvPr id="9223" name="TextBox 36">
            <a:extLst>
              <a:ext uri="{FF2B5EF4-FFF2-40B4-BE49-F238E27FC236}">
                <a16:creationId xmlns:a16="http://schemas.microsoft.com/office/drawing/2014/main" id="{5BA90A28-083B-465B-8F1F-B36D61D01555}"/>
              </a:ext>
            </a:extLst>
          </p:cNvPr>
          <p:cNvSpPr txBox="1">
            <a:spLocks noChangeArrowheads="1"/>
          </p:cNvSpPr>
          <p:nvPr/>
        </p:nvSpPr>
        <p:spPr bwMode="auto">
          <a:xfrm>
            <a:off x="3441700" y="3971926"/>
            <a:ext cx="70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W3 </a:t>
            </a:r>
          </a:p>
        </p:txBody>
      </p:sp>
      <p:sp>
        <p:nvSpPr>
          <p:cNvPr id="9224" name="TextBox 2">
            <a:extLst>
              <a:ext uri="{FF2B5EF4-FFF2-40B4-BE49-F238E27FC236}">
                <a16:creationId xmlns:a16="http://schemas.microsoft.com/office/drawing/2014/main" id="{B49554BF-2FC7-42F6-B6EC-DD2D0C9D3535}"/>
              </a:ext>
            </a:extLst>
          </p:cNvPr>
          <p:cNvSpPr txBox="1">
            <a:spLocks noChangeArrowheads="1"/>
          </p:cNvSpPr>
          <p:nvPr/>
        </p:nvSpPr>
        <p:spPr bwMode="auto">
          <a:xfrm>
            <a:off x="5581650" y="2827339"/>
            <a:ext cx="10287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4400" b="1" i="1"/>
              <a:t>f</a:t>
            </a:r>
            <a:r>
              <a:rPr lang="en-GB" altLang="en-US" sz="4400" b="1"/>
              <a:t>(</a:t>
            </a:r>
            <a:r>
              <a:rPr lang="en-GB" altLang="en-US" sz="4400" b="1" i="1"/>
              <a:t>x</a:t>
            </a:r>
            <a:r>
              <a:rPr lang="en-GB" altLang="en-US" sz="4400" b="1"/>
              <a:t>)</a:t>
            </a:r>
          </a:p>
        </p:txBody>
      </p:sp>
      <p:sp>
        <p:nvSpPr>
          <p:cNvPr id="9225" name="TextBox 39">
            <a:extLst>
              <a:ext uri="{FF2B5EF4-FFF2-40B4-BE49-F238E27FC236}">
                <a16:creationId xmlns:a16="http://schemas.microsoft.com/office/drawing/2014/main" id="{362D34EC-87B7-4A89-B97B-32E00E307818}"/>
              </a:ext>
            </a:extLst>
          </p:cNvPr>
          <p:cNvSpPr txBox="1">
            <a:spLocks noChangeArrowheads="1"/>
          </p:cNvSpPr>
          <p:nvPr/>
        </p:nvSpPr>
        <p:spPr bwMode="auto">
          <a:xfrm>
            <a:off x="2012951" y="5124451"/>
            <a:ext cx="56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1.4</a:t>
            </a:r>
          </a:p>
        </p:txBody>
      </p:sp>
      <p:sp>
        <p:nvSpPr>
          <p:cNvPr id="9226" name="TextBox 39">
            <a:extLst>
              <a:ext uri="{FF2B5EF4-FFF2-40B4-BE49-F238E27FC236}">
                <a16:creationId xmlns:a16="http://schemas.microsoft.com/office/drawing/2014/main" id="{4ED999D7-B77B-4F39-9226-A222DFA3D887}"/>
              </a:ext>
            </a:extLst>
          </p:cNvPr>
          <p:cNvSpPr txBox="1">
            <a:spLocks noChangeArrowheads="1"/>
          </p:cNvSpPr>
          <p:nvPr/>
        </p:nvSpPr>
        <p:spPr bwMode="auto">
          <a:xfrm>
            <a:off x="2001838" y="2967038"/>
            <a:ext cx="671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-2.5</a:t>
            </a:r>
          </a:p>
        </p:txBody>
      </p:sp>
      <p:sp>
        <p:nvSpPr>
          <p:cNvPr id="9227" name="TextBox 39">
            <a:extLst>
              <a:ext uri="{FF2B5EF4-FFF2-40B4-BE49-F238E27FC236}">
                <a16:creationId xmlns:a16="http://schemas.microsoft.com/office/drawing/2014/main" id="{C411CFB8-85E8-497E-A811-78AC58BB6D1A}"/>
              </a:ext>
            </a:extLst>
          </p:cNvPr>
          <p:cNvSpPr txBox="1">
            <a:spLocks noChangeArrowheads="1"/>
          </p:cNvSpPr>
          <p:nvPr/>
        </p:nvSpPr>
        <p:spPr bwMode="auto">
          <a:xfrm>
            <a:off x="2012950" y="841376"/>
            <a:ext cx="825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-0.06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DDA2971-B1C1-4FF9-85F2-07D82E4D644F}"/>
              </a:ext>
            </a:extLst>
          </p:cNvPr>
          <p:cNvSpPr>
            <a:spLocks noGrp="1"/>
          </p:cNvSpPr>
          <p:nvPr>
            <p:ph type="title"/>
          </p:nvPr>
        </p:nvSpPr>
        <p:spPr>
          <a:xfrm>
            <a:off x="1946275" y="152400"/>
            <a:ext cx="7772400" cy="1143000"/>
          </a:xfrm>
        </p:spPr>
        <p:txBody>
          <a:bodyPr/>
          <a:lstStyle/>
          <a:p>
            <a:pPr algn="l"/>
            <a:r>
              <a:rPr lang="en-GB" altLang="en-US"/>
              <a:t>Some other ‘by the way’ points</a:t>
            </a:r>
          </a:p>
        </p:txBody>
      </p:sp>
      <p:sp>
        <p:nvSpPr>
          <p:cNvPr id="33795" name="Content Placeholder 3">
            <a:extLst>
              <a:ext uri="{FF2B5EF4-FFF2-40B4-BE49-F238E27FC236}">
                <a16:creationId xmlns:a16="http://schemas.microsoft.com/office/drawing/2014/main" id="{8012285F-2854-4A49-9C01-2A7E1DC345A5}"/>
              </a:ext>
            </a:extLst>
          </p:cNvPr>
          <p:cNvSpPr>
            <a:spLocks noGrp="1"/>
          </p:cNvSpPr>
          <p:nvPr>
            <p:ph idx="1"/>
          </p:nvPr>
        </p:nvSpPr>
        <p:spPr>
          <a:xfrm>
            <a:off x="2163763" y="1228725"/>
            <a:ext cx="9072562" cy="4541838"/>
          </a:xfrm>
        </p:spPr>
        <p:txBody>
          <a:bodyPr/>
          <a:lstStyle/>
          <a:p>
            <a:pPr marL="0" indent="0">
              <a:buNone/>
            </a:pPr>
            <a:r>
              <a:rPr lang="en-GB" altLang="en-US" sz="2400"/>
              <a:t>NNs use nonlinear </a:t>
            </a:r>
            <a:r>
              <a:rPr lang="en-GB" altLang="en-US" sz="2400" i="1"/>
              <a:t>f</a:t>
            </a:r>
            <a:r>
              <a:rPr lang="en-GB" altLang="en-US" sz="2400"/>
              <a:t>(x) so they        SVMs only draw straight lines,     </a:t>
            </a:r>
          </a:p>
          <a:p>
            <a:pPr marL="0" indent="0">
              <a:buNone/>
            </a:pPr>
            <a:r>
              <a:rPr lang="en-GB" altLang="en-US" sz="2400"/>
              <a:t>can draw complex boundaries,        but they transform the data first</a:t>
            </a:r>
          </a:p>
          <a:p>
            <a:pPr marL="0" indent="0">
              <a:buNone/>
            </a:pPr>
            <a:r>
              <a:rPr lang="en-GB" altLang="en-US" sz="2400"/>
              <a:t>but keep the data unchanged           in a way that makes that OK</a:t>
            </a:r>
          </a:p>
        </p:txBody>
      </p:sp>
      <p:pic>
        <p:nvPicPr>
          <p:cNvPr id="33796" name="Picture 3">
            <a:extLst>
              <a:ext uri="{FF2B5EF4-FFF2-40B4-BE49-F238E27FC236}">
                <a16:creationId xmlns:a16="http://schemas.microsoft.com/office/drawing/2014/main" id="{F6B02AFE-A91C-49EF-8BB1-5DE4C2184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2886076"/>
            <a:ext cx="4005262"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a:extLst>
              <a:ext uri="{FF2B5EF4-FFF2-40B4-BE49-F238E27FC236}">
                <a16:creationId xmlns:a16="http://schemas.microsoft.com/office/drawing/2014/main" id="{069FCB6D-26E6-4E45-8A25-4DCA9981F0EC}"/>
              </a:ext>
            </a:extLst>
          </p:cNvPr>
          <p:cNvSpPr/>
          <p:nvPr/>
        </p:nvSpPr>
        <p:spPr>
          <a:xfrm>
            <a:off x="1768476" y="3068639"/>
            <a:ext cx="4291013" cy="2001837"/>
          </a:xfrm>
          <a:custGeom>
            <a:avLst/>
            <a:gdLst>
              <a:gd name="connsiteX0" fmla="*/ 0 w 4291013"/>
              <a:gd name="connsiteY0" fmla="*/ 1209040 h 2001520"/>
              <a:gd name="connsiteX1" fmla="*/ 81280 w 4291013"/>
              <a:gd name="connsiteY1" fmla="*/ 1198880 h 2001520"/>
              <a:gd name="connsiteX2" fmla="*/ 101600 w 4291013"/>
              <a:gd name="connsiteY2" fmla="*/ 1259840 h 2001520"/>
              <a:gd name="connsiteX3" fmla="*/ 457200 w 4291013"/>
              <a:gd name="connsiteY3" fmla="*/ 1280160 h 2001520"/>
              <a:gd name="connsiteX4" fmla="*/ 518160 w 4291013"/>
              <a:gd name="connsiteY4" fmla="*/ 1290320 h 2001520"/>
              <a:gd name="connsiteX5" fmla="*/ 568960 w 4291013"/>
              <a:gd name="connsiteY5" fmla="*/ 1310640 h 2001520"/>
              <a:gd name="connsiteX6" fmla="*/ 741680 w 4291013"/>
              <a:gd name="connsiteY6" fmla="*/ 1402080 h 2001520"/>
              <a:gd name="connsiteX7" fmla="*/ 812800 w 4291013"/>
              <a:gd name="connsiteY7" fmla="*/ 1473200 h 2001520"/>
              <a:gd name="connsiteX8" fmla="*/ 894080 w 4291013"/>
              <a:gd name="connsiteY8" fmla="*/ 1524000 h 2001520"/>
              <a:gd name="connsiteX9" fmla="*/ 955040 w 4291013"/>
              <a:gd name="connsiteY9" fmla="*/ 1574800 h 2001520"/>
              <a:gd name="connsiteX10" fmla="*/ 995680 w 4291013"/>
              <a:gd name="connsiteY10" fmla="*/ 1605280 h 2001520"/>
              <a:gd name="connsiteX11" fmla="*/ 1026160 w 4291013"/>
              <a:gd name="connsiteY11" fmla="*/ 1645920 h 2001520"/>
              <a:gd name="connsiteX12" fmla="*/ 1066800 w 4291013"/>
              <a:gd name="connsiteY12" fmla="*/ 1666240 h 2001520"/>
              <a:gd name="connsiteX13" fmla="*/ 1097280 w 4291013"/>
              <a:gd name="connsiteY13" fmla="*/ 1686560 h 2001520"/>
              <a:gd name="connsiteX14" fmla="*/ 1107440 w 4291013"/>
              <a:gd name="connsiteY14" fmla="*/ 1717040 h 2001520"/>
              <a:gd name="connsiteX15" fmla="*/ 1026160 w 4291013"/>
              <a:gd name="connsiteY15" fmla="*/ 1767840 h 2001520"/>
              <a:gd name="connsiteX16" fmla="*/ 975360 w 4291013"/>
              <a:gd name="connsiteY16" fmla="*/ 1818640 h 2001520"/>
              <a:gd name="connsiteX17" fmla="*/ 914400 w 4291013"/>
              <a:gd name="connsiteY17" fmla="*/ 1899920 h 2001520"/>
              <a:gd name="connsiteX18" fmla="*/ 955040 w 4291013"/>
              <a:gd name="connsiteY18" fmla="*/ 1940560 h 2001520"/>
              <a:gd name="connsiteX19" fmla="*/ 1005840 w 4291013"/>
              <a:gd name="connsiteY19" fmla="*/ 1971040 h 2001520"/>
              <a:gd name="connsiteX20" fmla="*/ 1036320 w 4291013"/>
              <a:gd name="connsiteY20" fmla="*/ 1981200 h 2001520"/>
              <a:gd name="connsiteX21" fmla="*/ 1259840 w 4291013"/>
              <a:gd name="connsiteY21" fmla="*/ 2001520 h 2001520"/>
              <a:gd name="connsiteX22" fmla="*/ 1544320 w 4291013"/>
              <a:gd name="connsiteY22" fmla="*/ 1991360 h 2001520"/>
              <a:gd name="connsiteX23" fmla="*/ 1747520 w 4291013"/>
              <a:gd name="connsiteY23" fmla="*/ 1940560 h 2001520"/>
              <a:gd name="connsiteX24" fmla="*/ 1910080 w 4291013"/>
              <a:gd name="connsiteY24" fmla="*/ 1920240 h 2001520"/>
              <a:gd name="connsiteX25" fmla="*/ 2133600 w 4291013"/>
              <a:gd name="connsiteY25" fmla="*/ 1859280 h 2001520"/>
              <a:gd name="connsiteX26" fmla="*/ 2357120 w 4291013"/>
              <a:gd name="connsiteY26" fmla="*/ 1818640 h 2001520"/>
              <a:gd name="connsiteX27" fmla="*/ 2468880 w 4291013"/>
              <a:gd name="connsiteY27" fmla="*/ 1788160 h 2001520"/>
              <a:gd name="connsiteX28" fmla="*/ 2560320 w 4291013"/>
              <a:gd name="connsiteY28" fmla="*/ 1767840 h 2001520"/>
              <a:gd name="connsiteX29" fmla="*/ 2712720 w 4291013"/>
              <a:gd name="connsiteY29" fmla="*/ 1696720 h 2001520"/>
              <a:gd name="connsiteX30" fmla="*/ 2794000 w 4291013"/>
              <a:gd name="connsiteY30" fmla="*/ 1656080 h 2001520"/>
              <a:gd name="connsiteX31" fmla="*/ 2875280 w 4291013"/>
              <a:gd name="connsiteY31" fmla="*/ 1564640 h 2001520"/>
              <a:gd name="connsiteX32" fmla="*/ 2885440 w 4291013"/>
              <a:gd name="connsiteY32" fmla="*/ 1513840 h 2001520"/>
              <a:gd name="connsiteX33" fmla="*/ 2915920 w 4291013"/>
              <a:gd name="connsiteY33" fmla="*/ 1422400 h 2001520"/>
              <a:gd name="connsiteX34" fmla="*/ 2905760 w 4291013"/>
              <a:gd name="connsiteY34" fmla="*/ 1341120 h 2001520"/>
              <a:gd name="connsiteX35" fmla="*/ 2804160 w 4291013"/>
              <a:gd name="connsiteY35" fmla="*/ 1310640 h 2001520"/>
              <a:gd name="connsiteX36" fmla="*/ 2702560 w 4291013"/>
              <a:gd name="connsiteY36" fmla="*/ 1249680 h 2001520"/>
              <a:gd name="connsiteX37" fmla="*/ 2641600 w 4291013"/>
              <a:gd name="connsiteY37" fmla="*/ 1219200 h 2001520"/>
              <a:gd name="connsiteX38" fmla="*/ 2600960 w 4291013"/>
              <a:gd name="connsiteY38" fmla="*/ 1178560 h 2001520"/>
              <a:gd name="connsiteX39" fmla="*/ 2550160 w 4291013"/>
              <a:gd name="connsiteY39" fmla="*/ 1137920 h 2001520"/>
              <a:gd name="connsiteX40" fmla="*/ 2377440 w 4291013"/>
              <a:gd name="connsiteY40" fmla="*/ 1046480 h 2001520"/>
              <a:gd name="connsiteX41" fmla="*/ 2326640 w 4291013"/>
              <a:gd name="connsiteY41" fmla="*/ 1036320 h 2001520"/>
              <a:gd name="connsiteX42" fmla="*/ 2286000 w 4291013"/>
              <a:gd name="connsiteY42" fmla="*/ 1016000 h 2001520"/>
              <a:gd name="connsiteX43" fmla="*/ 2448560 w 4291013"/>
              <a:gd name="connsiteY43" fmla="*/ 944880 h 2001520"/>
              <a:gd name="connsiteX44" fmla="*/ 2529840 w 4291013"/>
              <a:gd name="connsiteY44" fmla="*/ 904240 h 2001520"/>
              <a:gd name="connsiteX45" fmla="*/ 2661920 w 4291013"/>
              <a:gd name="connsiteY45" fmla="*/ 822960 h 2001520"/>
              <a:gd name="connsiteX46" fmla="*/ 2753360 w 4291013"/>
              <a:gd name="connsiteY46" fmla="*/ 782320 h 2001520"/>
              <a:gd name="connsiteX47" fmla="*/ 2956560 w 4291013"/>
              <a:gd name="connsiteY47" fmla="*/ 650240 h 2001520"/>
              <a:gd name="connsiteX48" fmla="*/ 3007360 w 4291013"/>
              <a:gd name="connsiteY48" fmla="*/ 619760 h 2001520"/>
              <a:gd name="connsiteX49" fmla="*/ 3119120 w 4291013"/>
              <a:gd name="connsiteY49" fmla="*/ 568960 h 2001520"/>
              <a:gd name="connsiteX50" fmla="*/ 3159760 w 4291013"/>
              <a:gd name="connsiteY50" fmla="*/ 558800 h 2001520"/>
              <a:gd name="connsiteX51" fmla="*/ 3454400 w 4291013"/>
              <a:gd name="connsiteY51" fmla="*/ 325120 h 2001520"/>
              <a:gd name="connsiteX52" fmla="*/ 3576320 w 4291013"/>
              <a:gd name="connsiteY52" fmla="*/ 264160 h 2001520"/>
              <a:gd name="connsiteX53" fmla="*/ 3688080 w 4291013"/>
              <a:gd name="connsiteY53" fmla="*/ 193040 h 2001520"/>
              <a:gd name="connsiteX54" fmla="*/ 3779520 w 4291013"/>
              <a:gd name="connsiteY54" fmla="*/ 152400 h 2001520"/>
              <a:gd name="connsiteX55" fmla="*/ 3870960 w 4291013"/>
              <a:gd name="connsiteY55" fmla="*/ 101600 h 2001520"/>
              <a:gd name="connsiteX56" fmla="*/ 3921760 w 4291013"/>
              <a:gd name="connsiteY56" fmla="*/ 81280 h 2001520"/>
              <a:gd name="connsiteX57" fmla="*/ 4074160 w 4291013"/>
              <a:gd name="connsiteY57" fmla="*/ 40640 h 2001520"/>
              <a:gd name="connsiteX58" fmla="*/ 4155440 w 4291013"/>
              <a:gd name="connsiteY58" fmla="*/ 30480 h 2001520"/>
              <a:gd name="connsiteX59" fmla="*/ 4206240 w 4291013"/>
              <a:gd name="connsiteY59" fmla="*/ 20320 h 2001520"/>
              <a:gd name="connsiteX60" fmla="*/ 4277360 w 4291013"/>
              <a:gd name="connsiteY60" fmla="*/ 0 h 200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91013" h="2001520">
                <a:moveTo>
                  <a:pt x="0" y="1209040"/>
                </a:moveTo>
                <a:cubicBezTo>
                  <a:pt x="27093" y="1205653"/>
                  <a:pt x="56858" y="1186669"/>
                  <a:pt x="81280" y="1198880"/>
                </a:cubicBezTo>
                <a:cubicBezTo>
                  <a:pt x="100438" y="1208459"/>
                  <a:pt x="80216" y="1258618"/>
                  <a:pt x="101600" y="1259840"/>
                </a:cubicBezTo>
                <a:lnTo>
                  <a:pt x="457200" y="1280160"/>
                </a:lnTo>
                <a:cubicBezTo>
                  <a:pt x="477520" y="1283547"/>
                  <a:pt x="498286" y="1284900"/>
                  <a:pt x="518160" y="1290320"/>
                </a:cubicBezTo>
                <a:cubicBezTo>
                  <a:pt x="535755" y="1295119"/>
                  <a:pt x="552197" y="1303456"/>
                  <a:pt x="568960" y="1310640"/>
                </a:cubicBezTo>
                <a:cubicBezTo>
                  <a:pt x="630549" y="1337035"/>
                  <a:pt x="688675" y="1359676"/>
                  <a:pt x="741680" y="1402080"/>
                </a:cubicBezTo>
                <a:cubicBezTo>
                  <a:pt x="767860" y="1423024"/>
                  <a:pt x="786620" y="1452256"/>
                  <a:pt x="812800" y="1473200"/>
                </a:cubicBezTo>
                <a:cubicBezTo>
                  <a:pt x="837749" y="1493159"/>
                  <a:pt x="868081" y="1505430"/>
                  <a:pt x="894080" y="1524000"/>
                </a:cubicBezTo>
                <a:cubicBezTo>
                  <a:pt x="915604" y="1539374"/>
                  <a:pt x="934385" y="1558276"/>
                  <a:pt x="955040" y="1574800"/>
                </a:cubicBezTo>
                <a:cubicBezTo>
                  <a:pt x="968263" y="1585378"/>
                  <a:pt x="983706" y="1593306"/>
                  <a:pt x="995680" y="1605280"/>
                </a:cubicBezTo>
                <a:cubicBezTo>
                  <a:pt x="1007654" y="1617254"/>
                  <a:pt x="1013303" y="1634900"/>
                  <a:pt x="1026160" y="1645920"/>
                </a:cubicBezTo>
                <a:cubicBezTo>
                  <a:pt x="1037659" y="1655777"/>
                  <a:pt x="1053650" y="1658726"/>
                  <a:pt x="1066800" y="1666240"/>
                </a:cubicBezTo>
                <a:cubicBezTo>
                  <a:pt x="1077402" y="1672298"/>
                  <a:pt x="1087120" y="1679787"/>
                  <a:pt x="1097280" y="1686560"/>
                </a:cubicBezTo>
                <a:cubicBezTo>
                  <a:pt x="1100667" y="1696720"/>
                  <a:pt x="1114492" y="1708980"/>
                  <a:pt x="1107440" y="1717040"/>
                </a:cubicBezTo>
                <a:cubicBezTo>
                  <a:pt x="1086401" y="1741085"/>
                  <a:pt x="1048752" y="1745248"/>
                  <a:pt x="1026160" y="1767840"/>
                </a:cubicBezTo>
                <a:cubicBezTo>
                  <a:pt x="1009227" y="1784773"/>
                  <a:pt x="990829" y="1800359"/>
                  <a:pt x="975360" y="1818640"/>
                </a:cubicBezTo>
                <a:cubicBezTo>
                  <a:pt x="953484" y="1844493"/>
                  <a:pt x="914400" y="1899920"/>
                  <a:pt x="914400" y="1899920"/>
                </a:cubicBezTo>
                <a:cubicBezTo>
                  <a:pt x="930656" y="1948688"/>
                  <a:pt x="911691" y="1918885"/>
                  <a:pt x="955040" y="1940560"/>
                </a:cubicBezTo>
                <a:cubicBezTo>
                  <a:pt x="972703" y="1949391"/>
                  <a:pt x="988177" y="1962209"/>
                  <a:pt x="1005840" y="1971040"/>
                </a:cubicBezTo>
                <a:cubicBezTo>
                  <a:pt x="1015419" y="1975829"/>
                  <a:pt x="1025930" y="1978603"/>
                  <a:pt x="1036320" y="1981200"/>
                </a:cubicBezTo>
                <a:cubicBezTo>
                  <a:pt x="1115596" y="2001019"/>
                  <a:pt x="1163651" y="1995862"/>
                  <a:pt x="1259840" y="2001520"/>
                </a:cubicBezTo>
                <a:cubicBezTo>
                  <a:pt x="1354667" y="1998133"/>
                  <a:pt x="1450166" y="2003129"/>
                  <a:pt x="1544320" y="1991360"/>
                </a:cubicBezTo>
                <a:cubicBezTo>
                  <a:pt x="1613599" y="1982700"/>
                  <a:pt x="1678241" y="1949220"/>
                  <a:pt x="1747520" y="1940560"/>
                </a:cubicBezTo>
                <a:lnTo>
                  <a:pt x="1910080" y="1920240"/>
                </a:lnTo>
                <a:cubicBezTo>
                  <a:pt x="1984587" y="1899920"/>
                  <a:pt x="2058293" y="1876395"/>
                  <a:pt x="2133600" y="1859280"/>
                </a:cubicBezTo>
                <a:cubicBezTo>
                  <a:pt x="2207445" y="1842497"/>
                  <a:pt x="2283040" y="1834354"/>
                  <a:pt x="2357120" y="1818640"/>
                </a:cubicBezTo>
                <a:cubicBezTo>
                  <a:pt x="2394893" y="1810627"/>
                  <a:pt x="2431419" y="1797525"/>
                  <a:pt x="2468880" y="1788160"/>
                </a:cubicBezTo>
                <a:cubicBezTo>
                  <a:pt x="2499171" y="1780587"/>
                  <a:pt x="2530365" y="1776650"/>
                  <a:pt x="2560320" y="1767840"/>
                </a:cubicBezTo>
                <a:cubicBezTo>
                  <a:pt x="2647282" y="1742263"/>
                  <a:pt x="2635239" y="1738043"/>
                  <a:pt x="2712720" y="1696720"/>
                </a:cubicBezTo>
                <a:cubicBezTo>
                  <a:pt x="2739448" y="1682465"/>
                  <a:pt x="2769095" y="1673322"/>
                  <a:pt x="2794000" y="1656080"/>
                </a:cubicBezTo>
                <a:cubicBezTo>
                  <a:pt x="2826642" y="1633481"/>
                  <a:pt x="2851738" y="1596030"/>
                  <a:pt x="2875280" y="1564640"/>
                </a:cubicBezTo>
                <a:cubicBezTo>
                  <a:pt x="2878667" y="1547707"/>
                  <a:pt x="2879979" y="1530223"/>
                  <a:pt x="2885440" y="1513840"/>
                </a:cubicBezTo>
                <a:cubicBezTo>
                  <a:pt x="2927504" y="1387647"/>
                  <a:pt x="2886803" y="1567986"/>
                  <a:pt x="2915920" y="1422400"/>
                </a:cubicBezTo>
                <a:cubicBezTo>
                  <a:pt x="2912533" y="1395307"/>
                  <a:pt x="2921418" y="1363488"/>
                  <a:pt x="2905760" y="1341120"/>
                </a:cubicBezTo>
                <a:cubicBezTo>
                  <a:pt x="2900513" y="1333624"/>
                  <a:pt x="2820623" y="1314756"/>
                  <a:pt x="2804160" y="1310640"/>
                </a:cubicBezTo>
                <a:cubicBezTo>
                  <a:pt x="2770293" y="1290320"/>
                  <a:pt x="2737885" y="1267343"/>
                  <a:pt x="2702560" y="1249680"/>
                </a:cubicBezTo>
                <a:cubicBezTo>
                  <a:pt x="2682240" y="1239520"/>
                  <a:pt x="2660212" y="1232228"/>
                  <a:pt x="2641600" y="1219200"/>
                </a:cubicBezTo>
                <a:cubicBezTo>
                  <a:pt x="2625905" y="1208214"/>
                  <a:pt x="2615279" y="1191288"/>
                  <a:pt x="2600960" y="1178560"/>
                </a:cubicBezTo>
                <a:cubicBezTo>
                  <a:pt x="2584752" y="1164153"/>
                  <a:pt x="2567925" y="1150356"/>
                  <a:pt x="2550160" y="1137920"/>
                </a:cubicBezTo>
                <a:cubicBezTo>
                  <a:pt x="2514749" y="1113132"/>
                  <a:pt x="2391967" y="1049385"/>
                  <a:pt x="2377440" y="1046480"/>
                </a:cubicBezTo>
                <a:lnTo>
                  <a:pt x="2326640" y="1036320"/>
                </a:lnTo>
                <a:cubicBezTo>
                  <a:pt x="2313093" y="1029547"/>
                  <a:pt x="2279227" y="1029547"/>
                  <a:pt x="2286000" y="1016000"/>
                </a:cubicBezTo>
                <a:cubicBezTo>
                  <a:pt x="2301795" y="984409"/>
                  <a:pt x="2429142" y="954589"/>
                  <a:pt x="2448560" y="944880"/>
                </a:cubicBezTo>
                <a:cubicBezTo>
                  <a:pt x="2475653" y="931333"/>
                  <a:pt x="2503540" y="919269"/>
                  <a:pt x="2529840" y="904240"/>
                </a:cubicBezTo>
                <a:cubicBezTo>
                  <a:pt x="2642513" y="839856"/>
                  <a:pt x="2537180" y="885330"/>
                  <a:pt x="2661920" y="822960"/>
                </a:cubicBezTo>
                <a:cubicBezTo>
                  <a:pt x="2691753" y="808043"/>
                  <a:pt x="2722880" y="795867"/>
                  <a:pt x="2753360" y="782320"/>
                </a:cubicBezTo>
                <a:cubicBezTo>
                  <a:pt x="2874564" y="661116"/>
                  <a:pt x="2746631" y="776197"/>
                  <a:pt x="2956560" y="650240"/>
                </a:cubicBezTo>
                <a:cubicBezTo>
                  <a:pt x="2973493" y="640080"/>
                  <a:pt x="2990024" y="629216"/>
                  <a:pt x="3007360" y="619760"/>
                </a:cubicBezTo>
                <a:cubicBezTo>
                  <a:pt x="3039928" y="601996"/>
                  <a:pt x="3083114" y="580962"/>
                  <a:pt x="3119120" y="568960"/>
                </a:cubicBezTo>
                <a:cubicBezTo>
                  <a:pt x="3132367" y="564544"/>
                  <a:pt x="3146213" y="562187"/>
                  <a:pt x="3159760" y="558800"/>
                </a:cubicBezTo>
                <a:cubicBezTo>
                  <a:pt x="3171384" y="549113"/>
                  <a:pt x="3398421" y="353110"/>
                  <a:pt x="3454400" y="325120"/>
                </a:cubicBezTo>
                <a:cubicBezTo>
                  <a:pt x="3495040" y="304800"/>
                  <a:pt x="3536764" y="286518"/>
                  <a:pt x="3576320" y="264160"/>
                </a:cubicBezTo>
                <a:cubicBezTo>
                  <a:pt x="3614761" y="242432"/>
                  <a:pt x="3649389" y="214320"/>
                  <a:pt x="3688080" y="193040"/>
                </a:cubicBezTo>
                <a:cubicBezTo>
                  <a:pt x="3717306" y="176966"/>
                  <a:pt x="3749235" y="166378"/>
                  <a:pt x="3779520" y="152400"/>
                </a:cubicBezTo>
                <a:cubicBezTo>
                  <a:pt x="3906719" y="93693"/>
                  <a:pt x="3717343" y="178408"/>
                  <a:pt x="3870960" y="101600"/>
                </a:cubicBezTo>
                <a:cubicBezTo>
                  <a:pt x="3887272" y="93444"/>
                  <a:pt x="3904620" y="87513"/>
                  <a:pt x="3921760" y="81280"/>
                </a:cubicBezTo>
                <a:cubicBezTo>
                  <a:pt x="3971240" y="63287"/>
                  <a:pt x="4022023" y="48661"/>
                  <a:pt x="4074160" y="40640"/>
                </a:cubicBezTo>
                <a:cubicBezTo>
                  <a:pt x="4101147" y="36488"/>
                  <a:pt x="4128453" y="34632"/>
                  <a:pt x="4155440" y="30480"/>
                </a:cubicBezTo>
                <a:cubicBezTo>
                  <a:pt x="4172508" y="27854"/>
                  <a:pt x="4189172" y="22946"/>
                  <a:pt x="4206240" y="20320"/>
                </a:cubicBezTo>
                <a:cubicBezTo>
                  <a:pt x="4290122" y="7415"/>
                  <a:pt x="4307204" y="29844"/>
                  <a:pt x="42773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a:extLst>
              <a:ext uri="{FF2B5EF4-FFF2-40B4-BE49-F238E27FC236}">
                <a16:creationId xmlns:a16="http://schemas.microsoft.com/office/drawing/2014/main" id="{2B0979C7-44E4-4EFA-BF98-D9607E897FF4}"/>
              </a:ext>
            </a:extLst>
          </p:cNvPr>
          <p:cNvSpPr/>
          <p:nvPr/>
        </p:nvSpPr>
        <p:spPr>
          <a:xfrm>
            <a:off x="9317039" y="6110289"/>
            <a:ext cx="314325" cy="40798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a:extLst>
              <a:ext uri="{FF2B5EF4-FFF2-40B4-BE49-F238E27FC236}">
                <a16:creationId xmlns:a16="http://schemas.microsoft.com/office/drawing/2014/main" id="{3A8600B1-BCC2-445F-AA51-DA475394774C}"/>
              </a:ext>
            </a:extLst>
          </p:cNvPr>
          <p:cNvSpPr/>
          <p:nvPr/>
        </p:nvSpPr>
        <p:spPr>
          <a:xfrm>
            <a:off x="7121526" y="343376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a:extLst>
              <a:ext uri="{FF2B5EF4-FFF2-40B4-BE49-F238E27FC236}">
                <a16:creationId xmlns:a16="http://schemas.microsoft.com/office/drawing/2014/main" id="{81535D8C-982E-48E3-AEFE-0B536DC22C2E}"/>
              </a:ext>
            </a:extLst>
          </p:cNvPr>
          <p:cNvSpPr/>
          <p:nvPr/>
        </p:nvSpPr>
        <p:spPr>
          <a:xfrm>
            <a:off x="7280276" y="3922713"/>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a:extLst>
              <a:ext uri="{FF2B5EF4-FFF2-40B4-BE49-F238E27FC236}">
                <a16:creationId xmlns:a16="http://schemas.microsoft.com/office/drawing/2014/main" id="{6A2B2D3F-0954-45B8-9BEC-8D1B9C4CD43C}"/>
              </a:ext>
            </a:extLst>
          </p:cNvPr>
          <p:cNvSpPr/>
          <p:nvPr/>
        </p:nvSpPr>
        <p:spPr>
          <a:xfrm>
            <a:off x="7650163" y="3270250"/>
            <a:ext cx="315912"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a:extLst>
              <a:ext uri="{FF2B5EF4-FFF2-40B4-BE49-F238E27FC236}">
                <a16:creationId xmlns:a16="http://schemas.microsoft.com/office/drawing/2014/main" id="{A6366CA7-3CE6-4774-AA63-30957841B93A}"/>
              </a:ext>
            </a:extLst>
          </p:cNvPr>
          <p:cNvSpPr/>
          <p:nvPr/>
        </p:nvSpPr>
        <p:spPr>
          <a:xfrm>
            <a:off x="7437439" y="41560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a:extLst>
              <a:ext uri="{FF2B5EF4-FFF2-40B4-BE49-F238E27FC236}">
                <a16:creationId xmlns:a16="http://schemas.microsoft.com/office/drawing/2014/main" id="{EE249D98-1D54-433E-A840-929E38294E4B}"/>
              </a:ext>
            </a:extLst>
          </p:cNvPr>
          <p:cNvSpPr/>
          <p:nvPr/>
        </p:nvSpPr>
        <p:spPr>
          <a:xfrm>
            <a:off x="7940676" y="37496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a:extLst>
              <a:ext uri="{FF2B5EF4-FFF2-40B4-BE49-F238E27FC236}">
                <a16:creationId xmlns:a16="http://schemas.microsoft.com/office/drawing/2014/main" id="{73A21B0F-C77C-43B9-95F8-F097CEC9DBF7}"/>
              </a:ext>
            </a:extLst>
          </p:cNvPr>
          <p:cNvSpPr/>
          <p:nvPr/>
        </p:nvSpPr>
        <p:spPr>
          <a:xfrm>
            <a:off x="6807201" y="40544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a:extLst>
              <a:ext uri="{FF2B5EF4-FFF2-40B4-BE49-F238E27FC236}">
                <a16:creationId xmlns:a16="http://schemas.microsoft.com/office/drawing/2014/main" id="{8427E7AC-832A-499E-AB88-5D40BD2BA1D4}"/>
              </a:ext>
            </a:extLst>
          </p:cNvPr>
          <p:cNvSpPr/>
          <p:nvPr/>
        </p:nvSpPr>
        <p:spPr>
          <a:xfrm>
            <a:off x="6608763" y="4283075"/>
            <a:ext cx="315912"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a:extLst>
              <a:ext uri="{FF2B5EF4-FFF2-40B4-BE49-F238E27FC236}">
                <a16:creationId xmlns:a16="http://schemas.microsoft.com/office/drawing/2014/main" id="{BB7EEC0C-ABD1-4342-A0AD-8EE3CE9F088E}"/>
              </a:ext>
            </a:extLst>
          </p:cNvPr>
          <p:cNvSpPr/>
          <p:nvPr/>
        </p:nvSpPr>
        <p:spPr>
          <a:xfrm>
            <a:off x="7940676" y="4786313"/>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a:extLst>
              <a:ext uri="{FF2B5EF4-FFF2-40B4-BE49-F238E27FC236}">
                <a16:creationId xmlns:a16="http://schemas.microsoft.com/office/drawing/2014/main" id="{5B72F982-644F-44B7-9D76-3BC43DEEEE98}"/>
              </a:ext>
            </a:extLst>
          </p:cNvPr>
          <p:cNvSpPr/>
          <p:nvPr/>
        </p:nvSpPr>
        <p:spPr>
          <a:xfrm>
            <a:off x="6537326" y="5751513"/>
            <a:ext cx="315913"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a:extLst>
              <a:ext uri="{FF2B5EF4-FFF2-40B4-BE49-F238E27FC236}">
                <a16:creationId xmlns:a16="http://schemas.microsoft.com/office/drawing/2014/main" id="{A1B9B5D1-09A5-49F3-AB82-7610A5C7CCE1}"/>
              </a:ext>
            </a:extLst>
          </p:cNvPr>
          <p:cNvSpPr/>
          <p:nvPr/>
        </p:nvSpPr>
        <p:spPr>
          <a:xfrm>
            <a:off x="6451601" y="5153025"/>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a:extLst>
              <a:ext uri="{FF2B5EF4-FFF2-40B4-BE49-F238E27FC236}">
                <a16:creationId xmlns:a16="http://schemas.microsoft.com/office/drawing/2014/main" id="{A3CFEBB8-FF62-44A0-9B79-7274F0ED55D8}"/>
              </a:ext>
            </a:extLst>
          </p:cNvPr>
          <p:cNvSpPr/>
          <p:nvPr/>
        </p:nvSpPr>
        <p:spPr>
          <a:xfrm>
            <a:off x="7121526" y="5416550"/>
            <a:ext cx="315913"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a:extLst>
              <a:ext uri="{FF2B5EF4-FFF2-40B4-BE49-F238E27FC236}">
                <a16:creationId xmlns:a16="http://schemas.microsoft.com/office/drawing/2014/main" id="{AB083C9D-FD23-40C4-B2F9-D9E06675ABE7}"/>
              </a:ext>
            </a:extLst>
          </p:cNvPr>
          <p:cNvSpPr/>
          <p:nvPr/>
        </p:nvSpPr>
        <p:spPr>
          <a:xfrm>
            <a:off x="9407526" y="323056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a:extLst>
              <a:ext uri="{FF2B5EF4-FFF2-40B4-BE49-F238E27FC236}">
                <a16:creationId xmlns:a16="http://schemas.microsoft.com/office/drawing/2014/main" id="{0CD7A7D3-622E-4601-B082-8ACA224D152F}"/>
              </a:ext>
            </a:extLst>
          </p:cNvPr>
          <p:cNvSpPr/>
          <p:nvPr/>
        </p:nvSpPr>
        <p:spPr>
          <a:xfrm>
            <a:off x="9363076" y="3865563"/>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a:extLst>
              <a:ext uri="{FF2B5EF4-FFF2-40B4-BE49-F238E27FC236}">
                <a16:creationId xmlns:a16="http://schemas.microsoft.com/office/drawing/2014/main" id="{89A05918-BC1D-4778-B4F2-F5FB683B3F36}"/>
              </a:ext>
            </a:extLst>
          </p:cNvPr>
          <p:cNvSpPr/>
          <p:nvPr/>
        </p:nvSpPr>
        <p:spPr>
          <a:xfrm>
            <a:off x="9723439" y="2976563"/>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a:extLst>
              <a:ext uri="{FF2B5EF4-FFF2-40B4-BE49-F238E27FC236}">
                <a16:creationId xmlns:a16="http://schemas.microsoft.com/office/drawing/2014/main" id="{3CF15164-4B7A-4C8A-A127-4F59E0B1203B}"/>
              </a:ext>
            </a:extLst>
          </p:cNvPr>
          <p:cNvSpPr/>
          <p:nvPr/>
        </p:nvSpPr>
        <p:spPr>
          <a:xfrm>
            <a:off x="10139363" y="3749675"/>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a:extLst>
              <a:ext uri="{FF2B5EF4-FFF2-40B4-BE49-F238E27FC236}">
                <a16:creationId xmlns:a16="http://schemas.microsoft.com/office/drawing/2014/main" id="{1B76120F-E01E-4F34-AB46-D4E115FEEAE8}"/>
              </a:ext>
            </a:extLst>
          </p:cNvPr>
          <p:cNvSpPr/>
          <p:nvPr/>
        </p:nvSpPr>
        <p:spPr>
          <a:xfrm>
            <a:off x="9982201" y="2976564"/>
            <a:ext cx="314325" cy="4079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a:extLst>
              <a:ext uri="{FF2B5EF4-FFF2-40B4-BE49-F238E27FC236}">
                <a16:creationId xmlns:a16="http://schemas.microsoft.com/office/drawing/2014/main" id="{51FAEF10-3FEC-4C1D-92DC-1ABDDEEF8202}"/>
              </a:ext>
            </a:extLst>
          </p:cNvPr>
          <p:cNvSpPr/>
          <p:nvPr/>
        </p:nvSpPr>
        <p:spPr>
          <a:xfrm>
            <a:off x="8804276" y="3905250"/>
            <a:ext cx="314325"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a:extLst>
              <a:ext uri="{FF2B5EF4-FFF2-40B4-BE49-F238E27FC236}">
                <a16:creationId xmlns:a16="http://schemas.microsoft.com/office/drawing/2014/main" id="{B3131159-5712-4A71-BE68-7257D9EA4D56}"/>
              </a:ext>
            </a:extLst>
          </p:cNvPr>
          <p:cNvSpPr/>
          <p:nvPr/>
        </p:nvSpPr>
        <p:spPr>
          <a:xfrm>
            <a:off x="8645526" y="328136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a:extLst>
              <a:ext uri="{FF2B5EF4-FFF2-40B4-BE49-F238E27FC236}">
                <a16:creationId xmlns:a16="http://schemas.microsoft.com/office/drawing/2014/main" id="{1D136E51-367E-48E1-824F-7B6DD5F6F9D9}"/>
              </a:ext>
            </a:extLst>
          </p:cNvPr>
          <p:cNvSpPr/>
          <p:nvPr/>
        </p:nvSpPr>
        <p:spPr>
          <a:xfrm>
            <a:off x="7280276" y="4891088"/>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a:extLst>
              <a:ext uri="{FF2B5EF4-FFF2-40B4-BE49-F238E27FC236}">
                <a16:creationId xmlns:a16="http://schemas.microsoft.com/office/drawing/2014/main" id="{2A6AC7EB-50B6-43B7-9216-13A962CE628D}"/>
              </a:ext>
            </a:extLst>
          </p:cNvPr>
          <p:cNvSpPr/>
          <p:nvPr/>
        </p:nvSpPr>
        <p:spPr>
          <a:xfrm>
            <a:off x="8097839" y="5703888"/>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a:extLst>
              <a:ext uri="{FF2B5EF4-FFF2-40B4-BE49-F238E27FC236}">
                <a16:creationId xmlns:a16="http://schemas.microsoft.com/office/drawing/2014/main" id="{2BC08B0C-1D45-4493-878D-D71813A117DB}"/>
              </a:ext>
            </a:extLst>
          </p:cNvPr>
          <p:cNvSpPr/>
          <p:nvPr/>
        </p:nvSpPr>
        <p:spPr>
          <a:xfrm>
            <a:off x="8524876" y="5297488"/>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a:extLst>
              <a:ext uri="{FF2B5EF4-FFF2-40B4-BE49-F238E27FC236}">
                <a16:creationId xmlns:a16="http://schemas.microsoft.com/office/drawing/2014/main" id="{D4E94367-E48F-478D-8165-5A6836DB1C5D}"/>
              </a:ext>
            </a:extLst>
          </p:cNvPr>
          <p:cNvSpPr/>
          <p:nvPr/>
        </p:nvSpPr>
        <p:spPr>
          <a:xfrm>
            <a:off x="8890001" y="5884863"/>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a:extLst>
              <a:ext uri="{FF2B5EF4-FFF2-40B4-BE49-F238E27FC236}">
                <a16:creationId xmlns:a16="http://schemas.microsoft.com/office/drawing/2014/main" id="{AE9600AA-66A5-44BD-8B51-B340D7717F26}"/>
              </a:ext>
            </a:extLst>
          </p:cNvPr>
          <p:cNvSpPr/>
          <p:nvPr/>
        </p:nvSpPr>
        <p:spPr>
          <a:xfrm>
            <a:off x="7670801" y="5153025"/>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a:extLst>
              <a:ext uri="{FF2B5EF4-FFF2-40B4-BE49-F238E27FC236}">
                <a16:creationId xmlns:a16="http://schemas.microsoft.com/office/drawing/2014/main" id="{74E43ED6-2298-4F7C-ABF5-EFE012F83232}"/>
              </a:ext>
            </a:extLst>
          </p:cNvPr>
          <p:cNvSpPr/>
          <p:nvPr/>
        </p:nvSpPr>
        <p:spPr>
          <a:xfrm>
            <a:off x="9250363" y="3475038"/>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6" name="Straight Connector 5">
            <a:extLst>
              <a:ext uri="{FF2B5EF4-FFF2-40B4-BE49-F238E27FC236}">
                <a16:creationId xmlns:a16="http://schemas.microsoft.com/office/drawing/2014/main" id="{D6E7ECCE-A3F8-4A20-B5B3-7E7CFCBBE25B}"/>
              </a:ext>
            </a:extLst>
          </p:cNvPr>
          <p:cNvCxnSpPr/>
          <p:nvPr/>
        </p:nvCxnSpPr>
        <p:spPr>
          <a:xfrm flipV="1">
            <a:off x="6070601" y="4359276"/>
            <a:ext cx="4779963" cy="53181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6CDFE-5F21-4577-AB07-FAF06B22DC30}"/>
              </a:ext>
            </a:extLst>
          </p:cNvPr>
          <p:cNvCxnSpPr/>
          <p:nvPr/>
        </p:nvCxnSpPr>
        <p:spPr>
          <a:xfrm flipH="1">
            <a:off x="5984876" y="1147764"/>
            <a:ext cx="263525" cy="5710237"/>
          </a:xfrm>
          <a:prstGeom prst="line">
            <a:avLst/>
          </a:prstGeom>
          <a:ln w="25400">
            <a:solidFill>
              <a:srgbClr val="99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0EEFA2B-3B3D-4F5C-9F41-E3CC2CA3D453}"/>
              </a:ext>
            </a:extLst>
          </p:cNvPr>
          <p:cNvSpPr>
            <a:spLocks noGrp="1"/>
          </p:cNvSpPr>
          <p:nvPr>
            <p:ph type="title"/>
          </p:nvPr>
        </p:nvSpPr>
        <p:spPr>
          <a:xfrm>
            <a:off x="7135814" y="415925"/>
            <a:ext cx="3114675" cy="1143000"/>
          </a:xfrm>
        </p:spPr>
        <p:txBody>
          <a:bodyPr>
            <a:normAutofit fontScale="90000"/>
          </a:bodyPr>
          <a:lstStyle/>
          <a:p>
            <a:r>
              <a:rPr lang="en-GB" altLang="en-US">
                <a:solidFill>
                  <a:srgbClr val="00B050"/>
                </a:solidFill>
              </a:rPr>
              <a:t>Feature detectors</a:t>
            </a:r>
          </a:p>
        </p:txBody>
      </p:sp>
      <p:sp>
        <p:nvSpPr>
          <p:cNvPr id="34819" name="Content Placeholder 2">
            <a:extLst>
              <a:ext uri="{FF2B5EF4-FFF2-40B4-BE49-F238E27FC236}">
                <a16:creationId xmlns:a16="http://schemas.microsoft.com/office/drawing/2014/main" id="{4E17D8F0-1B8F-41C4-A708-56E26A8E8EDE}"/>
              </a:ext>
            </a:extLst>
          </p:cNvPr>
          <p:cNvSpPr>
            <a:spLocks noGrp="1"/>
          </p:cNvSpPr>
          <p:nvPr>
            <p:ph idx="1"/>
          </p:nvPr>
        </p:nvSpPr>
        <p:spPr/>
        <p:txBody>
          <a:bodyPr/>
          <a:lstStyle/>
          <a:p>
            <a:endParaRPr lang="en-GB" altLang="en-US"/>
          </a:p>
        </p:txBody>
      </p:sp>
      <p:pic>
        <p:nvPicPr>
          <p:cNvPr id="34820" name="Picture 4" descr="https://onlinecourses.science.psu.edu/stat857/sites/onlinecourses.science.psu.edu.stat857/files/image_01.png">
            <a:extLst>
              <a:ext uri="{FF2B5EF4-FFF2-40B4-BE49-F238E27FC236}">
                <a16:creationId xmlns:a16="http://schemas.microsoft.com/office/drawing/2014/main" id="{215DB72A-F709-445A-892F-A473297D1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95276"/>
            <a:ext cx="3983038"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6" descr="http://mechanicalforex.com/wp-content/uploads/2011/06/NN.png">
            <a:extLst>
              <a:ext uri="{FF2B5EF4-FFF2-40B4-BE49-F238E27FC236}">
                <a16:creationId xmlns:a16="http://schemas.microsoft.com/office/drawing/2014/main" id="{BF491F30-DBD5-418B-A7CB-9F670DDCD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0" y="1804988"/>
            <a:ext cx="69215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11">
            <a:extLst>
              <a:ext uri="{FF2B5EF4-FFF2-40B4-BE49-F238E27FC236}">
                <a16:creationId xmlns:a16="http://schemas.microsoft.com/office/drawing/2014/main" id="{CB21B43C-62FA-44D0-9466-231AD1C172BE}"/>
              </a:ext>
            </a:extLst>
          </p:cNvPr>
          <p:cNvSpPr>
            <a:spLocks noChangeArrowheads="1"/>
          </p:cNvSpPr>
          <p:nvPr/>
        </p:nvSpPr>
        <p:spPr bwMode="auto">
          <a:xfrm>
            <a:off x="5370513" y="2595563"/>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23" name="Rectangle 11">
            <a:extLst>
              <a:ext uri="{FF2B5EF4-FFF2-40B4-BE49-F238E27FC236}">
                <a16:creationId xmlns:a16="http://schemas.microsoft.com/office/drawing/2014/main" id="{9EB7E0B2-2BA0-4480-9C42-71E6873D3A97}"/>
              </a:ext>
            </a:extLst>
          </p:cNvPr>
          <p:cNvSpPr>
            <a:spLocks noChangeArrowheads="1"/>
          </p:cNvSpPr>
          <p:nvPr/>
        </p:nvSpPr>
        <p:spPr bwMode="auto">
          <a:xfrm>
            <a:off x="5391150" y="3195638"/>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24" name="Rectangle 4">
            <a:extLst>
              <a:ext uri="{FF2B5EF4-FFF2-40B4-BE49-F238E27FC236}">
                <a16:creationId xmlns:a16="http://schemas.microsoft.com/office/drawing/2014/main" id="{635AA25F-CA45-4602-A70E-E4CD2F7EFB46}"/>
              </a:ext>
            </a:extLst>
          </p:cNvPr>
          <p:cNvSpPr>
            <a:spLocks noChangeArrowheads="1"/>
          </p:cNvSpPr>
          <p:nvPr/>
        </p:nvSpPr>
        <p:spPr bwMode="auto">
          <a:xfrm>
            <a:off x="5381625" y="3754438"/>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25" name="Rectangle 129">
            <a:extLst>
              <a:ext uri="{FF2B5EF4-FFF2-40B4-BE49-F238E27FC236}">
                <a16:creationId xmlns:a16="http://schemas.microsoft.com/office/drawing/2014/main" id="{C63E2BE3-B46D-43E4-91D4-67E8886FF7BC}"/>
              </a:ext>
            </a:extLst>
          </p:cNvPr>
          <p:cNvSpPr>
            <a:spLocks noChangeArrowheads="1"/>
          </p:cNvSpPr>
          <p:nvPr/>
        </p:nvSpPr>
        <p:spPr bwMode="auto">
          <a:xfrm>
            <a:off x="5410200" y="4414838"/>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26" name="Rectangle 129">
            <a:extLst>
              <a:ext uri="{FF2B5EF4-FFF2-40B4-BE49-F238E27FC236}">
                <a16:creationId xmlns:a16="http://schemas.microsoft.com/office/drawing/2014/main" id="{C6929BF4-AC20-4074-A6CA-1CD7B6D3A9F7}"/>
              </a:ext>
            </a:extLst>
          </p:cNvPr>
          <p:cNvSpPr>
            <a:spLocks noChangeArrowheads="1"/>
          </p:cNvSpPr>
          <p:nvPr/>
        </p:nvSpPr>
        <p:spPr bwMode="auto">
          <a:xfrm>
            <a:off x="5410200" y="5084763"/>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27" name="Rectangle 129">
            <a:extLst>
              <a:ext uri="{FF2B5EF4-FFF2-40B4-BE49-F238E27FC236}">
                <a16:creationId xmlns:a16="http://schemas.microsoft.com/office/drawing/2014/main" id="{D8F419AC-E441-45B1-A039-803EB989CF24}"/>
              </a:ext>
            </a:extLst>
          </p:cNvPr>
          <p:cNvSpPr>
            <a:spLocks noChangeArrowheads="1"/>
          </p:cNvSpPr>
          <p:nvPr/>
        </p:nvSpPr>
        <p:spPr bwMode="auto">
          <a:xfrm>
            <a:off x="5440363" y="6100763"/>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28" name="Rectangle 3">
            <a:extLst>
              <a:ext uri="{FF2B5EF4-FFF2-40B4-BE49-F238E27FC236}">
                <a16:creationId xmlns:a16="http://schemas.microsoft.com/office/drawing/2014/main" id="{F5BEF0A3-853F-47DC-9D67-E7DFF052509D}"/>
              </a:ext>
            </a:extLst>
          </p:cNvPr>
          <p:cNvSpPr>
            <a:spLocks noChangeArrowheads="1"/>
          </p:cNvSpPr>
          <p:nvPr/>
        </p:nvSpPr>
        <p:spPr bwMode="auto">
          <a:xfrm>
            <a:off x="1762125" y="35718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29" name="Rectangle 4">
            <a:extLst>
              <a:ext uri="{FF2B5EF4-FFF2-40B4-BE49-F238E27FC236}">
                <a16:creationId xmlns:a16="http://schemas.microsoft.com/office/drawing/2014/main" id="{D85AE407-DC86-4D85-9EB2-B853E3AC6D1F}"/>
              </a:ext>
            </a:extLst>
          </p:cNvPr>
          <p:cNvSpPr>
            <a:spLocks noChangeArrowheads="1"/>
          </p:cNvSpPr>
          <p:nvPr/>
        </p:nvSpPr>
        <p:spPr bwMode="auto">
          <a:xfrm>
            <a:off x="2371725" y="35718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0" name="Rectangle 5">
            <a:extLst>
              <a:ext uri="{FF2B5EF4-FFF2-40B4-BE49-F238E27FC236}">
                <a16:creationId xmlns:a16="http://schemas.microsoft.com/office/drawing/2014/main" id="{B02D5966-303D-4EB0-AFCF-1556244473C2}"/>
              </a:ext>
            </a:extLst>
          </p:cNvPr>
          <p:cNvSpPr>
            <a:spLocks noChangeArrowheads="1"/>
          </p:cNvSpPr>
          <p:nvPr/>
        </p:nvSpPr>
        <p:spPr bwMode="auto">
          <a:xfrm>
            <a:off x="2676525" y="3571875"/>
            <a:ext cx="304800" cy="304800"/>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1" name="Rectangle 6">
            <a:extLst>
              <a:ext uri="{FF2B5EF4-FFF2-40B4-BE49-F238E27FC236}">
                <a16:creationId xmlns:a16="http://schemas.microsoft.com/office/drawing/2014/main" id="{92B803FD-8B42-4760-BC0B-756BED15DEC9}"/>
              </a:ext>
            </a:extLst>
          </p:cNvPr>
          <p:cNvSpPr>
            <a:spLocks noChangeArrowheads="1"/>
          </p:cNvSpPr>
          <p:nvPr/>
        </p:nvSpPr>
        <p:spPr bwMode="auto">
          <a:xfrm>
            <a:off x="2066925" y="35718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2" name="Rectangle 7">
            <a:extLst>
              <a:ext uri="{FF2B5EF4-FFF2-40B4-BE49-F238E27FC236}">
                <a16:creationId xmlns:a16="http://schemas.microsoft.com/office/drawing/2014/main" id="{AC81E9E0-36EC-44C5-BCB0-64EB7085619A}"/>
              </a:ext>
            </a:extLst>
          </p:cNvPr>
          <p:cNvSpPr>
            <a:spLocks noChangeArrowheads="1"/>
          </p:cNvSpPr>
          <p:nvPr/>
        </p:nvSpPr>
        <p:spPr bwMode="auto">
          <a:xfrm>
            <a:off x="1762125" y="38766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3" name="Rectangle 8">
            <a:extLst>
              <a:ext uri="{FF2B5EF4-FFF2-40B4-BE49-F238E27FC236}">
                <a16:creationId xmlns:a16="http://schemas.microsoft.com/office/drawing/2014/main" id="{D322CB65-93A0-4548-B87C-7CA8A88A7E02}"/>
              </a:ext>
            </a:extLst>
          </p:cNvPr>
          <p:cNvSpPr>
            <a:spLocks noChangeArrowheads="1"/>
          </p:cNvSpPr>
          <p:nvPr/>
        </p:nvSpPr>
        <p:spPr bwMode="auto">
          <a:xfrm>
            <a:off x="2371725" y="38766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4" name="Rectangle 9">
            <a:extLst>
              <a:ext uri="{FF2B5EF4-FFF2-40B4-BE49-F238E27FC236}">
                <a16:creationId xmlns:a16="http://schemas.microsoft.com/office/drawing/2014/main" id="{EE569E20-64B7-4C81-99D2-76D10E52A7F0}"/>
              </a:ext>
            </a:extLst>
          </p:cNvPr>
          <p:cNvSpPr>
            <a:spLocks noChangeArrowheads="1"/>
          </p:cNvSpPr>
          <p:nvPr/>
        </p:nvSpPr>
        <p:spPr bwMode="auto">
          <a:xfrm>
            <a:off x="2676525" y="3876675"/>
            <a:ext cx="304800" cy="304800"/>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5" name="Rectangle 10">
            <a:extLst>
              <a:ext uri="{FF2B5EF4-FFF2-40B4-BE49-F238E27FC236}">
                <a16:creationId xmlns:a16="http://schemas.microsoft.com/office/drawing/2014/main" id="{69368DFF-63D1-4235-98F6-78F74FF2B3C7}"/>
              </a:ext>
            </a:extLst>
          </p:cNvPr>
          <p:cNvSpPr>
            <a:spLocks noChangeArrowheads="1"/>
          </p:cNvSpPr>
          <p:nvPr/>
        </p:nvSpPr>
        <p:spPr bwMode="auto">
          <a:xfrm>
            <a:off x="2066925" y="38766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6" name="Rectangle 11">
            <a:extLst>
              <a:ext uri="{FF2B5EF4-FFF2-40B4-BE49-F238E27FC236}">
                <a16:creationId xmlns:a16="http://schemas.microsoft.com/office/drawing/2014/main" id="{E79EC559-B63E-4E64-9CCE-DA59288DEC11}"/>
              </a:ext>
            </a:extLst>
          </p:cNvPr>
          <p:cNvSpPr>
            <a:spLocks noChangeArrowheads="1"/>
          </p:cNvSpPr>
          <p:nvPr/>
        </p:nvSpPr>
        <p:spPr bwMode="auto">
          <a:xfrm>
            <a:off x="1762125" y="41814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7" name="Rectangle 12">
            <a:extLst>
              <a:ext uri="{FF2B5EF4-FFF2-40B4-BE49-F238E27FC236}">
                <a16:creationId xmlns:a16="http://schemas.microsoft.com/office/drawing/2014/main" id="{FACD0DAC-C7FD-4B10-8E0D-32ACC9A62787}"/>
              </a:ext>
            </a:extLst>
          </p:cNvPr>
          <p:cNvSpPr>
            <a:spLocks noChangeArrowheads="1"/>
          </p:cNvSpPr>
          <p:nvPr/>
        </p:nvSpPr>
        <p:spPr bwMode="auto">
          <a:xfrm>
            <a:off x="2371725" y="41814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8" name="Rectangle 13">
            <a:extLst>
              <a:ext uri="{FF2B5EF4-FFF2-40B4-BE49-F238E27FC236}">
                <a16:creationId xmlns:a16="http://schemas.microsoft.com/office/drawing/2014/main" id="{FEA780DD-877C-4122-888F-39CC47E5E350}"/>
              </a:ext>
            </a:extLst>
          </p:cNvPr>
          <p:cNvSpPr>
            <a:spLocks noChangeArrowheads="1"/>
          </p:cNvSpPr>
          <p:nvPr/>
        </p:nvSpPr>
        <p:spPr bwMode="auto">
          <a:xfrm>
            <a:off x="2676525" y="41814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39" name="Rectangle 14">
            <a:extLst>
              <a:ext uri="{FF2B5EF4-FFF2-40B4-BE49-F238E27FC236}">
                <a16:creationId xmlns:a16="http://schemas.microsoft.com/office/drawing/2014/main" id="{CF08A847-BAE6-442B-A7E9-6BB4AC2BD4B2}"/>
              </a:ext>
            </a:extLst>
          </p:cNvPr>
          <p:cNvSpPr>
            <a:spLocks noChangeArrowheads="1"/>
          </p:cNvSpPr>
          <p:nvPr/>
        </p:nvSpPr>
        <p:spPr bwMode="auto">
          <a:xfrm>
            <a:off x="2066925" y="41814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0" name="Rectangle 15">
            <a:extLst>
              <a:ext uri="{FF2B5EF4-FFF2-40B4-BE49-F238E27FC236}">
                <a16:creationId xmlns:a16="http://schemas.microsoft.com/office/drawing/2014/main" id="{BB2FC0C2-0B0B-4267-A2DA-9FE77F39B1D9}"/>
              </a:ext>
            </a:extLst>
          </p:cNvPr>
          <p:cNvSpPr>
            <a:spLocks noChangeArrowheads="1"/>
          </p:cNvSpPr>
          <p:nvPr/>
        </p:nvSpPr>
        <p:spPr bwMode="auto">
          <a:xfrm>
            <a:off x="1762125" y="44862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1" name="Rectangle 16">
            <a:extLst>
              <a:ext uri="{FF2B5EF4-FFF2-40B4-BE49-F238E27FC236}">
                <a16:creationId xmlns:a16="http://schemas.microsoft.com/office/drawing/2014/main" id="{17063978-1359-451D-95BC-158DDCC2C1E1}"/>
              </a:ext>
            </a:extLst>
          </p:cNvPr>
          <p:cNvSpPr>
            <a:spLocks noChangeArrowheads="1"/>
          </p:cNvSpPr>
          <p:nvPr/>
        </p:nvSpPr>
        <p:spPr bwMode="auto">
          <a:xfrm>
            <a:off x="2371725" y="44862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2" name="Rectangle 17">
            <a:extLst>
              <a:ext uri="{FF2B5EF4-FFF2-40B4-BE49-F238E27FC236}">
                <a16:creationId xmlns:a16="http://schemas.microsoft.com/office/drawing/2014/main" id="{6A046FA1-DFBA-4FB9-A539-A7ACFFBB4730}"/>
              </a:ext>
            </a:extLst>
          </p:cNvPr>
          <p:cNvSpPr>
            <a:spLocks noChangeArrowheads="1"/>
          </p:cNvSpPr>
          <p:nvPr/>
        </p:nvSpPr>
        <p:spPr bwMode="auto">
          <a:xfrm>
            <a:off x="2676525" y="44862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3" name="Rectangle 18">
            <a:extLst>
              <a:ext uri="{FF2B5EF4-FFF2-40B4-BE49-F238E27FC236}">
                <a16:creationId xmlns:a16="http://schemas.microsoft.com/office/drawing/2014/main" id="{AAE6195A-3937-482B-A122-375177883F37}"/>
              </a:ext>
            </a:extLst>
          </p:cNvPr>
          <p:cNvSpPr>
            <a:spLocks noChangeArrowheads="1"/>
          </p:cNvSpPr>
          <p:nvPr/>
        </p:nvSpPr>
        <p:spPr bwMode="auto">
          <a:xfrm>
            <a:off x="2066925" y="44862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4" name="Rectangle 19">
            <a:extLst>
              <a:ext uri="{FF2B5EF4-FFF2-40B4-BE49-F238E27FC236}">
                <a16:creationId xmlns:a16="http://schemas.microsoft.com/office/drawing/2014/main" id="{8977E5F5-FDBB-4F51-A0A3-60E247321B4D}"/>
              </a:ext>
            </a:extLst>
          </p:cNvPr>
          <p:cNvSpPr>
            <a:spLocks noChangeArrowheads="1"/>
          </p:cNvSpPr>
          <p:nvPr/>
        </p:nvSpPr>
        <p:spPr bwMode="auto">
          <a:xfrm>
            <a:off x="1762125" y="47910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5" name="Rectangle 20">
            <a:extLst>
              <a:ext uri="{FF2B5EF4-FFF2-40B4-BE49-F238E27FC236}">
                <a16:creationId xmlns:a16="http://schemas.microsoft.com/office/drawing/2014/main" id="{84B32360-ABBF-46FA-B325-93179F722606}"/>
              </a:ext>
            </a:extLst>
          </p:cNvPr>
          <p:cNvSpPr>
            <a:spLocks noChangeArrowheads="1"/>
          </p:cNvSpPr>
          <p:nvPr/>
        </p:nvSpPr>
        <p:spPr bwMode="auto">
          <a:xfrm>
            <a:off x="2371725" y="47910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6" name="Rectangle 21">
            <a:extLst>
              <a:ext uri="{FF2B5EF4-FFF2-40B4-BE49-F238E27FC236}">
                <a16:creationId xmlns:a16="http://schemas.microsoft.com/office/drawing/2014/main" id="{BC354DAE-6BB8-4367-BDCB-559B3EFE4964}"/>
              </a:ext>
            </a:extLst>
          </p:cNvPr>
          <p:cNvSpPr>
            <a:spLocks noChangeArrowheads="1"/>
          </p:cNvSpPr>
          <p:nvPr/>
        </p:nvSpPr>
        <p:spPr bwMode="auto">
          <a:xfrm>
            <a:off x="2676525" y="47910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7" name="Rectangle 22">
            <a:extLst>
              <a:ext uri="{FF2B5EF4-FFF2-40B4-BE49-F238E27FC236}">
                <a16:creationId xmlns:a16="http://schemas.microsoft.com/office/drawing/2014/main" id="{E17F6A87-0583-44BB-B8D9-0210297A1468}"/>
              </a:ext>
            </a:extLst>
          </p:cNvPr>
          <p:cNvSpPr>
            <a:spLocks noChangeArrowheads="1"/>
          </p:cNvSpPr>
          <p:nvPr/>
        </p:nvSpPr>
        <p:spPr bwMode="auto">
          <a:xfrm>
            <a:off x="2066925" y="47910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8" name="Rectangle 127">
            <a:extLst>
              <a:ext uri="{FF2B5EF4-FFF2-40B4-BE49-F238E27FC236}">
                <a16:creationId xmlns:a16="http://schemas.microsoft.com/office/drawing/2014/main" id="{F497B3A9-F1CE-4150-A4CC-D196C7DD08CB}"/>
              </a:ext>
            </a:extLst>
          </p:cNvPr>
          <p:cNvSpPr>
            <a:spLocks noChangeArrowheads="1"/>
          </p:cNvSpPr>
          <p:nvPr/>
        </p:nvSpPr>
        <p:spPr bwMode="auto">
          <a:xfrm>
            <a:off x="2066925" y="38766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49" name="Rectangle 128">
            <a:extLst>
              <a:ext uri="{FF2B5EF4-FFF2-40B4-BE49-F238E27FC236}">
                <a16:creationId xmlns:a16="http://schemas.microsoft.com/office/drawing/2014/main" id="{7BE3B4F9-D372-432F-BDD6-C430AB689618}"/>
              </a:ext>
            </a:extLst>
          </p:cNvPr>
          <p:cNvSpPr>
            <a:spLocks noChangeArrowheads="1"/>
          </p:cNvSpPr>
          <p:nvPr/>
        </p:nvSpPr>
        <p:spPr bwMode="auto">
          <a:xfrm>
            <a:off x="2371725" y="38766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0" name="Rectangle 129">
            <a:extLst>
              <a:ext uri="{FF2B5EF4-FFF2-40B4-BE49-F238E27FC236}">
                <a16:creationId xmlns:a16="http://schemas.microsoft.com/office/drawing/2014/main" id="{E1E3C2A6-9610-4F74-B4E1-0E02A6A22C25}"/>
              </a:ext>
            </a:extLst>
          </p:cNvPr>
          <p:cNvSpPr>
            <a:spLocks noChangeArrowheads="1"/>
          </p:cNvSpPr>
          <p:nvPr/>
        </p:nvSpPr>
        <p:spPr bwMode="auto">
          <a:xfrm>
            <a:off x="2066925" y="35718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1" name="Rectangle 130">
            <a:extLst>
              <a:ext uri="{FF2B5EF4-FFF2-40B4-BE49-F238E27FC236}">
                <a16:creationId xmlns:a16="http://schemas.microsoft.com/office/drawing/2014/main" id="{531D3749-8892-4898-9971-6C802CDF4BEB}"/>
              </a:ext>
            </a:extLst>
          </p:cNvPr>
          <p:cNvSpPr>
            <a:spLocks noChangeArrowheads="1"/>
          </p:cNvSpPr>
          <p:nvPr/>
        </p:nvSpPr>
        <p:spPr bwMode="auto">
          <a:xfrm>
            <a:off x="2066925" y="41814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2" name="Rectangle 131">
            <a:extLst>
              <a:ext uri="{FF2B5EF4-FFF2-40B4-BE49-F238E27FC236}">
                <a16:creationId xmlns:a16="http://schemas.microsoft.com/office/drawing/2014/main" id="{D7E895BE-E739-4F57-A159-F206D2002CAE}"/>
              </a:ext>
            </a:extLst>
          </p:cNvPr>
          <p:cNvSpPr>
            <a:spLocks noChangeArrowheads="1"/>
          </p:cNvSpPr>
          <p:nvPr/>
        </p:nvSpPr>
        <p:spPr bwMode="auto">
          <a:xfrm>
            <a:off x="2066925" y="44862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3" name="Rectangle 132">
            <a:extLst>
              <a:ext uri="{FF2B5EF4-FFF2-40B4-BE49-F238E27FC236}">
                <a16:creationId xmlns:a16="http://schemas.microsoft.com/office/drawing/2014/main" id="{08B956A8-98A8-4A5A-AA4C-4B433BC3CB6A}"/>
              </a:ext>
            </a:extLst>
          </p:cNvPr>
          <p:cNvSpPr>
            <a:spLocks noChangeArrowheads="1"/>
          </p:cNvSpPr>
          <p:nvPr/>
        </p:nvSpPr>
        <p:spPr bwMode="auto">
          <a:xfrm>
            <a:off x="2371725" y="47910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4" name="Rectangle 3">
            <a:extLst>
              <a:ext uri="{FF2B5EF4-FFF2-40B4-BE49-F238E27FC236}">
                <a16:creationId xmlns:a16="http://schemas.microsoft.com/office/drawing/2014/main" id="{1BA7D676-D54C-4869-BD14-7F98BE7784DC}"/>
              </a:ext>
            </a:extLst>
          </p:cNvPr>
          <p:cNvSpPr>
            <a:spLocks noChangeArrowheads="1"/>
          </p:cNvSpPr>
          <p:nvPr/>
        </p:nvSpPr>
        <p:spPr bwMode="auto">
          <a:xfrm>
            <a:off x="3001963" y="3581400"/>
            <a:ext cx="304800" cy="304800"/>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5" name="Rectangle 4">
            <a:extLst>
              <a:ext uri="{FF2B5EF4-FFF2-40B4-BE49-F238E27FC236}">
                <a16:creationId xmlns:a16="http://schemas.microsoft.com/office/drawing/2014/main" id="{8239C8CD-EFA8-4DBE-AACA-346EEB7E6595}"/>
              </a:ext>
            </a:extLst>
          </p:cNvPr>
          <p:cNvSpPr>
            <a:spLocks noChangeArrowheads="1"/>
          </p:cNvSpPr>
          <p:nvPr/>
        </p:nvSpPr>
        <p:spPr bwMode="auto">
          <a:xfrm>
            <a:off x="3611563" y="35814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6" name="Rectangle 6">
            <a:extLst>
              <a:ext uri="{FF2B5EF4-FFF2-40B4-BE49-F238E27FC236}">
                <a16:creationId xmlns:a16="http://schemas.microsoft.com/office/drawing/2014/main" id="{CAADAB7B-5066-4A99-A014-99CE00C3FD7C}"/>
              </a:ext>
            </a:extLst>
          </p:cNvPr>
          <p:cNvSpPr>
            <a:spLocks noChangeArrowheads="1"/>
          </p:cNvSpPr>
          <p:nvPr/>
        </p:nvSpPr>
        <p:spPr bwMode="auto">
          <a:xfrm>
            <a:off x="3306763" y="35814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7" name="Rectangle 7">
            <a:extLst>
              <a:ext uri="{FF2B5EF4-FFF2-40B4-BE49-F238E27FC236}">
                <a16:creationId xmlns:a16="http://schemas.microsoft.com/office/drawing/2014/main" id="{A7EAC1DA-5C6E-44DD-84DD-379249ABDB1C}"/>
              </a:ext>
            </a:extLst>
          </p:cNvPr>
          <p:cNvSpPr>
            <a:spLocks noChangeArrowheads="1"/>
          </p:cNvSpPr>
          <p:nvPr/>
        </p:nvSpPr>
        <p:spPr bwMode="auto">
          <a:xfrm>
            <a:off x="3001963" y="38862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8" name="Rectangle 8">
            <a:extLst>
              <a:ext uri="{FF2B5EF4-FFF2-40B4-BE49-F238E27FC236}">
                <a16:creationId xmlns:a16="http://schemas.microsoft.com/office/drawing/2014/main" id="{7A195C12-DA5F-47AB-96A8-E5F9D0A81059}"/>
              </a:ext>
            </a:extLst>
          </p:cNvPr>
          <p:cNvSpPr>
            <a:spLocks noChangeArrowheads="1"/>
          </p:cNvSpPr>
          <p:nvPr/>
        </p:nvSpPr>
        <p:spPr bwMode="auto">
          <a:xfrm>
            <a:off x="3611563" y="38862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59" name="Rectangle 10">
            <a:extLst>
              <a:ext uri="{FF2B5EF4-FFF2-40B4-BE49-F238E27FC236}">
                <a16:creationId xmlns:a16="http://schemas.microsoft.com/office/drawing/2014/main" id="{5AC0EA59-980B-4EC5-9297-2AAEABCDFE16}"/>
              </a:ext>
            </a:extLst>
          </p:cNvPr>
          <p:cNvSpPr>
            <a:spLocks noChangeArrowheads="1"/>
          </p:cNvSpPr>
          <p:nvPr/>
        </p:nvSpPr>
        <p:spPr bwMode="auto">
          <a:xfrm>
            <a:off x="3306763" y="38862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0" name="Rectangle 11">
            <a:extLst>
              <a:ext uri="{FF2B5EF4-FFF2-40B4-BE49-F238E27FC236}">
                <a16:creationId xmlns:a16="http://schemas.microsoft.com/office/drawing/2014/main" id="{050E4E27-E6FC-4D27-8765-B66A2A8BF093}"/>
              </a:ext>
            </a:extLst>
          </p:cNvPr>
          <p:cNvSpPr>
            <a:spLocks noChangeArrowheads="1"/>
          </p:cNvSpPr>
          <p:nvPr/>
        </p:nvSpPr>
        <p:spPr bwMode="auto">
          <a:xfrm>
            <a:off x="3001963" y="41910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1" name="Rectangle 12">
            <a:extLst>
              <a:ext uri="{FF2B5EF4-FFF2-40B4-BE49-F238E27FC236}">
                <a16:creationId xmlns:a16="http://schemas.microsoft.com/office/drawing/2014/main" id="{022F4E78-FC02-4EA0-88C1-F32597F60B5C}"/>
              </a:ext>
            </a:extLst>
          </p:cNvPr>
          <p:cNvSpPr>
            <a:spLocks noChangeArrowheads="1"/>
          </p:cNvSpPr>
          <p:nvPr/>
        </p:nvSpPr>
        <p:spPr bwMode="auto">
          <a:xfrm>
            <a:off x="3611563" y="41910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2" name="Rectangle 14">
            <a:extLst>
              <a:ext uri="{FF2B5EF4-FFF2-40B4-BE49-F238E27FC236}">
                <a16:creationId xmlns:a16="http://schemas.microsoft.com/office/drawing/2014/main" id="{13222253-C5E8-48C8-A057-EA8742BDB565}"/>
              </a:ext>
            </a:extLst>
          </p:cNvPr>
          <p:cNvSpPr>
            <a:spLocks noChangeArrowheads="1"/>
          </p:cNvSpPr>
          <p:nvPr/>
        </p:nvSpPr>
        <p:spPr bwMode="auto">
          <a:xfrm>
            <a:off x="3306763" y="41910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3" name="Rectangle 15">
            <a:extLst>
              <a:ext uri="{FF2B5EF4-FFF2-40B4-BE49-F238E27FC236}">
                <a16:creationId xmlns:a16="http://schemas.microsoft.com/office/drawing/2014/main" id="{776424A0-530F-4610-AD79-F0A0A8577894}"/>
              </a:ext>
            </a:extLst>
          </p:cNvPr>
          <p:cNvSpPr>
            <a:spLocks noChangeArrowheads="1"/>
          </p:cNvSpPr>
          <p:nvPr/>
        </p:nvSpPr>
        <p:spPr bwMode="auto">
          <a:xfrm>
            <a:off x="3001963" y="4495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4" name="Rectangle 16">
            <a:extLst>
              <a:ext uri="{FF2B5EF4-FFF2-40B4-BE49-F238E27FC236}">
                <a16:creationId xmlns:a16="http://schemas.microsoft.com/office/drawing/2014/main" id="{674C86EE-5AF0-4246-B222-095DC2134503}"/>
              </a:ext>
            </a:extLst>
          </p:cNvPr>
          <p:cNvSpPr>
            <a:spLocks noChangeArrowheads="1"/>
          </p:cNvSpPr>
          <p:nvPr/>
        </p:nvSpPr>
        <p:spPr bwMode="auto">
          <a:xfrm>
            <a:off x="3611563" y="4495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5" name="Rectangle 18">
            <a:extLst>
              <a:ext uri="{FF2B5EF4-FFF2-40B4-BE49-F238E27FC236}">
                <a16:creationId xmlns:a16="http://schemas.microsoft.com/office/drawing/2014/main" id="{C099571C-F659-41EC-8C06-6142F2853E81}"/>
              </a:ext>
            </a:extLst>
          </p:cNvPr>
          <p:cNvSpPr>
            <a:spLocks noChangeArrowheads="1"/>
          </p:cNvSpPr>
          <p:nvPr/>
        </p:nvSpPr>
        <p:spPr bwMode="auto">
          <a:xfrm>
            <a:off x="3306763" y="4495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6" name="Rectangle 19">
            <a:extLst>
              <a:ext uri="{FF2B5EF4-FFF2-40B4-BE49-F238E27FC236}">
                <a16:creationId xmlns:a16="http://schemas.microsoft.com/office/drawing/2014/main" id="{6756B267-640E-4876-9891-6B5D216D45AE}"/>
              </a:ext>
            </a:extLst>
          </p:cNvPr>
          <p:cNvSpPr>
            <a:spLocks noChangeArrowheads="1"/>
          </p:cNvSpPr>
          <p:nvPr/>
        </p:nvSpPr>
        <p:spPr bwMode="auto">
          <a:xfrm>
            <a:off x="3001963" y="4800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7" name="Rectangle 20">
            <a:extLst>
              <a:ext uri="{FF2B5EF4-FFF2-40B4-BE49-F238E27FC236}">
                <a16:creationId xmlns:a16="http://schemas.microsoft.com/office/drawing/2014/main" id="{735A8921-74F2-447A-893D-AB8DDF1BC18B}"/>
              </a:ext>
            </a:extLst>
          </p:cNvPr>
          <p:cNvSpPr>
            <a:spLocks noChangeArrowheads="1"/>
          </p:cNvSpPr>
          <p:nvPr/>
        </p:nvSpPr>
        <p:spPr bwMode="auto">
          <a:xfrm>
            <a:off x="3611563" y="4800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8" name="Rectangle 22">
            <a:extLst>
              <a:ext uri="{FF2B5EF4-FFF2-40B4-BE49-F238E27FC236}">
                <a16:creationId xmlns:a16="http://schemas.microsoft.com/office/drawing/2014/main" id="{FC2FF799-C5BC-49AC-9512-519337D58E91}"/>
              </a:ext>
            </a:extLst>
          </p:cNvPr>
          <p:cNvSpPr>
            <a:spLocks noChangeArrowheads="1"/>
          </p:cNvSpPr>
          <p:nvPr/>
        </p:nvSpPr>
        <p:spPr bwMode="auto">
          <a:xfrm>
            <a:off x="3001963" y="4800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69" name="Rectangle 127">
            <a:extLst>
              <a:ext uri="{FF2B5EF4-FFF2-40B4-BE49-F238E27FC236}">
                <a16:creationId xmlns:a16="http://schemas.microsoft.com/office/drawing/2014/main" id="{A9D89E6A-AB9D-4C4F-9E26-6B3CF5AFEFF0}"/>
              </a:ext>
            </a:extLst>
          </p:cNvPr>
          <p:cNvSpPr>
            <a:spLocks noChangeArrowheads="1"/>
          </p:cNvSpPr>
          <p:nvPr/>
        </p:nvSpPr>
        <p:spPr bwMode="auto">
          <a:xfrm>
            <a:off x="3306763" y="38862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0" name="Rectangle 128">
            <a:extLst>
              <a:ext uri="{FF2B5EF4-FFF2-40B4-BE49-F238E27FC236}">
                <a16:creationId xmlns:a16="http://schemas.microsoft.com/office/drawing/2014/main" id="{4E45136C-23EA-470E-BC07-85B8CC970A5C}"/>
              </a:ext>
            </a:extLst>
          </p:cNvPr>
          <p:cNvSpPr>
            <a:spLocks noChangeArrowheads="1"/>
          </p:cNvSpPr>
          <p:nvPr/>
        </p:nvSpPr>
        <p:spPr bwMode="auto">
          <a:xfrm>
            <a:off x="3297238" y="511492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1" name="Rectangle 129">
            <a:extLst>
              <a:ext uri="{FF2B5EF4-FFF2-40B4-BE49-F238E27FC236}">
                <a16:creationId xmlns:a16="http://schemas.microsoft.com/office/drawing/2014/main" id="{F3A8D8BB-7032-4E36-8BB8-0F3005BF7069}"/>
              </a:ext>
            </a:extLst>
          </p:cNvPr>
          <p:cNvSpPr>
            <a:spLocks noChangeArrowheads="1"/>
          </p:cNvSpPr>
          <p:nvPr/>
        </p:nvSpPr>
        <p:spPr bwMode="auto">
          <a:xfrm>
            <a:off x="3306763" y="35814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2" name="Rectangle 130">
            <a:extLst>
              <a:ext uri="{FF2B5EF4-FFF2-40B4-BE49-F238E27FC236}">
                <a16:creationId xmlns:a16="http://schemas.microsoft.com/office/drawing/2014/main" id="{1C96789F-F782-4180-9716-DA35DA3ED992}"/>
              </a:ext>
            </a:extLst>
          </p:cNvPr>
          <p:cNvSpPr>
            <a:spLocks noChangeArrowheads="1"/>
          </p:cNvSpPr>
          <p:nvPr/>
        </p:nvSpPr>
        <p:spPr bwMode="auto">
          <a:xfrm>
            <a:off x="3306763" y="41910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3" name="Rectangle 131">
            <a:extLst>
              <a:ext uri="{FF2B5EF4-FFF2-40B4-BE49-F238E27FC236}">
                <a16:creationId xmlns:a16="http://schemas.microsoft.com/office/drawing/2014/main" id="{A2B14638-8D2B-4F55-91C5-0C5211046212}"/>
              </a:ext>
            </a:extLst>
          </p:cNvPr>
          <p:cNvSpPr>
            <a:spLocks noChangeArrowheads="1"/>
          </p:cNvSpPr>
          <p:nvPr/>
        </p:nvSpPr>
        <p:spPr bwMode="auto">
          <a:xfrm>
            <a:off x="3306763" y="44958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4" name="Rectangle 132">
            <a:extLst>
              <a:ext uri="{FF2B5EF4-FFF2-40B4-BE49-F238E27FC236}">
                <a16:creationId xmlns:a16="http://schemas.microsoft.com/office/drawing/2014/main" id="{B7193074-A476-45F7-BCDF-792FD2470311}"/>
              </a:ext>
            </a:extLst>
          </p:cNvPr>
          <p:cNvSpPr>
            <a:spLocks noChangeArrowheads="1"/>
          </p:cNvSpPr>
          <p:nvPr/>
        </p:nvSpPr>
        <p:spPr bwMode="auto">
          <a:xfrm>
            <a:off x="3611563" y="48006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5" name="Rectangle 3">
            <a:extLst>
              <a:ext uri="{FF2B5EF4-FFF2-40B4-BE49-F238E27FC236}">
                <a16:creationId xmlns:a16="http://schemas.microsoft.com/office/drawing/2014/main" id="{9FE3CD88-86FE-4BB4-8574-E1A0EE96E1C5}"/>
              </a:ext>
            </a:extLst>
          </p:cNvPr>
          <p:cNvSpPr>
            <a:spLocks noChangeArrowheads="1"/>
          </p:cNvSpPr>
          <p:nvPr/>
        </p:nvSpPr>
        <p:spPr bwMode="auto">
          <a:xfrm>
            <a:off x="1782763" y="51054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6" name="Rectangle 4">
            <a:extLst>
              <a:ext uri="{FF2B5EF4-FFF2-40B4-BE49-F238E27FC236}">
                <a16:creationId xmlns:a16="http://schemas.microsoft.com/office/drawing/2014/main" id="{9BDC0930-811A-4CDE-9D97-5C321DE3A2DC}"/>
              </a:ext>
            </a:extLst>
          </p:cNvPr>
          <p:cNvSpPr>
            <a:spLocks noChangeArrowheads="1"/>
          </p:cNvSpPr>
          <p:nvPr/>
        </p:nvSpPr>
        <p:spPr bwMode="auto">
          <a:xfrm>
            <a:off x="2392363" y="51054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7" name="Rectangle 5">
            <a:extLst>
              <a:ext uri="{FF2B5EF4-FFF2-40B4-BE49-F238E27FC236}">
                <a16:creationId xmlns:a16="http://schemas.microsoft.com/office/drawing/2014/main" id="{EC0FF48E-7B6F-40EA-8CD7-E7DFDD845826}"/>
              </a:ext>
            </a:extLst>
          </p:cNvPr>
          <p:cNvSpPr>
            <a:spLocks noChangeArrowheads="1"/>
          </p:cNvSpPr>
          <p:nvPr/>
        </p:nvSpPr>
        <p:spPr bwMode="auto">
          <a:xfrm>
            <a:off x="2697163" y="51054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8" name="Rectangle 6">
            <a:extLst>
              <a:ext uri="{FF2B5EF4-FFF2-40B4-BE49-F238E27FC236}">
                <a16:creationId xmlns:a16="http://schemas.microsoft.com/office/drawing/2014/main" id="{7AA7D443-8676-428D-8C15-91400CFB75FF}"/>
              </a:ext>
            </a:extLst>
          </p:cNvPr>
          <p:cNvSpPr>
            <a:spLocks noChangeArrowheads="1"/>
          </p:cNvSpPr>
          <p:nvPr/>
        </p:nvSpPr>
        <p:spPr bwMode="auto">
          <a:xfrm>
            <a:off x="2087563" y="51054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79" name="Rectangle 7">
            <a:extLst>
              <a:ext uri="{FF2B5EF4-FFF2-40B4-BE49-F238E27FC236}">
                <a16:creationId xmlns:a16="http://schemas.microsoft.com/office/drawing/2014/main" id="{56711BAF-6E5A-481E-A747-F41F5B2FCCB0}"/>
              </a:ext>
            </a:extLst>
          </p:cNvPr>
          <p:cNvSpPr>
            <a:spLocks noChangeArrowheads="1"/>
          </p:cNvSpPr>
          <p:nvPr/>
        </p:nvSpPr>
        <p:spPr bwMode="auto">
          <a:xfrm>
            <a:off x="1782763" y="54102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0" name="Rectangle 8">
            <a:extLst>
              <a:ext uri="{FF2B5EF4-FFF2-40B4-BE49-F238E27FC236}">
                <a16:creationId xmlns:a16="http://schemas.microsoft.com/office/drawing/2014/main" id="{3778F0A6-8C60-429D-8AF9-163CCA3B1C45}"/>
              </a:ext>
            </a:extLst>
          </p:cNvPr>
          <p:cNvSpPr>
            <a:spLocks noChangeArrowheads="1"/>
          </p:cNvSpPr>
          <p:nvPr/>
        </p:nvSpPr>
        <p:spPr bwMode="auto">
          <a:xfrm>
            <a:off x="2392363" y="54102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1" name="Rectangle 9">
            <a:extLst>
              <a:ext uri="{FF2B5EF4-FFF2-40B4-BE49-F238E27FC236}">
                <a16:creationId xmlns:a16="http://schemas.microsoft.com/office/drawing/2014/main" id="{D21223A0-893F-442F-81EB-AD31266CF47A}"/>
              </a:ext>
            </a:extLst>
          </p:cNvPr>
          <p:cNvSpPr>
            <a:spLocks noChangeArrowheads="1"/>
          </p:cNvSpPr>
          <p:nvPr/>
        </p:nvSpPr>
        <p:spPr bwMode="auto">
          <a:xfrm>
            <a:off x="2697163" y="54102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2" name="Rectangle 10">
            <a:extLst>
              <a:ext uri="{FF2B5EF4-FFF2-40B4-BE49-F238E27FC236}">
                <a16:creationId xmlns:a16="http://schemas.microsoft.com/office/drawing/2014/main" id="{A2937C31-351B-43A4-BC51-7E5DBCFA410F}"/>
              </a:ext>
            </a:extLst>
          </p:cNvPr>
          <p:cNvSpPr>
            <a:spLocks noChangeArrowheads="1"/>
          </p:cNvSpPr>
          <p:nvPr/>
        </p:nvSpPr>
        <p:spPr bwMode="auto">
          <a:xfrm>
            <a:off x="2087563" y="54102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3" name="Rectangle 11">
            <a:extLst>
              <a:ext uri="{FF2B5EF4-FFF2-40B4-BE49-F238E27FC236}">
                <a16:creationId xmlns:a16="http://schemas.microsoft.com/office/drawing/2014/main" id="{C903378D-F616-49DA-B64F-51BD0D4263D7}"/>
              </a:ext>
            </a:extLst>
          </p:cNvPr>
          <p:cNvSpPr>
            <a:spLocks noChangeArrowheads="1"/>
          </p:cNvSpPr>
          <p:nvPr/>
        </p:nvSpPr>
        <p:spPr bwMode="auto">
          <a:xfrm>
            <a:off x="1782763" y="57150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4" name="Rectangle 12">
            <a:extLst>
              <a:ext uri="{FF2B5EF4-FFF2-40B4-BE49-F238E27FC236}">
                <a16:creationId xmlns:a16="http://schemas.microsoft.com/office/drawing/2014/main" id="{B106A661-DD8C-41CD-ABD3-D68C31D6B4D6}"/>
              </a:ext>
            </a:extLst>
          </p:cNvPr>
          <p:cNvSpPr>
            <a:spLocks noChangeArrowheads="1"/>
          </p:cNvSpPr>
          <p:nvPr/>
        </p:nvSpPr>
        <p:spPr bwMode="auto">
          <a:xfrm>
            <a:off x="2392363" y="57150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5" name="Rectangle 13">
            <a:extLst>
              <a:ext uri="{FF2B5EF4-FFF2-40B4-BE49-F238E27FC236}">
                <a16:creationId xmlns:a16="http://schemas.microsoft.com/office/drawing/2014/main" id="{F719AF48-387B-451F-944B-7912AF5C2D1F}"/>
              </a:ext>
            </a:extLst>
          </p:cNvPr>
          <p:cNvSpPr>
            <a:spLocks noChangeArrowheads="1"/>
          </p:cNvSpPr>
          <p:nvPr/>
        </p:nvSpPr>
        <p:spPr bwMode="auto">
          <a:xfrm>
            <a:off x="2697163" y="57150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6" name="Rectangle 14">
            <a:extLst>
              <a:ext uri="{FF2B5EF4-FFF2-40B4-BE49-F238E27FC236}">
                <a16:creationId xmlns:a16="http://schemas.microsoft.com/office/drawing/2014/main" id="{3981FF5D-6F0F-43C5-B71B-0388F6110E22}"/>
              </a:ext>
            </a:extLst>
          </p:cNvPr>
          <p:cNvSpPr>
            <a:spLocks noChangeArrowheads="1"/>
          </p:cNvSpPr>
          <p:nvPr/>
        </p:nvSpPr>
        <p:spPr bwMode="auto">
          <a:xfrm>
            <a:off x="2087563" y="57150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7" name="Rectangle 15">
            <a:extLst>
              <a:ext uri="{FF2B5EF4-FFF2-40B4-BE49-F238E27FC236}">
                <a16:creationId xmlns:a16="http://schemas.microsoft.com/office/drawing/2014/main" id="{9A69A138-A60D-44D3-A9AF-D07F791FEE48}"/>
              </a:ext>
            </a:extLst>
          </p:cNvPr>
          <p:cNvSpPr>
            <a:spLocks noChangeArrowheads="1"/>
          </p:cNvSpPr>
          <p:nvPr/>
        </p:nvSpPr>
        <p:spPr bwMode="auto">
          <a:xfrm>
            <a:off x="1782763" y="6019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8" name="Rectangle 16">
            <a:extLst>
              <a:ext uri="{FF2B5EF4-FFF2-40B4-BE49-F238E27FC236}">
                <a16:creationId xmlns:a16="http://schemas.microsoft.com/office/drawing/2014/main" id="{B36C65D4-15A2-442B-BEB3-9E831C66FC0E}"/>
              </a:ext>
            </a:extLst>
          </p:cNvPr>
          <p:cNvSpPr>
            <a:spLocks noChangeArrowheads="1"/>
          </p:cNvSpPr>
          <p:nvPr/>
        </p:nvSpPr>
        <p:spPr bwMode="auto">
          <a:xfrm>
            <a:off x="2392363" y="6019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89" name="Rectangle 17">
            <a:extLst>
              <a:ext uri="{FF2B5EF4-FFF2-40B4-BE49-F238E27FC236}">
                <a16:creationId xmlns:a16="http://schemas.microsoft.com/office/drawing/2014/main" id="{8A8BDC39-C58E-4F39-9E40-E757D26AD6A0}"/>
              </a:ext>
            </a:extLst>
          </p:cNvPr>
          <p:cNvSpPr>
            <a:spLocks noChangeArrowheads="1"/>
          </p:cNvSpPr>
          <p:nvPr/>
        </p:nvSpPr>
        <p:spPr bwMode="auto">
          <a:xfrm>
            <a:off x="2697163" y="6019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0" name="Rectangle 18">
            <a:extLst>
              <a:ext uri="{FF2B5EF4-FFF2-40B4-BE49-F238E27FC236}">
                <a16:creationId xmlns:a16="http://schemas.microsoft.com/office/drawing/2014/main" id="{BF1470D6-A800-4C8F-910A-0DE2D4553A32}"/>
              </a:ext>
            </a:extLst>
          </p:cNvPr>
          <p:cNvSpPr>
            <a:spLocks noChangeArrowheads="1"/>
          </p:cNvSpPr>
          <p:nvPr/>
        </p:nvSpPr>
        <p:spPr bwMode="auto">
          <a:xfrm>
            <a:off x="2087563" y="6019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1" name="Rectangle 127">
            <a:extLst>
              <a:ext uri="{FF2B5EF4-FFF2-40B4-BE49-F238E27FC236}">
                <a16:creationId xmlns:a16="http://schemas.microsoft.com/office/drawing/2014/main" id="{84C99263-37E6-4EC4-B38C-6318061258A5}"/>
              </a:ext>
            </a:extLst>
          </p:cNvPr>
          <p:cNvSpPr>
            <a:spLocks noChangeArrowheads="1"/>
          </p:cNvSpPr>
          <p:nvPr/>
        </p:nvSpPr>
        <p:spPr bwMode="auto">
          <a:xfrm>
            <a:off x="3032125" y="4770438"/>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2" name="Rectangle 128">
            <a:extLst>
              <a:ext uri="{FF2B5EF4-FFF2-40B4-BE49-F238E27FC236}">
                <a16:creationId xmlns:a16="http://schemas.microsoft.com/office/drawing/2014/main" id="{91CF4B9A-5DF3-438D-A25B-4BAD1E2E29E0}"/>
              </a:ext>
            </a:extLst>
          </p:cNvPr>
          <p:cNvSpPr>
            <a:spLocks noChangeArrowheads="1"/>
          </p:cNvSpPr>
          <p:nvPr/>
        </p:nvSpPr>
        <p:spPr bwMode="auto">
          <a:xfrm>
            <a:off x="2392363" y="54102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3" name="Rectangle 129">
            <a:extLst>
              <a:ext uri="{FF2B5EF4-FFF2-40B4-BE49-F238E27FC236}">
                <a16:creationId xmlns:a16="http://schemas.microsoft.com/office/drawing/2014/main" id="{437F7EBA-9480-4E03-A528-B8E10DD249AB}"/>
              </a:ext>
            </a:extLst>
          </p:cNvPr>
          <p:cNvSpPr>
            <a:spLocks noChangeArrowheads="1"/>
          </p:cNvSpPr>
          <p:nvPr/>
        </p:nvSpPr>
        <p:spPr bwMode="auto">
          <a:xfrm>
            <a:off x="2717800" y="57150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4" name="Rectangle 130">
            <a:extLst>
              <a:ext uri="{FF2B5EF4-FFF2-40B4-BE49-F238E27FC236}">
                <a16:creationId xmlns:a16="http://schemas.microsoft.com/office/drawing/2014/main" id="{DD40860F-9EA6-4B02-8360-16855D738A9A}"/>
              </a:ext>
            </a:extLst>
          </p:cNvPr>
          <p:cNvSpPr>
            <a:spLocks noChangeArrowheads="1"/>
          </p:cNvSpPr>
          <p:nvPr/>
        </p:nvSpPr>
        <p:spPr bwMode="auto">
          <a:xfrm>
            <a:off x="2382838" y="4475163"/>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5" name="Rectangle 131">
            <a:extLst>
              <a:ext uri="{FF2B5EF4-FFF2-40B4-BE49-F238E27FC236}">
                <a16:creationId xmlns:a16="http://schemas.microsoft.com/office/drawing/2014/main" id="{3DB153E7-4B78-4107-88BC-61D1EBE5B3FF}"/>
              </a:ext>
            </a:extLst>
          </p:cNvPr>
          <p:cNvSpPr>
            <a:spLocks noChangeArrowheads="1"/>
          </p:cNvSpPr>
          <p:nvPr/>
        </p:nvSpPr>
        <p:spPr bwMode="auto">
          <a:xfrm>
            <a:off x="2708275" y="4779963"/>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6" name="Rectangle 3">
            <a:extLst>
              <a:ext uri="{FF2B5EF4-FFF2-40B4-BE49-F238E27FC236}">
                <a16:creationId xmlns:a16="http://schemas.microsoft.com/office/drawing/2014/main" id="{2F58ECE8-8127-40DB-B651-93220A7BF8AE}"/>
              </a:ext>
            </a:extLst>
          </p:cNvPr>
          <p:cNvSpPr>
            <a:spLocks noChangeArrowheads="1"/>
          </p:cNvSpPr>
          <p:nvPr/>
        </p:nvSpPr>
        <p:spPr bwMode="auto">
          <a:xfrm>
            <a:off x="2992438" y="51149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7" name="Rectangle 4">
            <a:extLst>
              <a:ext uri="{FF2B5EF4-FFF2-40B4-BE49-F238E27FC236}">
                <a16:creationId xmlns:a16="http://schemas.microsoft.com/office/drawing/2014/main" id="{8962ACEF-F091-4DF9-8489-799C1374CF7B}"/>
              </a:ext>
            </a:extLst>
          </p:cNvPr>
          <p:cNvSpPr>
            <a:spLocks noChangeArrowheads="1"/>
          </p:cNvSpPr>
          <p:nvPr/>
        </p:nvSpPr>
        <p:spPr bwMode="auto">
          <a:xfrm>
            <a:off x="3602038" y="51149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8" name="Rectangle 6">
            <a:extLst>
              <a:ext uri="{FF2B5EF4-FFF2-40B4-BE49-F238E27FC236}">
                <a16:creationId xmlns:a16="http://schemas.microsoft.com/office/drawing/2014/main" id="{CA9A45D9-DBAC-4061-8ABA-2A5F06DA5212}"/>
              </a:ext>
            </a:extLst>
          </p:cNvPr>
          <p:cNvSpPr>
            <a:spLocks noChangeArrowheads="1"/>
          </p:cNvSpPr>
          <p:nvPr/>
        </p:nvSpPr>
        <p:spPr bwMode="auto">
          <a:xfrm>
            <a:off x="2992438" y="51149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899" name="Rectangle 7">
            <a:extLst>
              <a:ext uri="{FF2B5EF4-FFF2-40B4-BE49-F238E27FC236}">
                <a16:creationId xmlns:a16="http://schemas.microsoft.com/office/drawing/2014/main" id="{84963FCB-D8E4-4726-BF1C-E4838C5C30F0}"/>
              </a:ext>
            </a:extLst>
          </p:cNvPr>
          <p:cNvSpPr>
            <a:spLocks noChangeArrowheads="1"/>
          </p:cNvSpPr>
          <p:nvPr/>
        </p:nvSpPr>
        <p:spPr bwMode="auto">
          <a:xfrm>
            <a:off x="3286125" y="4800600"/>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0" name="Rectangle 8">
            <a:extLst>
              <a:ext uri="{FF2B5EF4-FFF2-40B4-BE49-F238E27FC236}">
                <a16:creationId xmlns:a16="http://schemas.microsoft.com/office/drawing/2014/main" id="{51B3CCA1-19DD-43E4-9670-E92EA48D2110}"/>
              </a:ext>
            </a:extLst>
          </p:cNvPr>
          <p:cNvSpPr>
            <a:spLocks noChangeArrowheads="1"/>
          </p:cNvSpPr>
          <p:nvPr/>
        </p:nvSpPr>
        <p:spPr bwMode="auto">
          <a:xfrm>
            <a:off x="3602038" y="54197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1" name="Rectangle 10">
            <a:extLst>
              <a:ext uri="{FF2B5EF4-FFF2-40B4-BE49-F238E27FC236}">
                <a16:creationId xmlns:a16="http://schemas.microsoft.com/office/drawing/2014/main" id="{5B66D443-FFC0-4BDB-822C-91CCA4EE1D19}"/>
              </a:ext>
            </a:extLst>
          </p:cNvPr>
          <p:cNvSpPr>
            <a:spLocks noChangeArrowheads="1"/>
          </p:cNvSpPr>
          <p:nvPr/>
        </p:nvSpPr>
        <p:spPr bwMode="auto">
          <a:xfrm>
            <a:off x="2992438" y="54197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2" name="Rectangle 11">
            <a:extLst>
              <a:ext uri="{FF2B5EF4-FFF2-40B4-BE49-F238E27FC236}">
                <a16:creationId xmlns:a16="http://schemas.microsoft.com/office/drawing/2014/main" id="{E0D04DD4-C8E0-4253-94FC-5CFDEA4EE403}"/>
              </a:ext>
            </a:extLst>
          </p:cNvPr>
          <p:cNvSpPr>
            <a:spLocks noChangeArrowheads="1"/>
          </p:cNvSpPr>
          <p:nvPr/>
        </p:nvSpPr>
        <p:spPr bwMode="auto">
          <a:xfrm>
            <a:off x="2992438" y="57245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3" name="Rectangle 12">
            <a:extLst>
              <a:ext uri="{FF2B5EF4-FFF2-40B4-BE49-F238E27FC236}">
                <a16:creationId xmlns:a16="http://schemas.microsoft.com/office/drawing/2014/main" id="{17F1C6C0-5FD3-4965-BD7A-3B7F749BCEB9}"/>
              </a:ext>
            </a:extLst>
          </p:cNvPr>
          <p:cNvSpPr>
            <a:spLocks noChangeArrowheads="1"/>
          </p:cNvSpPr>
          <p:nvPr/>
        </p:nvSpPr>
        <p:spPr bwMode="auto">
          <a:xfrm>
            <a:off x="3602038" y="57245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4" name="Rectangle 14">
            <a:extLst>
              <a:ext uri="{FF2B5EF4-FFF2-40B4-BE49-F238E27FC236}">
                <a16:creationId xmlns:a16="http://schemas.microsoft.com/office/drawing/2014/main" id="{084FC25C-AC4F-4F25-B9E0-A4A6D7FD3B75}"/>
              </a:ext>
            </a:extLst>
          </p:cNvPr>
          <p:cNvSpPr>
            <a:spLocks noChangeArrowheads="1"/>
          </p:cNvSpPr>
          <p:nvPr/>
        </p:nvSpPr>
        <p:spPr bwMode="auto">
          <a:xfrm>
            <a:off x="2992438" y="57245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5" name="Rectangle 15">
            <a:extLst>
              <a:ext uri="{FF2B5EF4-FFF2-40B4-BE49-F238E27FC236}">
                <a16:creationId xmlns:a16="http://schemas.microsoft.com/office/drawing/2014/main" id="{2F85900C-E2CE-49C6-97FD-FA75818CE69D}"/>
              </a:ext>
            </a:extLst>
          </p:cNvPr>
          <p:cNvSpPr>
            <a:spLocks noChangeArrowheads="1"/>
          </p:cNvSpPr>
          <p:nvPr/>
        </p:nvSpPr>
        <p:spPr bwMode="auto">
          <a:xfrm>
            <a:off x="2992438" y="60293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6" name="Rectangle 16">
            <a:extLst>
              <a:ext uri="{FF2B5EF4-FFF2-40B4-BE49-F238E27FC236}">
                <a16:creationId xmlns:a16="http://schemas.microsoft.com/office/drawing/2014/main" id="{800A670E-0502-4ED4-850D-F49CB2F7BD0F}"/>
              </a:ext>
            </a:extLst>
          </p:cNvPr>
          <p:cNvSpPr>
            <a:spLocks noChangeArrowheads="1"/>
          </p:cNvSpPr>
          <p:nvPr/>
        </p:nvSpPr>
        <p:spPr bwMode="auto">
          <a:xfrm>
            <a:off x="3602038" y="60293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7" name="Rectangle 18">
            <a:extLst>
              <a:ext uri="{FF2B5EF4-FFF2-40B4-BE49-F238E27FC236}">
                <a16:creationId xmlns:a16="http://schemas.microsoft.com/office/drawing/2014/main" id="{D2E2139B-5BF9-47E4-898C-0A95AD214BDA}"/>
              </a:ext>
            </a:extLst>
          </p:cNvPr>
          <p:cNvSpPr>
            <a:spLocks noChangeArrowheads="1"/>
          </p:cNvSpPr>
          <p:nvPr/>
        </p:nvSpPr>
        <p:spPr bwMode="auto">
          <a:xfrm>
            <a:off x="2992438" y="60293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8" name="Rectangle 127">
            <a:extLst>
              <a:ext uri="{FF2B5EF4-FFF2-40B4-BE49-F238E27FC236}">
                <a16:creationId xmlns:a16="http://schemas.microsoft.com/office/drawing/2014/main" id="{5A3ECF8C-6E71-47E8-988F-92AE3A00E3F1}"/>
              </a:ext>
            </a:extLst>
          </p:cNvPr>
          <p:cNvSpPr>
            <a:spLocks noChangeArrowheads="1"/>
          </p:cNvSpPr>
          <p:nvPr/>
        </p:nvSpPr>
        <p:spPr bwMode="auto">
          <a:xfrm>
            <a:off x="2992438" y="541972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09" name="Rectangle 128">
            <a:extLst>
              <a:ext uri="{FF2B5EF4-FFF2-40B4-BE49-F238E27FC236}">
                <a16:creationId xmlns:a16="http://schemas.microsoft.com/office/drawing/2014/main" id="{1ADDD6AC-D27B-469B-9CDC-0D94D81BFCE3}"/>
              </a:ext>
            </a:extLst>
          </p:cNvPr>
          <p:cNvSpPr>
            <a:spLocks noChangeArrowheads="1"/>
          </p:cNvSpPr>
          <p:nvPr/>
        </p:nvSpPr>
        <p:spPr bwMode="auto">
          <a:xfrm>
            <a:off x="2066925" y="481012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0" name="Rectangle 129">
            <a:extLst>
              <a:ext uri="{FF2B5EF4-FFF2-40B4-BE49-F238E27FC236}">
                <a16:creationId xmlns:a16="http://schemas.microsoft.com/office/drawing/2014/main" id="{1D3ECCDB-8507-421D-AA40-2089CE8C0FAA}"/>
              </a:ext>
            </a:extLst>
          </p:cNvPr>
          <p:cNvSpPr>
            <a:spLocks noChangeArrowheads="1"/>
          </p:cNvSpPr>
          <p:nvPr/>
        </p:nvSpPr>
        <p:spPr bwMode="auto">
          <a:xfrm>
            <a:off x="2992438" y="511492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1" name="Rectangle 130">
            <a:extLst>
              <a:ext uri="{FF2B5EF4-FFF2-40B4-BE49-F238E27FC236}">
                <a16:creationId xmlns:a16="http://schemas.microsoft.com/office/drawing/2014/main" id="{B64EE3A2-42A5-4337-8DAC-674147599880}"/>
              </a:ext>
            </a:extLst>
          </p:cNvPr>
          <p:cNvSpPr>
            <a:spLocks noChangeArrowheads="1"/>
          </p:cNvSpPr>
          <p:nvPr/>
        </p:nvSpPr>
        <p:spPr bwMode="auto">
          <a:xfrm>
            <a:off x="2992438" y="572452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2" name="Rectangle 131">
            <a:extLst>
              <a:ext uri="{FF2B5EF4-FFF2-40B4-BE49-F238E27FC236}">
                <a16:creationId xmlns:a16="http://schemas.microsoft.com/office/drawing/2014/main" id="{6E1BE35C-785F-4817-B0D6-41C8B95FB70C}"/>
              </a:ext>
            </a:extLst>
          </p:cNvPr>
          <p:cNvSpPr>
            <a:spLocks noChangeArrowheads="1"/>
          </p:cNvSpPr>
          <p:nvPr/>
        </p:nvSpPr>
        <p:spPr bwMode="auto">
          <a:xfrm>
            <a:off x="2992438" y="602932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3" name="Rectangle 11">
            <a:extLst>
              <a:ext uri="{FF2B5EF4-FFF2-40B4-BE49-F238E27FC236}">
                <a16:creationId xmlns:a16="http://schemas.microsoft.com/office/drawing/2014/main" id="{4079352A-F4ED-47E0-AE55-2DE5C213ED72}"/>
              </a:ext>
            </a:extLst>
          </p:cNvPr>
          <p:cNvSpPr>
            <a:spLocks noChangeArrowheads="1"/>
          </p:cNvSpPr>
          <p:nvPr/>
        </p:nvSpPr>
        <p:spPr bwMode="auto">
          <a:xfrm>
            <a:off x="1773238" y="38766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4" name="Rectangle 11">
            <a:extLst>
              <a:ext uri="{FF2B5EF4-FFF2-40B4-BE49-F238E27FC236}">
                <a16:creationId xmlns:a16="http://schemas.microsoft.com/office/drawing/2014/main" id="{E07531B3-7771-418C-BB0C-0FA7780F0A0E}"/>
              </a:ext>
            </a:extLst>
          </p:cNvPr>
          <p:cNvSpPr>
            <a:spLocks noChangeArrowheads="1"/>
          </p:cNvSpPr>
          <p:nvPr/>
        </p:nvSpPr>
        <p:spPr bwMode="auto">
          <a:xfrm>
            <a:off x="2066925" y="3560763"/>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5" name="Rectangle 22">
            <a:extLst>
              <a:ext uri="{FF2B5EF4-FFF2-40B4-BE49-F238E27FC236}">
                <a16:creationId xmlns:a16="http://schemas.microsoft.com/office/drawing/2014/main" id="{8CEB4F1D-AE27-4435-B946-257018CB0C96}"/>
              </a:ext>
            </a:extLst>
          </p:cNvPr>
          <p:cNvSpPr>
            <a:spLocks noChangeArrowheads="1"/>
          </p:cNvSpPr>
          <p:nvPr/>
        </p:nvSpPr>
        <p:spPr bwMode="auto">
          <a:xfrm>
            <a:off x="1793875" y="5389563"/>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6" name="Rectangle 21">
            <a:extLst>
              <a:ext uri="{FF2B5EF4-FFF2-40B4-BE49-F238E27FC236}">
                <a16:creationId xmlns:a16="http://schemas.microsoft.com/office/drawing/2014/main" id="{A43D010F-2E24-4D14-867C-9728CA7BF8EA}"/>
              </a:ext>
            </a:extLst>
          </p:cNvPr>
          <p:cNvSpPr>
            <a:spLocks noChangeArrowheads="1"/>
          </p:cNvSpPr>
          <p:nvPr/>
        </p:nvSpPr>
        <p:spPr bwMode="auto">
          <a:xfrm>
            <a:off x="3611563" y="481012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7" name="Rectangle 21">
            <a:extLst>
              <a:ext uri="{FF2B5EF4-FFF2-40B4-BE49-F238E27FC236}">
                <a16:creationId xmlns:a16="http://schemas.microsoft.com/office/drawing/2014/main" id="{B4FB09BE-81E6-4C27-890E-17B52DDAB355}"/>
              </a:ext>
            </a:extLst>
          </p:cNvPr>
          <p:cNvSpPr>
            <a:spLocks noChangeArrowheads="1"/>
          </p:cNvSpPr>
          <p:nvPr/>
        </p:nvSpPr>
        <p:spPr bwMode="auto">
          <a:xfrm>
            <a:off x="2413000" y="54006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8" name="Rectangle 15">
            <a:extLst>
              <a:ext uri="{FF2B5EF4-FFF2-40B4-BE49-F238E27FC236}">
                <a16:creationId xmlns:a16="http://schemas.microsoft.com/office/drawing/2014/main" id="{7CADD7F3-E424-440E-AE76-A3EE4D95A46D}"/>
              </a:ext>
            </a:extLst>
          </p:cNvPr>
          <p:cNvSpPr>
            <a:spLocks noChangeArrowheads="1"/>
          </p:cNvSpPr>
          <p:nvPr/>
        </p:nvSpPr>
        <p:spPr bwMode="auto">
          <a:xfrm>
            <a:off x="3297238" y="54006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19" name="Rectangle 16">
            <a:extLst>
              <a:ext uri="{FF2B5EF4-FFF2-40B4-BE49-F238E27FC236}">
                <a16:creationId xmlns:a16="http://schemas.microsoft.com/office/drawing/2014/main" id="{94E77967-4224-4064-B696-A0351087D98C}"/>
              </a:ext>
            </a:extLst>
          </p:cNvPr>
          <p:cNvSpPr>
            <a:spLocks noChangeArrowheads="1"/>
          </p:cNvSpPr>
          <p:nvPr/>
        </p:nvSpPr>
        <p:spPr bwMode="auto">
          <a:xfrm>
            <a:off x="3317875" y="60198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20" name="Rectangle 16">
            <a:extLst>
              <a:ext uri="{FF2B5EF4-FFF2-40B4-BE49-F238E27FC236}">
                <a16:creationId xmlns:a16="http://schemas.microsoft.com/office/drawing/2014/main" id="{7C0B5D67-91C1-4659-AA3C-5D4887F74E6F}"/>
              </a:ext>
            </a:extLst>
          </p:cNvPr>
          <p:cNvSpPr>
            <a:spLocks noChangeArrowheads="1"/>
          </p:cNvSpPr>
          <p:nvPr/>
        </p:nvSpPr>
        <p:spPr bwMode="auto">
          <a:xfrm>
            <a:off x="3317875" y="5705475"/>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
        <p:nvSpPr>
          <p:cNvPr id="34921" name="Rectangle 131">
            <a:extLst>
              <a:ext uri="{FF2B5EF4-FFF2-40B4-BE49-F238E27FC236}">
                <a16:creationId xmlns:a16="http://schemas.microsoft.com/office/drawing/2014/main" id="{DD27DB7E-0C1C-4237-86A8-A51A9B2A4B1D}"/>
              </a:ext>
            </a:extLst>
          </p:cNvPr>
          <p:cNvSpPr>
            <a:spLocks noChangeArrowheads="1"/>
          </p:cNvSpPr>
          <p:nvPr/>
        </p:nvSpPr>
        <p:spPr bwMode="auto">
          <a:xfrm>
            <a:off x="2708275" y="6010275"/>
            <a:ext cx="304800" cy="304800"/>
          </a:xfrm>
          <a:prstGeom prst="rect">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endParaRPr lang="en-GB"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620</Words>
  <Application>Microsoft Office PowerPoint</Application>
  <PresentationFormat>Widescreen</PresentationFormat>
  <Paragraphs>84</Paragraphs>
  <Slides>13</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Times New Roman</vt:lpstr>
      <vt:lpstr>Office Theme</vt:lpstr>
      <vt:lpstr>方程式</vt:lpstr>
      <vt:lpstr>Machine learning 101   Session 4</vt:lpstr>
      <vt:lpstr>Revision</vt:lpstr>
      <vt:lpstr>Introduction to Deep Learning</vt:lpstr>
      <vt:lpstr>PowerPoint Presentation</vt:lpstr>
      <vt:lpstr>Deep Learning: Hierarchical representations</vt:lpstr>
      <vt:lpstr>Neural Network</vt:lpstr>
      <vt:lpstr>PowerPoint Presentation</vt:lpstr>
      <vt:lpstr>Some other ‘by the way’ points</vt:lpstr>
      <vt:lpstr>Feature detectors</vt:lpstr>
      <vt:lpstr>Backpropagation</vt:lpstr>
      <vt:lpstr>Fat + Short v.s. Thin + Tall</vt:lpstr>
      <vt:lpstr>PowerPoint Presentation</vt:lpstr>
      <vt:lpstr>Recipe for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101  for Edge browser  Session 4</dc:title>
  <dc:creator>Joy Bose</dc:creator>
  <cp:lastModifiedBy>Joy Bose</cp:lastModifiedBy>
  <cp:revision>5</cp:revision>
  <dcterms:created xsi:type="dcterms:W3CDTF">2018-10-11T12:59:40Z</dcterms:created>
  <dcterms:modified xsi:type="dcterms:W3CDTF">2019-12-05T03:24:43Z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jobose@microsoft.com</vt:lpwstr>
  </property>
  <property fmtid="{D5CDD505-2E9C-101B-9397-08002B2CF9AE}" pid="5" name="MSIP_Label_f42aa342-8706-4288-bd11-ebb85995028c_SetDate">
    <vt:lpwstr>2018-10-11T13:06:00.2763520Z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