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1" r:id="rId3"/>
    <p:sldId id="493" r:id="rId5"/>
    <p:sldId id="494" r:id="rId6"/>
    <p:sldId id="495" r:id="rId7"/>
    <p:sldId id="496" r:id="rId8"/>
    <p:sldId id="497" r:id="rId9"/>
    <p:sldId id="498" r:id="rId10"/>
    <p:sldId id="500" r:id="rId11"/>
    <p:sldId id="499" r:id="rId12"/>
    <p:sldId id="501" r:id="rId13"/>
    <p:sldId id="502" r:id="rId14"/>
    <p:sldId id="503" r:id="rId15"/>
    <p:sldId id="506" r:id="rId16"/>
    <p:sldId id="505" r:id="rId17"/>
    <p:sldId id="507" r:id="rId18"/>
    <p:sldId id="508" r:id="rId19"/>
    <p:sldId id="509" r:id="rId20"/>
    <p:sldId id="512" r:id="rId21"/>
    <p:sldId id="510" r:id="rId22"/>
    <p:sldId id="513" r:id="rId23"/>
    <p:sldId id="514" r:id="rId24"/>
    <p:sldId id="515" r:id="rId25"/>
    <p:sldId id="516" r:id="rId26"/>
  </p:sldIdLst>
  <p:sldSz cx="9144000" cy="5144770"/>
  <p:notesSz cx="6858000" cy="9144000"/>
  <p:custDataLst>
    <p:tags r:id="rId3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94"/>
    <a:srgbClr val="61998D"/>
    <a:srgbClr val="84A399"/>
    <a:srgbClr val="66845E"/>
    <a:srgbClr val="6D4409"/>
    <a:srgbClr val="90AB89"/>
    <a:srgbClr val="A57841"/>
    <a:srgbClr val="6A6561"/>
    <a:srgbClr val="B48C56"/>
    <a:srgbClr val="7B9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5387" autoAdjust="0"/>
  </p:normalViewPr>
  <p:slideViewPr>
    <p:cSldViewPr snapToGrid="0" showGuides="1">
      <p:cViewPr>
        <p:scale>
          <a:sx n="100" d="100"/>
          <a:sy n="100" d="100"/>
        </p:scale>
        <p:origin x="618" y="354"/>
      </p:cViewPr>
      <p:guideLst>
        <p:guide orient="horz" pos="1621"/>
        <p:guide pos="2880"/>
        <p:guide pos="408"/>
        <p:guide pos="5352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5268-FB0C-450E-96E9-03F931237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  <a:endParaRPr lang="zh-CN" altLang="en-US" dirty="0"/>
          </a:p>
          <a:p>
            <a:r>
              <a:rPr lang="en-US" altLang="zh-CN" dirty="0"/>
              <a:t>51PPT </a:t>
            </a:r>
            <a:r>
              <a:rPr lang="zh-CN" altLang="en-US" dirty="0"/>
              <a:t>模板网 唯一访问网址： </a:t>
            </a:r>
            <a:r>
              <a:rPr lang="en-US" altLang="zh-CN" dirty="0"/>
              <a:t>www.5 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 </a:t>
            </a:r>
            <a:r>
              <a:rPr lang="zh-CN" altLang="en-US" dirty="0"/>
              <a:t>模板网，幻灯片演示 模板及素材免费下载！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 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92584"/>
            <a:ext cx="9131773" cy="2252504"/>
          </a:xfrm>
          <a:prstGeom prst="rect">
            <a:avLst/>
          </a:prstGeom>
        </p:spPr>
      </p:pic>
      <p:sp>
        <p:nvSpPr>
          <p:cNvPr id="8" name="任意多边形: 形状 7"/>
          <p:cNvSpPr/>
          <p:nvPr userDrawn="1"/>
        </p:nvSpPr>
        <p:spPr>
          <a:xfrm>
            <a:off x="0" y="4710668"/>
            <a:ext cx="9144000" cy="434420"/>
          </a:xfrm>
          <a:custGeom>
            <a:avLst/>
            <a:gdLst>
              <a:gd name="connsiteX0" fmla="*/ 2350522 w 9144000"/>
              <a:gd name="connsiteY0" fmla="*/ 51 h 434420"/>
              <a:gd name="connsiteX1" fmla="*/ 3448050 w 9144000"/>
              <a:gd name="connsiteY1" fmla="*/ 22835 h 434420"/>
              <a:gd name="connsiteX2" fmla="*/ 4521719 w 9144000"/>
              <a:gd name="connsiteY2" fmla="*/ 271531 h 434420"/>
              <a:gd name="connsiteX3" fmla="*/ 4572000 w 9144000"/>
              <a:gd name="connsiteY3" fmla="*/ 305312 h 434420"/>
              <a:gd name="connsiteX4" fmla="*/ 4622281 w 9144000"/>
              <a:gd name="connsiteY4" fmla="*/ 271531 h 434420"/>
              <a:gd name="connsiteX5" fmla="*/ 5695950 w 9144000"/>
              <a:gd name="connsiteY5" fmla="*/ 22835 h 434420"/>
              <a:gd name="connsiteX6" fmla="*/ 6793478 w 9144000"/>
              <a:gd name="connsiteY6" fmla="*/ 51 h 434420"/>
              <a:gd name="connsiteX7" fmla="*/ 8586463 w 9144000"/>
              <a:gd name="connsiteY7" fmla="*/ 26930 h 434420"/>
              <a:gd name="connsiteX8" fmla="*/ 9144000 w 9144000"/>
              <a:gd name="connsiteY8" fmla="*/ 39892 h 434420"/>
              <a:gd name="connsiteX9" fmla="*/ 9144000 w 9144000"/>
              <a:gd name="connsiteY9" fmla="*/ 434420 h 434420"/>
              <a:gd name="connsiteX10" fmla="*/ 0 w 9144000"/>
              <a:gd name="connsiteY10" fmla="*/ 434420 h 434420"/>
              <a:gd name="connsiteX11" fmla="*/ 0 w 9144000"/>
              <a:gd name="connsiteY11" fmla="*/ 39892 h 434420"/>
              <a:gd name="connsiteX12" fmla="*/ 557537 w 9144000"/>
              <a:gd name="connsiteY12" fmla="*/ 26930 h 434420"/>
              <a:gd name="connsiteX13" fmla="*/ 2350522 w 9144000"/>
              <a:gd name="connsiteY13" fmla="*/ 51 h 43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0" h="434420">
                <a:moveTo>
                  <a:pt x="2350522" y="51"/>
                </a:moveTo>
                <a:cubicBezTo>
                  <a:pt x="2779403" y="-642"/>
                  <a:pt x="3155752" y="5571"/>
                  <a:pt x="3448050" y="22835"/>
                </a:cubicBezTo>
                <a:cubicBezTo>
                  <a:pt x="4130079" y="63117"/>
                  <a:pt x="4354500" y="163564"/>
                  <a:pt x="4521719" y="271531"/>
                </a:cubicBezTo>
                <a:lnTo>
                  <a:pt x="4572000" y="305312"/>
                </a:lnTo>
                <a:lnTo>
                  <a:pt x="4622281" y="271531"/>
                </a:lnTo>
                <a:cubicBezTo>
                  <a:pt x="4789500" y="163564"/>
                  <a:pt x="5013921" y="63117"/>
                  <a:pt x="5695950" y="22835"/>
                </a:cubicBezTo>
                <a:cubicBezTo>
                  <a:pt x="5988248" y="5571"/>
                  <a:pt x="6364597" y="-642"/>
                  <a:pt x="6793478" y="51"/>
                </a:cubicBezTo>
                <a:cubicBezTo>
                  <a:pt x="7329579" y="917"/>
                  <a:pt x="7947760" y="12574"/>
                  <a:pt x="8586463" y="26930"/>
                </a:cubicBezTo>
                <a:lnTo>
                  <a:pt x="9144000" y="39892"/>
                </a:lnTo>
                <a:lnTo>
                  <a:pt x="9144000" y="434420"/>
                </a:lnTo>
                <a:lnTo>
                  <a:pt x="0" y="434420"/>
                </a:lnTo>
                <a:lnTo>
                  <a:pt x="0" y="39892"/>
                </a:lnTo>
                <a:lnTo>
                  <a:pt x="557537" y="26930"/>
                </a:lnTo>
                <a:cubicBezTo>
                  <a:pt x="1196240" y="12574"/>
                  <a:pt x="1814421" y="917"/>
                  <a:pt x="2350522" y="51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2521715"/>
            <a:ext cx="9144000" cy="2623374"/>
            <a:chOff x="0" y="2521079"/>
            <a:chExt cx="9144000" cy="2622421"/>
          </a:xfrm>
        </p:grpSpPr>
        <p:sp>
          <p:nvSpPr>
            <p:cNvPr id="4" name="任意多边形: 形状 3"/>
            <p:cNvSpPr/>
            <p:nvPr userDrawn="1"/>
          </p:nvSpPr>
          <p:spPr>
            <a:xfrm>
              <a:off x="0" y="2875525"/>
              <a:ext cx="9144000" cy="2267975"/>
            </a:xfrm>
            <a:custGeom>
              <a:avLst/>
              <a:gdLst>
                <a:gd name="connsiteX0" fmla="*/ 7975600 w 12192000"/>
                <a:gd name="connsiteY0" fmla="*/ 1366 h 3023966"/>
                <a:gd name="connsiteX1" fmla="*/ 11319470 w 12192000"/>
                <a:gd name="connsiteY1" fmla="*/ 330723 h 3023966"/>
                <a:gd name="connsiteX2" fmla="*/ 12192000 w 12192000"/>
                <a:gd name="connsiteY2" fmla="*/ 498201 h 3023966"/>
                <a:gd name="connsiteX3" fmla="*/ 12192000 w 12192000"/>
                <a:gd name="connsiteY3" fmla="*/ 3023966 h 3023966"/>
                <a:gd name="connsiteX4" fmla="*/ 0 w 12192000"/>
                <a:gd name="connsiteY4" fmla="*/ 3023966 h 3023966"/>
                <a:gd name="connsiteX5" fmla="*/ 0 w 12192000"/>
                <a:gd name="connsiteY5" fmla="*/ 376472 h 3023966"/>
                <a:gd name="connsiteX6" fmla="*/ 345926 w 12192000"/>
                <a:gd name="connsiteY6" fmla="*/ 450479 h 3023966"/>
                <a:gd name="connsiteX7" fmla="*/ 2908300 w 12192000"/>
                <a:gd name="connsiteY7" fmla="*/ 674466 h 3023966"/>
                <a:gd name="connsiteX8" fmla="*/ 7975600 w 12192000"/>
                <a:gd name="connsiteY8" fmla="*/ 1366 h 302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023966">
                  <a:moveTo>
                    <a:pt x="7975600" y="1366"/>
                  </a:moveTo>
                  <a:cubicBezTo>
                    <a:pt x="9159875" y="-16096"/>
                    <a:pt x="10251281" y="136105"/>
                    <a:pt x="11319470" y="330723"/>
                  </a:cubicBezTo>
                  <a:lnTo>
                    <a:pt x="12192000" y="498201"/>
                  </a:lnTo>
                  <a:lnTo>
                    <a:pt x="12192000" y="3023966"/>
                  </a:lnTo>
                  <a:lnTo>
                    <a:pt x="0" y="3023966"/>
                  </a:lnTo>
                  <a:lnTo>
                    <a:pt x="0" y="376472"/>
                  </a:lnTo>
                  <a:lnTo>
                    <a:pt x="345926" y="450479"/>
                  </a:lnTo>
                  <a:cubicBezTo>
                    <a:pt x="1074142" y="599258"/>
                    <a:pt x="1865313" y="710978"/>
                    <a:pt x="2908300" y="674466"/>
                  </a:cubicBezTo>
                  <a:cubicBezTo>
                    <a:pt x="4298950" y="625783"/>
                    <a:pt x="6396567" y="24649"/>
                    <a:pt x="7975600" y="1366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80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pic>
          <p:nvPicPr>
            <p:cNvPr id="10" name="图片 9">
              <a:hlinkClick r:id="rId2"/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57201" y="2521079"/>
              <a:ext cx="2762879" cy="6192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://www.51pptmob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9144000" cy="4303486"/>
          </a:xfrm>
          <a:custGeom>
            <a:avLst/>
            <a:gdLst>
              <a:gd name="connsiteX0" fmla="*/ 0 w 9144000"/>
              <a:gd name="connsiteY0" fmla="*/ 0 h 4303486"/>
              <a:gd name="connsiteX1" fmla="*/ 9144000 w 9144000"/>
              <a:gd name="connsiteY1" fmla="*/ 0 h 4303486"/>
              <a:gd name="connsiteX2" fmla="*/ 9144000 w 9144000"/>
              <a:gd name="connsiteY2" fmla="*/ 4303486 h 4303486"/>
              <a:gd name="connsiteX3" fmla="*/ 0 w 9144000"/>
              <a:gd name="connsiteY3" fmla="*/ 4303486 h 430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4303486">
                <a:moveTo>
                  <a:pt x="0" y="0"/>
                </a:moveTo>
                <a:lnTo>
                  <a:pt x="9144000" y="0"/>
                </a:lnTo>
                <a:lnTo>
                  <a:pt x="9144000" y="4303486"/>
                </a:lnTo>
                <a:lnTo>
                  <a:pt x="0" y="4303486"/>
                </a:lnTo>
                <a:close/>
              </a:path>
            </a:pathLst>
          </a:custGeom>
        </p:spPr>
      </p:pic>
      <p:sp>
        <p:nvSpPr>
          <p:cNvPr id="21" name="矩形: 圆角 20"/>
          <p:cNvSpPr/>
          <p:nvPr/>
        </p:nvSpPr>
        <p:spPr>
          <a:xfrm>
            <a:off x="-1" y="2711125"/>
            <a:ext cx="9144001" cy="2433963"/>
          </a:xfrm>
          <a:prstGeom prst="roundRect">
            <a:avLst>
              <a:gd name="adj" fmla="val 0"/>
            </a:avLst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0" y="1462201"/>
            <a:ext cx="4572000" cy="1558030"/>
          </a:xfrm>
          <a:custGeom>
            <a:avLst/>
            <a:gdLst>
              <a:gd name="connsiteX0" fmla="*/ 2350522 w 4572000"/>
              <a:gd name="connsiteY0" fmla="*/ 52 h 1558030"/>
              <a:gd name="connsiteX1" fmla="*/ 3448050 w 4572000"/>
              <a:gd name="connsiteY1" fmla="*/ 22836 h 1558030"/>
              <a:gd name="connsiteX2" fmla="*/ 4521719 w 4572000"/>
              <a:gd name="connsiteY2" fmla="*/ 271532 h 1558030"/>
              <a:gd name="connsiteX3" fmla="*/ 4572000 w 4572000"/>
              <a:gd name="connsiteY3" fmla="*/ 305313 h 1558030"/>
              <a:gd name="connsiteX4" fmla="*/ 4572000 w 4572000"/>
              <a:gd name="connsiteY4" fmla="*/ 1558030 h 1558030"/>
              <a:gd name="connsiteX5" fmla="*/ 0 w 4572000"/>
              <a:gd name="connsiteY5" fmla="*/ 1558030 h 1558030"/>
              <a:gd name="connsiteX6" fmla="*/ 0 w 4572000"/>
              <a:gd name="connsiteY6" fmla="*/ 39893 h 1558030"/>
              <a:gd name="connsiteX7" fmla="*/ 557537 w 4572000"/>
              <a:gd name="connsiteY7" fmla="*/ 26931 h 1558030"/>
              <a:gd name="connsiteX8" fmla="*/ 2350522 w 4572000"/>
              <a:gd name="connsiteY8" fmla="*/ 52 h 155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1558030">
                <a:moveTo>
                  <a:pt x="2350522" y="52"/>
                </a:moveTo>
                <a:cubicBezTo>
                  <a:pt x="2779403" y="-641"/>
                  <a:pt x="3155752" y="5572"/>
                  <a:pt x="3448050" y="22836"/>
                </a:cubicBezTo>
                <a:cubicBezTo>
                  <a:pt x="4130079" y="63118"/>
                  <a:pt x="4354500" y="163565"/>
                  <a:pt x="4521719" y="271532"/>
                </a:cubicBezTo>
                <a:lnTo>
                  <a:pt x="4572000" y="305313"/>
                </a:lnTo>
                <a:lnTo>
                  <a:pt x="4572000" y="1558030"/>
                </a:lnTo>
                <a:lnTo>
                  <a:pt x="0" y="1558030"/>
                </a:lnTo>
                <a:lnTo>
                  <a:pt x="0" y="39893"/>
                </a:lnTo>
                <a:lnTo>
                  <a:pt x="557537" y="26931"/>
                </a:lnTo>
                <a:cubicBezTo>
                  <a:pt x="1196240" y="12575"/>
                  <a:pt x="1814421" y="918"/>
                  <a:pt x="2350522" y="52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>
            <a:off x="4572000" y="1462201"/>
            <a:ext cx="4572000" cy="1558030"/>
          </a:xfrm>
          <a:custGeom>
            <a:avLst/>
            <a:gdLst>
              <a:gd name="connsiteX0" fmla="*/ 2350522 w 4572000"/>
              <a:gd name="connsiteY0" fmla="*/ 52 h 1558030"/>
              <a:gd name="connsiteX1" fmla="*/ 3448050 w 4572000"/>
              <a:gd name="connsiteY1" fmla="*/ 22836 h 1558030"/>
              <a:gd name="connsiteX2" fmla="*/ 4521719 w 4572000"/>
              <a:gd name="connsiteY2" fmla="*/ 271532 h 1558030"/>
              <a:gd name="connsiteX3" fmla="*/ 4572000 w 4572000"/>
              <a:gd name="connsiteY3" fmla="*/ 305313 h 1558030"/>
              <a:gd name="connsiteX4" fmla="*/ 4572000 w 4572000"/>
              <a:gd name="connsiteY4" fmla="*/ 1558030 h 1558030"/>
              <a:gd name="connsiteX5" fmla="*/ 0 w 4572000"/>
              <a:gd name="connsiteY5" fmla="*/ 1558030 h 1558030"/>
              <a:gd name="connsiteX6" fmla="*/ 0 w 4572000"/>
              <a:gd name="connsiteY6" fmla="*/ 39893 h 1558030"/>
              <a:gd name="connsiteX7" fmla="*/ 557537 w 4572000"/>
              <a:gd name="connsiteY7" fmla="*/ 26931 h 1558030"/>
              <a:gd name="connsiteX8" fmla="*/ 2350522 w 4572000"/>
              <a:gd name="connsiteY8" fmla="*/ 52 h 155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1558030">
                <a:moveTo>
                  <a:pt x="2350522" y="52"/>
                </a:moveTo>
                <a:cubicBezTo>
                  <a:pt x="2779403" y="-641"/>
                  <a:pt x="3155752" y="5572"/>
                  <a:pt x="3448050" y="22836"/>
                </a:cubicBezTo>
                <a:cubicBezTo>
                  <a:pt x="4130079" y="63118"/>
                  <a:pt x="4354500" y="163565"/>
                  <a:pt x="4521719" y="271532"/>
                </a:cubicBezTo>
                <a:lnTo>
                  <a:pt x="4572000" y="305313"/>
                </a:lnTo>
                <a:lnTo>
                  <a:pt x="4572000" y="1558030"/>
                </a:lnTo>
                <a:lnTo>
                  <a:pt x="0" y="1558030"/>
                </a:lnTo>
                <a:lnTo>
                  <a:pt x="0" y="39893"/>
                </a:lnTo>
                <a:lnTo>
                  <a:pt x="557537" y="26931"/>
                </a:lnTo>
                <a:cubicBezTo>
                  <a:pt x="1196240" y="12575"/>
                  <a:pt x="1814421" y="918"/>
                  <a:pt x="2350522" y="52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 descr="51PPT模板网，幻灯片演示模板及素材免费下载！&#10;51PPT模板网 唯一访问网址：www.51pptmoban.com"/>
          <p:cNvGrpSpPr/>
          <p:nvPr/>
        </p:nvGrpSpPr>
        <p:grpSpPr>
          <a:xfrm>
            <a:off x="4144962" y="499223"/>
            <a:ext cx="854076" cy="854076"/>
            <a:chOff x="4144962" y="246062"/>
            <a:chExt cx="854076" cy="854076"/>
          </a:xfrm>
        </p:grpSpPr>
        <p:sp>
          <p:nvSpPr>
            <p:cNvPr id="19" name="椭圆 18"/>
            <p:cNvSpPr/>
            <p:nvPr/>
          </p:nvSpPr>
          <p:spPr>
            <a:xfrm>
              <a:off x="4144962" y="246062"/>
              <a:ext cx="854076" cy="854076"/>
            </a:xfrm>
            <a:prstGeom prst="ellipse">
              <a:avLst/>
            </a:prstGeom>
            <a:noFill/>
            <a:ln>
              <a:solidFill>
                <a:srgbClr val="6199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281487" y="382587"/>
              <a:ext cx="581026" cy="581026"/>
            </a:xfrm>
            <a:prstGeom prst="ellipse">
              <a:avLst/>
            </a:prstGeom>
            <a:solidFill>
              <a:srgbClr val="619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403316" y="525966"/>
              <a:ext cx="337367" cy="294268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3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2171342" y="1993156"/>
            <a:ext cx="4801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阿里汉仪智能黑体" panose="00020600040101010101" pitchFamily="18" charset="-122"/>
                <a:ea typeface="阿里汉仪智能黑体" panose="00020600040101010101" pitchFamily="18" charset="-122"/>
              </a:rPr>
              <a:t>简约学术风论文答辩</a:t>
            </a:r>
            <a:endParaRPr lang="zh-CN" altLang="en-US" sz="4000" dirty="0">
              <a:solidFill>
                <a:schemeClr val="bg1"/>
              </a:solidFill>
              <a:latin typeface="阿里汉仪智能黑体" panose="00020600040101010101" pitchFamily="18" charset="-122"/>
              <a:ea typeface="阿里汉仪智能黑体" panose="00020600040101010101" pitchFamily="18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2000252" y="2854504"/>
            <a:ext cx="5143498" cy="341227"/>
          </a:xfrm>
          <a:prstGeom prst="roundRect">
            <a:avLst>
              <a:gd name="adj" fmla="val 50000"/>
            </a:avLst>
          </a:prstGeom>
          <a:solidFill>
            <a:srgbClr val="F9D194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933940" y="4210147"/>
            <a:ext cx="3857146" cy="311627"/>
            <a:chOff x="4289813" y="5868701"/>
            <a:chExt cx="3360210" cy="322991"/>
          </a:xfrm>
        </p:grpSpPr>
        <p:sp>
          <p:nvSpPr>
            <p:cNvPr id="39" name="文本框 38"/>
            <p:cNvSpPr txBox="1"/>
            <p:nvPr/>
          </p:nvSpPr>
          <p:spPr>
            <a:xfrm>
              <a:off x="4289813" y="5868701"/>
              <a:ext cx="1930565" cy="31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答辩人：</a:t>
              </a:r>
              <a:r>
                <a:rPr lang="en-US" altLang="zh-CN" sz="140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51PPT</a:t>
              </a:r>
              <a:r>
                <a:rPr lang="zh-CN" altLang="en-US" sz="140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模板</a:t>
              </a:r>
              <a:r>
                <a:rPr lang="zh-CN" altLang="en-US" sz="14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网</a:t>
              </a:r>
              <a:endParaRPr lang="zh-CN" altLang="en-US" sz="1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36335" y="5872691"/>
              <a:ext cx="1113688" cy="31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导师：</a:t>
              </a:r>
              <a:r>
                <a:rPr lang="en-US" altLang="zh-CN" sz="14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51PPT</a:t>
              </a:r>
              <a:endParaRPr lang="zh-CN" altLang="en-US" sz="1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38" name="iconfont-10471-5111261"/>
          <p:cNvSpPr/>
          <p:nvPr/>
        </p:nvSpPr>
        <p:spPr>
          <a:xfrm>
            <a:off x="5140545" y="4185748"/>
            <a:ext cx="325857" cy="325857"/>
          </a:xfrm>
          <a:custGeom>
            <a:avLst/>
            <a:gdLst>
              <a:gd name="T0" fmla="*/ 4724 w 9448"/>
              <a:gd name="T1" fmla="*/ 0 h 9448"/>
              <a:gd name="T2" fmla="*/ 0 w 9448"/>
              <a:gd name="T3" fmla="*/ 4724 h 9448"/>
              <a:gd name="T4" fmla="*/ 4724 w 9448"/>
              <a:gd name="T5" fmla="*/ 9448 h 9448"/>
              <a:gd name="T6" fmla="*/ 9448 w 9448"/>
              <a:gd name="T7" fmla="*/ 4724 h 9448"/>
              <a:gd name="T8" fmla="*/ 4724 w 9448"/>
              <a:gd name="T9" fmla="*/ 0 h 9448"/>
              <a:gd name="T10" fmla="*/ 4724 w 9448"/>
              <a:gd name="T11" fmla="*/ 9055 h 9448"/>
              <a:gd name="T12" fmla="*/ 1406 w 9448"/>
              <a:gd name="T13" fmla="*/ 7504 h 9448"/>
              <a:gd name="T14" fmla="*/ 3457 w 9448"/>
              <a:gd name="T15" fmla="*/ 6779 h 9448"/>
              <a:gd name="T16" fmla="*/ 3516 w 9448"/>
              <a:gd name="T17" fmla="*/ 6536 h 9448"/>
              <a:gd name="T18" fmla="*/ 3429 w 9448"/>
              <a:gd name="T19" fmla="*/ 6000 h 9448"/>
              <a:gd name="T20" fmla="*/ 3221 w 9448"/>
              <a:gd name="T21" fmla="*/ 5283 h 9448"/>
              <a:gd name="T22" fmla="*/ 2912 w 9448"/>
              <a:gd name="T23" fmla="*/ 4536 h 9448"/>
              <a:gd name="T24" fmla="*/ 2921 w 9448"/>
              <a:gd name="T25" fmla="*/ 3909 h 9448"/>
              <a:gd name="T26" fmla="*/ 2934 w 9448"/>
              <a:gd name="T27" fmla="*/ 3868 h 9448"/>
              <a:gd name="T28" fmla="*/ 2864 w 9448"/>
              <a:gd name="T29" fmla="*/ 2987 h 9448"/>
              <a:gd name="T30" fmla="*/ 3205 w 9448"/>
              <a:gd name="T31" fmla="*/ 1822 h 9448"/>
              <a:gd name="T32" fmla="*/ 4522 w 9448"/>
              <a:gd name="T33" fmla="*/ 1186 h 9448"/>
              <a:gd name="T34" fmla="*/ 4919 w 9448"/>
              <a:gd name="T35" fmla="*/ 1186 h 9448"/>
              <a:gd name="T36" fmla="*/ 6248 w 9448"/>
              <a:gd name="T37" fmla="*/ 1822 h 9448"/>
              <a:gd name="T38" fmla="*/ 6586 w 9448"/>
              <a:gd name="T39" fmla="*/ 2987 h 9448"/>
              <a:gd name="T40" fmla="*/ 6516 w 9448"/>
              <a:gd name="T41" fmla="*/ 3868 h 9448"/>
              <a:gd name="T42" fmla="*/ 6530 w 9448"/>
              <a:gd name="T43" fmla="*/ 3906 h 9448"/>
              <a:gd name="T44" fmla="*/ 6539 w 9448"/>
              <a:gd name="T45" fmla="*/ 4533 h 9448"/>
              <a:gd name="T46" fmla="*/ 6230 w 9448"/>
              <a:gd name="T47" fmla="*/ 5280 h 9448"/>
              <a:gd name="T48" fmla="*/ 6021 w 9448"/>
              <a:gd name="T49" fmla="*/ 5998 h 9448"/>
              <a:gd name="T50" fmla="*/ 5871 w 9448"/>
              <a:gd name="T51" fmla="*/ 6527 h 9448"/>
              <a:gd name="T52" fmla="*/ 5932 w 9448"/>
              <a:gd name="T53" fmla="*/ 6770 h 9448"/>
              <a:gd name="T54" fmla="*/ 8044 w 9448"/>
              <a:gd name="T55" fmla="*/ 7499 h 9448"/>
              <a:gd name="T56" fmla="*/ 4724 w 9448"/>
              <a:gd name="T57" fmla="*/ 9055 h 9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48" h="9448">
                <a:moveTo>
                  <a:pt x="4724" y="0"/>
                </a:moveTo>
                <a:cubicBezTo>
                  <a:pt x="2115" y="0"/>
                  <a:pt x="0" y="2115"/>
                  <a:pt x="0" y="4724"/>
                </a:cubicBezTo>
                <a:cubicBezTo>
                  <a:pt x="0" y="7333"/>
                  <a:pt x="2115" y="9448"/>
                  <a:pt x="4724" y="9448"/>
                </a:cubicBezTo>
                <a:cubicBezTo>
                  <a:pt x="7333" y="9448"/>
                  <a:pt x="9448" y="7333"/>
                  <a:pt x="9448" y="4724"/>
                </a:cubicBezTo>
                <a:cubicBezTo>
                  <a:pt x="9448" y="2115"/>
                  <a:pt x="7333" y="0"/>
                  <a:pt x="4724" y="0"/>
                </a:cubicBezTo>
                <a:close/>
                <a:moveTo>
                  <a:pt x="4724" y="9055"/>
                </a:moveTo>
                <a:cubicBezTo>
                  <a:pt x="3393" y="9055"/>
                  <a:pt x="2201" y="8451"/>
                  <a:pt x="1406" y="7504"/>
                </a:cubicBezTo>
                <a:cubicBezTo>
                  <a:pt x="1810" y="7329"/>
                  <a:pt x="2819" y="6966"/>
                  <a:pt x="3457" y="6779"/>
                </a:cubicBezTo>
                <a:cubicBezTo>
                  <a:pt x="3507" y="6763"/>
                  <a:pt x="3516" y="6761"/>
                  <a:pt x="3516" y="6536"/>
                </a:cubicBezTo>
                <a:cubicBezTo>
                  <a:pt x="3516" y="6296"/>
                  <a:pt x="3489" y="6125"/>
                  <a:pt x="3429" y="6000"/>
                </a:cubicBezTo>
                <a:cubicBezTo>
                  <a:pt x="3350" y="5830"/>
                  <a:pt x="3255" y="5542"/>
                  <a:pt x="3221" y="5283"/>
                </a:cubicBezTo>
                <a:cubicBezTo>
                  <a:pt x="3125" y="5171"/>
                  <a:pt x="2996" y="4953"/>
                  <a:pt x="2912" y="4536"/>
                </a:cubicBezTo>
                <a:cubicBezTo>
                  <a:pt x="2839" y="4168"/>
                  <a:pt x="2873" y="4034"/>
                  <a:pt x="2921" y="3909"/>
                </a:cubicBezTo>
                <a:cubicBezTo>
                  <a:pt x="2925" y="3895"/>
                  <a:pt x="2932" y="3881"/>
                  <a:pt x="2934" y="3868"/>
                </a:cubicBezTo>
                <a:cubicBezTo>
                  <a:pt x="2953" y="3784"/>
                  <a:pt x="2928" y="3334"/>
                  <a:pt x="2864" y="2987"/>
                </a:cubicBezTo>
                <a:cubicBezTo>
                  <a:pt x="2821" y="2748"/>
                  <a:pt x="2875" y="2242"/>
                  <a:pt x="3205" y="1822"/>
                </a:cubicBezTo>
                <a:cubicBezTo>
                  <a:pt x="3411" y="1556"/>
                  <a:pt x="3809" y="1231"/>
                  <a:pt x="4522" y="1186"/>
                </a:cubicBezTo>
                <a:lnTo>
                  <a:pt x="4919" y="1186"/>
                </a:lnTo>
                <a:cubicBezTo>
                  <a:pt x="5644" y="1231"/>
                  <a:pt x="6041" y="1556"/>
                  <a:pt x="6248" y="1822"/>
                </a:cubicBezTo>
                <a:cubicBezTo>
                  <a:pt x="6577" y="2242"/>
                  <a:pt x="6632" y="2748"/>
                  <a:pt x="6586" y="2987"/>
                </a:cubicBezTo>
                <a:cubicBezTo>
                  <a:pt x="6523" y="3334"/>
                  <a:pt x="6498" y="3782"/>
                  <a:pt x="6516" y="3868"/>
                </a:cubicBezTo>
                <a:cubicBezTo>
                  <a:pt x="6518" y="3881"/>
                  <a:pt x="6525" y="3895"/>
                  <a:pt x="6530" y="3906"/>
                </a:cubicBezTo>
                <a:cubicBezTo>
                  <a:pt x="6577" y="4031"/>
                  <a:pt x="6614" y="4165"/>
                  <a:pt x="6539" y="4533"/>
                </a:cubicBezTo>
                <a:cubicBezTo>
                  <a:pt x="6455" y="4951"/>
                  <a:pt x="6325" y="5169"/>
                  <a:pt x="6230" y="5280"/>
                </a:cubicBezTo>
                <a:cubicBezTo>
                  <a:pt x="6196" y="5539"/>
                  <a:pt x="6100" y="5825"/>
                  <a:pt x="6021" y="5998"/>
                </a:cubicBezTo>
                <a:cubicBezTo>
                  <a:pt x="5946" y="6155"/>
                  <a:pt x="5871" y="6341"/>
                  <a:pt x="5871" y="6527"/>
                </a:cubicBezTo>
                <a:cubicBezTo>
                  <a:pt x="5871" y="6752"/>
                  <a:pt x="5880" y="6754"/>
                  <a:pt x="5932" y="6770"/>
                </a:cubicBezTo>
                <a:cubicBezTo>
                  <a:pt x="6539" y="6950"/>
                  <a:pt x="7583" y="7311"/>
                  <a:pt x="8044" y="7499"/>
                </a:cubicBezTo>
                <a:cubicBezTo>
                  <a:pt x="7249" y="8449"/>
                  <a:pt x="6057" y="9055"/>
                  <a:pt x="4724" y="90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duate_57239"/>
          <p:cNvSpPr/>
          <p:nvPr/>
        </p:nvSpPr>
        <p:spPr>
          <a:xfrm>
            <a:off x="2686629" y="4181619"/>
            <a:ext cx="226675" cy="329812"/>
          </a:xfrm>
          <a:custGeom>
            <a:avLst/>
            <a:gdLst>
              <a:gd name="connsiteX0" fmla="*/ 142468 w 412043"/>
              <a:gd name="connsiteY0" fmla="*/ 396851 h 599527"/>
              <a:gd name="connsiteX1" fmla="*/ 153964 w 412043"/>
              <a:gd name="connsiteY1" fmla="*/ 405753 h 599527"/>
              <a:gd name="connsiteX2" fmla="*/ 144814 w 412043"/>
              <a:gd name="connsiteY2" fmla="*/ 585910 h 599527"/>
              <a:gd name="connsiteX3" fmla="*/ 135898 w 412043"/>
              <a:gd name="connsiteY3" fmla="*/ 595046 h 599527"/>
              <a:gd name="connsiteX4" fmla="*/ 15768 w 412043"/>
              <a:gd name="connsiteY4" fmla="*/ 599498 h 599527"/>
              <a:gd name="connsiteX5" fmla="*/ 6383 w 412043"/>
              <a:gd name="connsiteY5" fmla="*/ 590127 h 599527"/>
              <a:gd name="connsiteX6" fmla="*/ 142468 w 412043"/>
              <a:gd name="connsiteY6" fmla="*/ 396851 h 599527"/>
              <a:gd name="connsiteX7" fmla="*/ 275305 w 412043"/>
              <a:gd name="connsiteY7" fmla="*/ 271238 h 599527"/>
              <a:gd name="connsiteX8" fmla="*/ 222034 w 412043"/>
              <a:gd name="connsiteY8" fmla="*/ 284828 h 599527"/>
              <a:gd name="connsiteX9" fmla="*/ 158437 w 412043"/>
              <a:gd name="connsiteY9" fmla="*/ 287640 h 599527"/>
              <a:gd name="connsiteX10" fmla="*/ 99299 w 412043"/>
              <a:gd name="connsiteY10" fmla="*/ 277096 h 599527"/>
              <a:gd name="connsiteX11" fmla="*/ 205137 w 412043"/>
              <a:gd name="connsiteY11" fmla="*/ 392382 h 599527"/>
              <a:gd name="connsiteX12" fmla="*/ 312148 w 412043"/>
              <a:gd name="connsiteY12" fmla="*/ 309432 h 599527"/>
              <a:gd name="connsiteX13" fmla="*/ 305108 w 412043"/>
              <a:gd name="connsiteY13" fmla="*/ 310604 h 599527"/>
              <a:gd name="connsiteX14" fmla="*/ 275305 w 412043"/>
              <a:gd name="connsiteY14" fmla="*/ 271238 h 599527"/>
              <a:gd name="connsiteX15" fmla="*/ 93667 w 412043"/>
              <a:gd name="connsiteY15" fmla="*/ 210314 h 599527"/>
              <a:gd name="connsiteX16" fmla="*/ 93667 w 412043"/>
              <a:gd name="connsiteY16" fmla="*/ 212892 h 599527"/>
              <a:gd name="connsiteX17" fmla="*/ 100003 w 412043"/>
              <a:gd name="connsiteY17" fmla="*/ 213595 h 599527"/>
              <a:gd name="connsiteX18" fmla="*/ 93667 w 412043"/>
              <a:gd name="connsiteY18" fmla="*/ 210314 h 599527"/>
              <a:gd name="connsiteX19" fmla="*/ 80202 w 412043"/>
              <a:gd name="connsiteY19" fmla="*/ 186355 h 599527"/>
              <a:gd name="connsiteX20" fmla="*/ 89443 w 412043"/>
              <a:gd name="connsiteY20" fmla="*/ 186413 h 599527"/>
              <a:gd name="connsiteX21" fmla="*/ 269203 w 412043"/>
              <a:gd name="connsiteY21" fmla="*/ 193209 h 599527"/>
              <a:gd name="connsiteX22" fmla="*/ 279059 w 412043"/>
              <a:gd name="connsiteY22" fmla="*/ 193209 h 599527"/>
              <a:gd name="connsiteX23" fmla="*/ 284222 w 412043"/>
              <a:gd name="connsiteY23" fmla="*/ 197661 h 599527"/>
              <a:gd name="connsiteX24" fmla="*/ 288681 w 412043"/>
              <a:gd name="connsiteY24" fmla="*/ 255304 h 599527"/>
              <a:gd name="connsiteX25" fmla="*/ 312383 w 412043"/>
              <a:gd name="connsiteY25" fmla="*/ 289280 h 599527"/>
              <a:gd name="connsiteX26" fmla="*/ 314965 w 412043"/>
              <a:gd name="connsiteY26" fmla="*/ 201175 h 599527"/>
              <a:gd name="connsiteX27" fmla="*/ 330688 w 412043"/>
              <a:gd name="connsiteY27" fmla="*/ 199067 h 599527"/>
              <a:gd name="connsiteX28" fmla="*/ 260051 w 412043"/>
              <a:gd name="connsiteY28" fmla="*/ 401287 h 599527"/>
              <a:gd name="connsiteX29" fmla="*/ 263102 w 412043"/>
              <a:gd name="connsiteY29" fmla="*/ 401990 h 599527"/>
              <a:gd name="connsiteX30" fmla="*/ 401325 w 412043"/>
              <a:gd name="connsiteY30" fmla="*/ 590150 h 599527"/>
              <a:gd name="connsiteX31" fmla="*/ 389591 w 412043"/>
              <a:gd name="connsiteY31" fmla="*/ 599289 h 599527"/>
              <a:gd name="connsiteX32" fmla="*/ 262867 w 412043"/>
              <a:gd name="connsiteY32" fmla="*/ 595071 h 599527"/>
              <a:gd name="connsiteX33" fmla="*/ 253480 w 412043"/>
              <a:gd name="connsiteY33" fmla="*/ 585698 h 599527"/>
              <a:gd name="connsiteX34" fmla="*/ 247144 w 412043"/>
              <a:gd name="connsiteY34" fmla="*/ 414643 h 599527"/>
              <a:gd name="connsiteX35" fmla="*/ 248786 w 412043"/>
              <a:gd name="connsiteY35" fmla="*/ 410660 h 599527"/>
              <a:gd name="connsiteX36" fmla="*/ 251603 w 412043"/>
              <a:gd name="connsiteY36" fmla="*/ 404802 h 599527"/>
              <a:gd name="connsiteX37" fmla="*/ 205137 w 412043"/>
              <a:gd name="connsiteY37" fmla="*/ 410894 h 599527"/>
              <a:gd name="connsiteX38" fmla="*/ 75362 w 412043"/>
              <a:gd name="connsiteY38" fmla="*/ 194380 h 599527"/>
              <a:gd name="connsiteX39" fmla="*/ 80202 w 412043"/>
              <a:gd name="connsiteY39" fmla="*/ 186355 h 599527"/>
              <a:gd name="connsiteX40" fmla="*/ 204675 w 412043"/>
              <a:gd name="connsiteY40" fmla="*/ 1071 h 599527"/>
              <a:gd name="connsiteX41" fmla="*/ 297143 w 412043"/>
              <a:gd name="connsiteY41" fmla="*/ 36212 h 599527"/>
              <a:gd name="connsiteX42" fmla="*/ 407917 w 412043"/>
              <a:gd name="connsiteY42" fmla="*/ 88689 h 599527"/>
              <a:gd name="connsiteX43" fmla="*/ 405335 w 412043"/>
              <a:gd name="connsiteY43" fmla="*/ 105790 h 599527"/>
              <a:gd name="connsiteX44" fmla="*/ 367785 w 412043"/>
              <a:gd name="connsiteY44" fmla="*/ 126172 h 599527"/>
              <a:gd name="connsiteX45" fmla="*/ 313102 w 412043"/>
              <a:gd name="connsiteY45" fmla="*/ 136948 h 599527"/>
              <a:gd name="connsiteX46" fmla="*/ 200216 w 412043"/>
              <a:gd name="connsiteY46" fmla="*/ 93608 h 599527"/>
              <a:gd name="connsiteX47" fmla="*/ 282123 w 412043"/>
              <a:gd name="connsiteY47" fmla="*/ 147256 h 599527"/>
              <a:gd name="connsiteX48" fmla="*/ 285643 w 412043"/>
              <a:gd name="connsiteY48" fmla="*/ 153347 h 599527"/>
              <a:gd name="connsiteX49" fmla="*/ 285174 w 412043"/>
              <a:gd name="connsiteY49" fmla="*/ 165530 h 599527"/>
              <a:gd name="connsiteX50" fmla="*/ 172757 w 412043"/>
              <a:gd name="connsiteY50" fmla="*/ 198328 h 599527"/>
              <a:gd name="connsiteX51" fmla="*/ 8474 w 412043"/>
              <a:gd name="connsiteY51" fmla="*/ 110242 h 599527"/>
              <a:gd name="connsiteX52" fmla="*/ 3310 w 412043"/>
              <a:gd name="connsiteY52" fmla="*/ 97122 h 599527"/>
              <a:gd name="connsiteX53" fmla="*/ 113146 w 412043"/>
              <a:gd name="connsiteY53" fmla="*/ 45114 h 599527"/>
              <a:gd name="connsiteX54" fmla="*/ 204675 w 412043"/>
              <a:gd name="connsiteY54" fmla="*/ 1071 h 59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2043" h="599527">
                <a:moveTo>
                  <a:pt x="142468" y="396851"/>
                </a:moveTo>
                <a:cubicBezTo>
                  <a:pt x="148333" y="395679"/>
                  <a:pt x="153730" y="399662"/>
                  <a:pt x="153964" y="405753"/>
                </a:cubicBezTo>
                <a:cubicBezTo>
                  <a:pt x="156545" y="464556"/>
                  <a:pt x="165461" y="529215"/>
                  <a:pt x="144814" y="585910"/>
                </a:cubicBezTo>
                <a:cubicBezTo>
                  <a:pt x="145048" y="590595"/>
                  <a:pt x="142233" y="595515"/>
                  <a:pt x="135898" y="595046"/>
                </a:cubicBezTo>
                <a:cubicBezTo>
                  <a:pt x="95776" y="591532"/>
                  <a:pt x="55889" y="595046"/>
                  <a:pt x="15768" y="599498"/>
                </a:cubicBezTo>
                <a:cubicBezTo>
                  <a:pt x="10606" y="599966"/>
                  <a:pt x="6383" y="594812"/>
                  <a:pt x="6383" y="590127"/>
                </a:cubicBezTo>
                <a:cubicBezTo>
                  <a:pt x="5913" y="512348"/>
                  <a:pt x="62224" y="414655"/>
                  <a:pt x="142468" y="396851"/>
                </a:cubicBezTo>
                <a:close/>
                <a:moveTo>
                  <a:pt x="275305" y="271238"/>
                </a:moveTo>
                <a:cubicBezTo>
                  <a:pt x="260285" y="280845"/>
                  <a:pt x="239165" y="282251"/>
                  <a:pt x="222034" y="284828"/>
                </a:cubicBezTo>
                <a:cubicBezTo>
                  <a:pt x="201148" y="287875"/>
                  <a:pt x="179557" y="289280"/>
                  <a:pt x="158437" y="287640"/>
                </a:cubicBezTo>
                <a:cubicBezTo>
                  <a:pt x="143887" y="286469"/>
                  <a:pt x="116899" y="285531"/>
                  <a:pt x="99299" y="277096"/>
                </a:cubicBezTo>
                <a:cubicBezTo>
                  <a:pt x="110329" y="336145"/>
                  <a:pt x="139663" y="391679"/>
                  <a:pt x="205137" y="392382"/>
                </a:cubicBezTo>
                <a:cubicBezTo>
                  <a:pt x="262163" y="392851"/>
                  <a:pt x="296895" y="356062"/>
                  <a:pt x="312148" y="309432"/>
                </a:cubicBezTo>
                <a:cubicBezTo>
                  <a:pt x="310036" y="310135"/>
                  <a:pt x="307690" y="310604"/>
                  <a:pt x="305108" y="310604"/>
                </a:cubicBezTo>
                <a:cubicBezTo>
                  <a:pt x="287977" y="310604"/>
                  <a:pt x="279294" y="293030"/>
                  <a:pt x="275305" y="271238"/>
                </a:cubicBezTo>
                <a:close/>
                <a:moveTo>
                  <a:pt x="93667" y="210314"/>
                </a:moveTo>
                <a:cubicBezTo>
                  <a:pt x="93667" y="211251"/>
                  <a:pt x="93667" y="212189"/>
                  <a:pt x="93667" y="212892"/>
                </a:cubicBezTo>
                <a:cubicBezTo>
                  <a:pt x="95779" y="213126"/>
                  <a:pt x="97891" y="213360"/>
                  <a:pt x="100003" y="213595"/>
                </a:cubicBezTo>
                <a:cubicBezTo>
                  <a:pt x="97891" y="212423"/>
                  <a:pt x="95779" y="211486"/>
                  <a:pt x="93667" y="210314"/>
                </a:cubicBezTo>
                <a:close/>
                <a:moveTo>
                  <a:pt x="80202" y="186355"/>
                </a:moveTo>
                <a:cubicBezTo>
                  <a:pt x="82872" y="184714"/>
                  <a:pt x="86275" y="184422"/>
                  <a:pt x="89443" y="186413"/>
                </a:cubicBezTo>
                <a:cubicBezTo>
                  <a:pt x="144356" y="220156"/>
                  <a:pt x="213820" y="232340"/>
                  <a:pt x="269203" y="193209"/>
                </a:cubicBezTo>
                <a:cubicBezTo>
                  <a:pt x="272958" y="190397"/>
                  <a:pt x="276713" y="191100"/>
                  <a:pt x="279059" y="193209"/>
                </a:cubicBezTo>
                <a:cubicBezTo>
                  <a:pt x="281641" y="192271"/>
                  <a:pt x="284692" y="194380"/>
                  <a:pt x="284222" y="197661"/>
                </a:cubicBezTo>
                <a:cubicBezTo>
                  <a:pt x="281876" y="216172"/>
                  <a:pt x="285630" y="237261"/>
                  <a:pt x="288681" y="255304"/>
                </a:cubicBezTo>
                <a:cubicBezTo>
                  <a:pt x="289620" y="261162"/>
                  <a:pt x="304404" y="314587"/>
                  <a:pt x="312383" y="289280"/>
                </a:cubicBezTo>
                <a:cubicBezTo>
                  <a:pt x="321301" y="261162"/>
                  <a:pt x="315434" y="229997"/>
                  <a:pt x="314965" y="201175"/>
                </a:cubicBezTo>
                <a:cubicBezTo>
                  <a:pt x="314730" y="192037"/>
                  <a:pt x="328341" y="190397"/>
                  <a:pt x="330688" y="199067"/>
                </a:cubicBezTo>
                <a:cubicBezTo>
                  <a:pt x="349227" y="270300"/>
                  <a:pt x="328576" y="369887"/>
                  <a:pt x="260051" y="401287"/>
                </a:cubicBezTo>
                <a:cubicBezTo>
                  <a:pt x="261224" y="401287"/>
                  <a:pt x="262163" y="401521"/>
                  <a:pt x="263102" y="401990"/>
                </a:cubicBezTo>
                <a:cubicBezTo>
                  <a:pt x="332330" y="431983"/>
                  <a:pt x="406018" y="510481"/>
                  <a:pt x="401325" y="590150"/>
                </a:cubicBezTo>
                <a:cubicBezTo>
                  <a:pt x="401090" y="596711"/>
                  <a:pt x="395693" y="600226"/>
                  <a:pt x="389591" y="599289"/>
                </a:cubicBezTo>
                <a:cubicBezTo>
                  <a:pt x="347584" y="591790"/>
                  <a:pt x="305108" y="600460"/>
                  <a:pt x="262867" y="595071"/>
                </a:cubicBezTo>
                <a:cubicBezTo>
                  <a:pt x="257704" y="594368"/>
                  <a:pt x="253480" y="591322"/>
                  <a:pt x="253480" y="585698"/>
                </a:cubicBezTo>
                <a:cubicBezTo>
                  <a:pt x="252776" y="529226"/>
                  <a:pt x="239634" y="471115"/>
                  <a:pt x="247144" y="414643"/>
                </a:cubicBezTo>
                <a:cubicBezTo>
                  <a:pt x="247378" y="413003"/>
                  <a:pt x="248082" y="411831"/>
                  <a:pt x="248786" y="410660"/>
                </a:cubicBezTo>
                <a:cubicBezTo>
                  <a:pt x="249021" y="408551"/>
                  <a:pt x="249960" y="406442"/>
                  <a:pt x="251603" y="404802"/>
                </a:cubicBezTo>
                <a:cubicBezTo>
                  <a:pt x="237757" y="409722"/>
                  <a:pt x="222268" y="411831"/>
                  <a:pt x="205137" y="410894"/>
                </a:cubicBezTo>
                <a:cubicBezTo>
                  <a:pt x="96248" y="404802"/>
                  <a:pt x="70903" y="284360"/>
                  <a:pt x="75362" y="194380"/>
                </a:cubicBezTo>
                <a:cubicBezTo>
                  <a:pt x="75597" y="190983"/>
                  <a:pt x="77533" y="187995"/>
                  <a:pt x="80202" y="186355"/>
                </a:cubicBezTo>
                <a:close/>
                <a:moveTo>
                  <a:pt x="204675" y="1071"/>
                </a:moveTo>
                <a:cubicBezTo>
                  <a:pt x="234481" y="-6191"/>
                  <a:pt x="272031" y="25435"/>
                  <a:pt x="297143" y="36212"/>
                </a:cubicBezTo>
                <a:cubicBezTo>
                  <a:pt x="334459" y="52142"/>
                  <a:pt x="374121" y="65730"/>
                  <a:pt x="407917" y="88689"/>
                </a:cubicBezTo>
                <a:cubicBezTo>
                  <a:pt x="415192" y="93843"/>
                  <a:pt x="411907" y="104150"/>
                  <a:pt x="405335" y="105790"/>
                </a:cubicBezTo>
                <a:cubicBezTo>
                  <a:pt x="398295" y="117035"/>
                  <a:pt x="379519" y="122189"/>
                  <a:pt x="367785" y="126172"/>
                </a:cubicBezTo>
                <a:cubicBezTo>
                  <a:pt x="351122" y="132029"/>
                  <a:pt x="331173" y="139291"/>
                  <a:pt x="313102" y="136948"/>
                </a:cubicBezTo>
                <a:cubicBezTo>
                  <a:pt x="271562" y="131092"/>
                  <a:pt x="243164" y="83769"/>
                  <a:pt x="200216" y="93608"/>
                </a:cubicBezTo>
                <a:cubicBezTo>
                  <a:pt x="211481" y="122658"/>
                  <a:pt x="255368" y="139760"/>
                  <a:pt x="282123" y="147256"/>
                </a:cubicBezTo>
                <a:cubicBezTo>
                  <a:pt x="285174" y="148193"/>
                  <a:pt x="286113" y="150770"/>
                  <a:pt x="285643" y="153347"/>
                </a:cubicBezTo>
                <a:cubicBezTo>
                  <a:pt x="288459" y="156627"/>
                  <a:pt x="289398" y="161547"/>
                  <a:pt x="285174" y="165530"/>
                </a:cubicBezTo>
                <a:cubicBezTo>
                  <a:pt x="254899" y="193408"/>
                  <a:pt x="213358" y="214961"/>
                  <a:pt x="172757" y="198328"/>
                </a:cubicBezTo>
                <a:cubicBezTo>
                  <a:pt x="115493" y="174666"/>
                  <a:pt x="65738" y="134840"/>
                  <a:pt x="8474" y="110242"/>
                </a:cubicBezTo>
                <a:cubicBezTo>
                  <a:pt x="728" y="112584"/>
                  <a:pt x="-3261" y="101339"/>
                  <a:pt x="3310" y="97122"/>
                </a:cubicBezTo>
                <a:cubicBezTo>
                  <a:pt x="37341" y="75569"/>
                  <a:pt x="76769" y="61982"/>
                  <a:pt x="113146" y="45114"/>
                </a:cubicBezTo>
                <a:cubicBezTo>
                  <a:pt x="142482" y="31526"/>
                  <a:pt x="173226" y="8568"/>
                  <a:pt x="204675" y="10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466974" y="3339110"/>
            <a:ext cx="4210052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Your content to play here, or through paste in this box, and select only the text. Your content to play here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44417" y="2893345"/>
            <a:ext cx="3655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论文答辩 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毕业设计 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学术汇报 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沉稳大气 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学术风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研究方法及过程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1718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methods and processes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632472" y="2647018"/>
            <a:ext cx="38933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7" name="直接箭头连接符 6"/>
          <p:cNvCxnSpPr/>
          <p:nvPr/>
        </p:nvCxnSpPr>
        <p:spPr>
          <a:xfrm>
            <a:off x="3752850" y="2636303"/>
            <a:ext cx="389335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>
          <a:xfrm flipV="1">
            <a:off x="2491979" y="1815962"/>
            <a:ext cx="406003" cy="28456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>
          <a:xfrm>
            <a:off x="2319338" y="3362584"/>
            <a:ext cx="401241" cy="31075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  <a:effectLst/>
        </p:spPr>
      </p:cxnSp>
      <p:sp>
        <p:nvSpPr>
          <p:cNvPr id="14" name="椭圆 13"/>
          <p:cNvSpPr/>
          <p:nvPr/>
        </p:nvSpPr>
        <p:spPr bwMode="auto">
          <a:xfrm>
            <a:off x="952500" y="1796317"/>
            <a:ext cx="1679972" cy="1679972"/>
          </a:xfrm>
          <a:prstGeom prst="ellipse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438396" y="2282360"/>
            <a:ext cx="7284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zh-CN" altLang="en-US" sz="20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2808685" y="772974"/>
            <a:ext cx="1157288" cy="1157288"/>
          </a:xfrm>
          <a:prstGeom prst="ellipse">
            <a:avLst/>
          </a:pr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3140320" y="1092651"/>
            <a:ext cx="56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zh-CN" altLang="en-US" sz="12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21807" y="2270781"/>
            <a:ext cx="731044" cy="731044"/>
          </a:xfrm>
          <a:prstGeom prst="ellipse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3140320" y="2424669"/>
            <a:ext cx="56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zh-CN" altLang="en-US" sz="12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143375" y="2270781"/>
            <a:ext cx="729854" cy="731044"/>
          </a:xfrm>
          <a:prstGeom prst="ellipse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4248917" y="2424669"/>
            <a:ext cx="56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zh-CN" altLang="en-US" sz="12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808685" y="3342343"/>
            <a:ext cx="1157288" cy="1157288"/>
          </a:xfrm>
          <a:prstGeom prst="ellipse">
            <a:avLst/>
          </a:pr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3140320" y="3707864"/>
            <a:ext cx="567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zh-CN" altLang="en-US" sz="12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039539" y="977517"/>
            <a:ext cx="3204690" cy="626829"/>
            <a:chOff x="461287" y="1843396"/>
            <a:chExt cx="3204690" cy="626829"/>
          </a:xfrm>
        </p:grpSpPr>
        <p:sp>
          <p:nvSpPr>
            <p:cNvPr id="25" name="文本框 24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39539" y="3625281"/>
            <a:ext cx="3204690" cy="626829"/>
            <a:chOff x="461287" y="1843396"/>
            <a:chExt cx="3204690" cy="626829"/>
          </a:xfrm>
        </p:grpSpPr>
        <p:sp>
          <p:nvSpPr>
            <p:cNvPr id="28" name="文本框 27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31972" y="2341810"/>
            <a:ext cx="3204690" cy="626829"/>
            <a:chOff x="461287" y="1843396"/>
            <a:chExt cx="3204690" cy="626829"/>
          </a:xfrm>
        </p:grpSpPr>
        <p:sp>
          <p:nvSpPr>
            <p:cNvPr id="31" name="文本框 30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模板网，幻灯片演示模板及素材免 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 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唯一访问网址：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 1pptmoban.com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研究方法及过程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1718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methods and processes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空心弧 1"/>
          <p:cNvSpPr>
            <a:spLocks noChangeArrowheads="1"/>
          </p:cNvSpPr>
          <p:nvPr/>
        </p:nvSpPr>
        <p:spPr bwMode="auto">
          <a:xfrm rot="5400000">
            <a:off x="5490222" y="1660711"/>
            <a:ext cx="1911406" cy="1911406"/>
          </a:xfrm>
          <a:custGeom>
            <a:avLst/>
            <a:gdLst>
              <a:gd name="T0" fmla="*/ 2147483647 w 21600"/>
              <a:gd name="T1" fmla="*/ 0 h 21600"/>
              <a:gd name="T2" fmla="*/ 380163691 w 21600"/>
              <a:gd name="T3" fmla="*/ 2147483647 h 21600"/>
              <a:gd name="T4" fmla="*/ 2147483647 w 21600"/>
              <a:gd name="T5" fmla="*/ 754692466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4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74" y="10550"/>
                </a:moveTo>
                <a:cubicBezTo>
                  <a:pt x="809" y="5055"/>
                  <a:pt x="5303" y="671"/>
                  <a:pt x="10799" y="671"/>
                </a:cubicBezTo>
                <a:cubicBezTo>
                  <a:pt x="16296" y="670"/>
                  <a:pt x="20790" y="5055"/>
                  <a:pt x="20925" y="10550"/>
                </a:cubicBezTo>
                <a:lnTo>
                  <a:pt x="21596" y="10533"/>
                </a:lnTo>
                <a:cubicBezTo>
                  <a:pt x="21452" y="4674"/>
                  <a:pt x="16660" y="0"/>
                  <a:pt x="10800" y="0"/>
                </a:cubicBezTo>
                <a:cubicBezTo>
                  <a:pt x="4939" y="-1"/>
                  <a:pt x="147" y="4674"/>
                  <a:pt x="3" y="10533"/>
                </a:cubicBezTo>
                <a:lnTo>
                  <a:pt x="674" y="10550"/>
                </a:lnTo>
                <a:close/>
              </a:path>
            </a:pathLst>
          </a:custGeom>
          <a:solidFill>
            <a:schemeClr val="bg1">
              <a:lumMod val="65000"/>
              <a:alpha val="79999"/>
            </a:schemeClr>
          </a:solidFill>
          <a:ln>
            <a:noFill/>
          </a:ln>
          <a:effectLst/>
        </p:spPr>
        <p:txBody>
          <a:bodyPr lIns="51442" tIns="25721" rIns="51442" bIns="25721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7" name="右箭头 7"/>
          <p:cNvSpPr>
            <a:spLocks noChangeArrowheads="1"/>
          </p:cNvSpPr>
          <p:nvPr/>
        </p:nvSpPr>
        <p:spPr bwMode="auto">
          <a:xfrm flipH="1">
            <a:off x="4685135" y="3466754"/>
            <a:ext cx="1202227" cy="94557"/>
          </a:xfrm>
          <a:prstGeom prst="rightArrow">
            <a:avLst>
              <a:gd name="adj1" fmla="val 50000"/>
              <a:gd name="adj2" fmla="val 72224"/>
            </a:avLst>
          </a:prstGeom>
          <a:solidFill>
            <a:schemeClr val="bg1">
              <a:lumMod val="65000"/>
              <a:alpha val="79999"/>
            </a:schemeClr>
          </a:solidFill>
          <a:ln>
            <a:noFill/>
          </a:ln>
          <a:effectLst/>
        </p:spPr>
        <p:txBody>
          <a:bodyPr lIns="51442" tIns="25721" rIns="51442" bIns="25721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8" name="右箭头 8"/>
          <p:cNvSpPr>
            <a:spLocks noChangeArrowheads="1"/>
          </p:cNvSpPr>
          <p:nvPr/>
        </p:nvSpPr>
        <p:spPr bwMode="auto">
          <a:xfrm>
            <a:off x="4631102" y="1691780"/>
            <a:ext cx="1202227" cy="94557"/>
          </a:xfrm>
          <a:prstGeom prst="rightArrow">
            <a:avLst>
              <a:gd name="adj1" fmla="val 50000"/>
              <a:gd name="adj2" fmla="val 72224"/>
            </a:avLst>
          </a:prstGeom>
          <a:solidFill>
            <a:schemeClr val="bg1">
              <a:lumMod val="65000"/>
              <a:alpha val="79999"/>
            </a:schemeClr>
          </a:solidFill>
          <a:ln>
            <a:noFill/>
          </a:ln>
          <a:effectLst/>
        </p:spPr>
        <p:txBody>
          <a:bodyPr lIns="51442" tIns="25721" rIns="51442" bIns="25721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0" name="右箭头 10"/>
          <p:cNvSpPr>
            <a:spLocks noChangeArrowheads="1"/>
          </p:cNvSpPr>
          <p:nvPr/>
        </p:nvSpPr>
        <p:spPr bwMode="auto">
          <a:xfrm flipH="1">
            <a:off x="2796693" y="3473507"/>
            <a:ext cx="1202227" cy="94557"/>
          </a:xfrm>
          <a:prstGeom prst="rightArrow">
            <a:avLst>
              <a:gd name="adj1" fmla="val 50000"/>
              <a:gd name="adj2" fmla="val 72224"/>
            </a:avLst>
          </a:prstGeom>
          <a:solidFill>
            <a:schemeClr val="bg1">
              <a:lumMod val="65000"/>
              <a:alpha val="79999"/>
            </a:schemeClr>
          </a:solidFill>
          <a:ln>
            <a:noFill/>
          </a:ln>
          <a:effectLst/>
        </p:spPr>
        <p:txBody>
          <a:bodyPr lIns="51442" tIns="25721" rIns="51442" bIns="25721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1" name="右箭头 11"/>
          <p:cNvSpPr>
            <a:spLocks noChangeArrowheads="1"/>
          </p:cNvSpPr>
          <p:nvPr/>
        </p:nvSpPr>
        <p:spPr bwMode="auto">
          <a:xfrm>
            <a:off x="2715643" y="1685026"/>
            <a:ext cx="1202227" cy="94557"/>
          </a:xfrm>
          <a:prstGeom prst="rightArrow">
            <a:avLst>
              <a:gd name="adj1" fmla="val 50000"/>
              <a:gd name="adj2" fmla="val 72224"/>
            </a:avLst>
          </a:prstGeom>
          <a:solidFill>
            <a:schemeClr val="bg1">
              <a:lumMod val="65000"/>
              <a:alpha val="79999"/>
            </a:schemeClr>
          </a:solidFill>
          <a:ln>
            <a:noFill/>
          </a:ln>
          <a:effectLst/>
        </p:spPr>
        <p:txBody>
          <a:bodyPr lIns="51442" tIns="25721" rIns="51442" bIns="25721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73853" y="1382443"/>
            <a:ext cx="714583" cy="714583"/>
            <a:chOff x="7830784" y="1761880"/>
            <a:chExt cx="952653" cy="952653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7830784" y="1761880"/>
              <a:ext cx="952653" cy="952653"/>
            </a:xfrm>
            <a:prstGeom prst="ellipse">
              <a:avLst/>
            </a:prstGeom>
            <a:solidFill>
              <a:srgbClr val="619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zh-CN"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 bwMode="auto">
            <a:xfrm>
              <a:off x="8101697" y="2048877"/>
              <a:ext cx="410826" cy="409918"/>
              <a:chOff x="0" y="0"/>
              <a:chExt cx="482923" cy="481855"/>
            </a:xfrm>
          </p:grpSpPr>
          <p:sp>
            <p:nvSpPr>
              <p:cNvPr id="15" name="Freeform 9"/>
              <p:cNvSpPr>
                <a:spLocks noChangeArrowheads="1"/>
              </p:cNvSpPr>
              <p:nvPr/>
            </p:nvSpPr>
            <p:spPr bwMode="auto">
              <a:xfrm>
                <a:off x="290609" y="292745"/>
                <a:ext cx="192314" cy="189110"/>
              </a:xfrm>
              <a:custGeom>
                <a:avLst/>
                <a:gdLst>
                  <a:gd name="T0" fmla="*/ 2147483647 w 75"/>
                  <a:gd name="T1" fmla="*/ 2147483647 h 74"/>
                  <a:gd name="T2" fmla="*/ 2147483647 w 75"/>
                  <a:gd name="T3" fmla="*/ 0 h 74"/>
                  <a:gd name="T4" fmla="*/ 0 w 75"/>
                  <a:gd name="T5" fmla="*/ 2147483647 h 74"/>
                  <a:gd name="T6" fmla="*/ 2147483647 w 75"/>
                  <a:gd name="T7" fmla="*/ 2147483647 h 74"/>
                  <a:gd name="T8" fmla="*/ 2147483647 w 75"/>
                  <a:gd name="T9" fmla="*/ 2147483647 h 74"/>
                  <a:gd name="T10" fmla="*/ 2147483647 w 75"/>
                  <a:gd name="T11" fmla="*/ 2147483647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"/>
                  <a:gd name="T19" fmla="*/ 0 h 74"/>
                  <a:gd name="T20" fmla="*/ 75 w 75"/>
                  <a:gd name="T21" fmla="*/ 74 h 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Freeform 10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6850" cy="358987"/>
              </a:xfrm>
              <a:custGeom>
                <a:avLst/>
                <a:gdLst>
                  <a:gd name="T0" fmla="*/ 2147483647 w 139"/>
                  <a:gd name="T1" fmla="*/ 2147483647 h 140"/>
                  <a:gd name="T2" fmla="*/ 2147483647 w 139"/>
                  <a:gd name="T3" fmla="*/ 0 h 140"/>
                  <a:gd name="T4" fmla="*/ 0 w 139"/>
                  <a:gd name="T5" fmla="*/ 2147483647 h 140"/>
                  <a:gd name="T6" fmla="*/ 2147483647 w 139"/>
                  <a:gd name="T7" fmla="*/ 2147483647 h 140"/>
                  <a:gd name="T8" fmla="*/ 2147483647 w 139"/>
                  <a:gd name="T9" fmla="*/ 2147483647 h 140"/>
                  <a:gd name="T10" fmla="*/ 2147483647 w 139"/>
                  <a:gd name="T11" fmla="*/ 2147483647 h 140"/>
                  <a:gd name="T12" fmla="*/ 2147483647 w 139"/>
                  <a:gd name="T13" fmla="*/ 2147483647 h 140"/>
                  <a:gd name="T14" fmla="*/ 2147483647 w 139"/>
                  <a:gd name="T15" fmla="*/ 2147483647 h 140"/>
                  <a:gd name="T16" fmla="*/ 2147483647 w 139"/>
                  <a:gd name="T17" fmla="*/ 2147483647 h 140"/>
                  <a:gd name="T18" fmla="*/ 2147483647 w 139"/>
                  <a:gd name="T19" fmla="*/ 2147483647 h 1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"/>
                  <a:gd name="T31" fmla="*/ 0 h 140"/>
                  <a:gd name="T32" fmla="*/ 139 w 139"/>
                  <a:gd name="T33" fmla="*/ 140 h 1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Freeform 11"/>
              <p:cNvSpPr>
                <a:spLocks noChangeArrowheads="1"/>
              </p:cNvSpPr>
              <p:nvPr/>
            </p:nvSpPr>
            <p:spPr bwMode="auto">
              <a:xfrm>
                <a:off x="74789" y="74789"/>
                <a:ext cx="105773" cy="104705"/>
              </a:xfrm>
              <a:custGeom>
                <a:avLst/>
                <a:gdLst>
                  <a:gd name="T0" fmla="*/ 0 w 41"/>
                  <a:gd name="T1" fmla="*/ 2147483647 h 41"/>
                  <a:gd name="T2" fmla="*/ 2147483647 w 41"/>
                  <a:gd name="T3" fmla="*/ 2147483647 h 41"/>
                  <a:gd name="T4" fmla="*/ 2147483647 w 41"/>
                  <a:gd name="T5" fmla="*/ 2147483647 h 41"/>
                  <a:gd name="T6" fmla="*/ 2147483647 w 41"/>
                  <a:gd name="T7" fmla="*/ 0 h 41"/>
                  <a:gd name="T8" fmla="*/ 0 w 41"/>
                  <a:gd name="T9" fmla="*/ 2147483647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873853" y="3115541"/>
            <a:ext cx="714583" cy="714582"/>
            <a:chOff x="7830784" y="4072377"/>
            <a:chExt cx="952653" cy="9526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auto">
            <a:xfrm>
              <a:off x="7830784" y="4072377"/>
              <a:ext cx="952653" cy="952652"/>
            </a:xfrm>
            <a:prstGeom prst="ellipse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zh-CN">
                <a:sym typeface="+mn-lt"/>
              </a:endParaRPr>
            </a:p>
          </p:txBody>
        </p:sp>
        <p:sp>
          <p:nvSpPr>
            <p:cNvPr id="20" name="Freeform 7"/>
            <p:cNvSpPr>
              <a:spLocks noEditPoints="1" noChangeArrowheads="1"/>
            </p:cNvSpPr>
            <p:nvPr/>
          </p:nvSpPr>
          <p:spPr bwMode="auto">
            <a:xfrm>
              <a:off x="8101697" y="4336200"/>
              <a:ext cx="405578" cy="441105"/>
            </a:xfrm>
            <a:custGeom>
              <a:avLst/>
              <a:gdLst>
                <a:gd name="T0" fmla="*/ 2147483647 w 100"/>
                <a:gd name="T1" fmla="*/ 2147483647 h 132"/>
                <a:gd name="T2" fmla="*/ 2147483647 w 100"/>
                <a:gd name="T3" fmla="*/ 2147483647 h 132"/>
                <a:gd name="T4" fmla="*/ 2147483647 w 100"/>
                <a:gd name="T5" fmla="*/ 2147483647 h 132"/>
                <a:gd name="T6" fmla="*/ 2147483647 w 100"/>
                <a:gd name="T7" fmla="*/ 2147483647 h 132"/>
                <a:gd name="T8" fmla="*/ 2147483647 w 100"/>
                <a:gd name="T9" fmla="*/ 2147483647 h 132"/>
                <a:gd name="T10" fmla="*/ 2147483647 w 100"/>
                <a:gd name="T11" fmla="*/ 2147483647 h 132"/>
                <a:gd name="T12" fmla="*/ 2147483647 w 100"/>
                <a:gd name="T13" fmla="*/ 2147483647 h 132"/>
                <a:gd name="T14" fmla="*/ 2147483647 w 100"/>
                <a:gd name="T15" fmla="*/ 2147483647 h 132"/>
                <a:gd name="T16" fmla="*/ 2147483647 w 100"/>
                <a:gd name="T17" fmla="*/ 2147483647 h 132"/>
                <a:gd name="T18" fmla="*/ 2147483647 w 100"/>
                <a:gd name="T19" fmla="*/ 2147483647 h 132"/>
                <a:gd name="T20" fmla="*/ 2147483647 w 100"/>
                <a:gd name="T21" fmla="*/ 2147483647 h 132"/>
                <a:gd name="T22" fmla="*/ 2147483647 w 100"/>
                <a:gd name="T23" fmla="*/ 2147483647 h 132"/>
                <a:gd name="T24" fmla="*/ 2147483647 w 100"/>
                <a:gd name="T25" fmla="*/ 2147483647 h 132"/>
                <a:gd name="T26" fmla="*/ 2147483647 w 100"/>
                <a:gd name="T27" fmla="*/ 2147483647 h 132"/>
                <a:gd name="T28" fmla="*/ 2147483647 w 100"/>
                <a:gd name="T29" fmla="*/ 2147483647 h 132"/>
                <a:gd name="T30" fmla="*/ 2147483647 w 100"/>
                <a:gd name="T31" fmla="*/ 2147483647 h 132"/>
                <a:gd name="T32" fmla="*/ 2147483647 w 100"/>
                <a:gd name="T33" fmla="*/ 0 h 132"/>
                <a:gd name="T34" fmla="*/ 2147483647 w 100"/>
                <a:gd name="T35" fmla="*/ 2147483647 h 132"/>
                <a:gd name="T36" fmla="*/ 2147483647 w 100"/>
                <a:gd name="T37" fmla="*/ 2147483647 h 132"/>
                <a:gd name="T38" fmla="*/ 0 w 100"/>
                <a:gd name="T39" fmla="*/ 2147483647 h 132"/>
                <a:gd name="T40" fmla="*/ 0 w 100"/>
                <a:gd name="T41" fmla="*/ 2147483647 h 132"/>
                <a:gd name="T42" fmla="*/ 2147483647 w 100"/>
                <a:gd name="T43" fmla="*/ 2147483647 h 132"/>
                <a:gd name="T44" fmla="*/ 2147483647 w 100"/>
                <a:gd name="T45" fmla="*/ 2147483647 h 132"/>
                <a:gd name="T46" fmla="*/ 2147483647 w 100"/>
                <a:gd name="T47" fmla="*/ 2147483647 h 132"/>
                <a:gd name="T48" fmla="*/ 2147483647 w 100"/>
                <a:gd name="T49" fmla="*/ 2147483647 h 132"/>
                <a:gd name="T50" fmla="*/ 2147483647 w 100"/>
                <a:gd name="T51" fmla="*/ 2147483647 h 132"/>
                <a:gd name="T52" fmla="*/ 2147483647 w 100"/>
                <a:gd name="T53" fmla="*/ 2147483647 h 132"/>
                <a:gd name="T54" fmla="*/ 2147483647 w 100"/>
                <a:gd name="T55" fmla="*/ 2147483647 h 132"/>
                <a:gd name="T56" fmla="*/ 2147483647 w 100"/>
                <a:gd name="T57" fmla="*/ 2147483647 h 132"/>
                <a:gd name="T58" fmla="*/ 2147483647 w 100"/>
                <a:gd name="T59" fmla="*/ 2147483647 h 132"/>
                <a:gd name="T60" fmla="*/ 2147483647 w 100"/>
                <a:gd name="T61" fmla="*/ 2147483647 h 132"/>
                <a:gd name="T62" fmla="*/ 2147483647 w 100"/>
                <a:gd name="T63" fmla="*/ 2147483647 h 132"/>
                <a:gd name="T64" fmla="*/ 2147483647 w 100"/>
                <a:gd name="T65" fmla="*/ 2147483647 h 132"/>
                <a:gd name="T66" fmla="*/ 2147483647 w 100"/>
                <a:gd name="T67" fmla="*/ 2147483647 h 132"/>
                <a:gd name="T68" fmla="*/ 2147483647 w 100"/>
                <a:gd name="T69" fmla="*/ 2147483647 h 132"/>
                <a:gd name="T70" fmla="*/ 2147483647 w 100"/>
                <a:gd name="T71" fmla="*/ 2147483647 h 132"/>
                <a:gd name="T72" fmla="*/ 2147483647 w 100"/>
                <a:gd name="T73" fmla="*/ 2147483647 h 1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"/>
                <a:gd name="T112" fmla="*/ 0 h 132"/>
                <a:gd name="T113" fmla="*/ 100 w 100"/>
                <a:gd name="T114" fmla="*/ 132 h 1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" name="文本框 49"/>
          <p:cNvSpPr>
            <a:spLocks noChangeArrowheads="1"/>
          </p:cNvSpPr>
          <p:nvPr/>
        </p:nvSpPr>
        <p:spPr bwMode="auto">
          <a:xfrm>
            <a:off x="2098320" y="2208773"/>
            <a:ext cx="9172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步骤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 1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2" name="文本框 53"/>
          <p:cNvSpPr>
            <a:spLocks noChangeArrowheads="1"/>
          </p:cNvSpPr>
          <p:nvPr/>
        </p:nvSpPr>
        <p:spPr bwMode="auto">
          <a:xfrm>
            <a:off x="3997569" y="2208773"/>
            <a:ext cx="9185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步骤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 2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3" name="文本框 56"/>
          <p:cNvSpPr>
            <a:spLocks noChangeArrowheads="1"/>
          </p:cNvSpPr>
          <p:nvPr/>
        </p:nvSpPr>
        <p:spPr bwMode="auto">
          <a:xfrm>
            <a:off x="5957604" y="2222282"/>
            <a:ext cx="9185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步骤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 3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4" name="文本框 59"/>
          <p:cNvSpPr>
            <a:spLocks noChangeArrowheads="1"/>
          </p:cNvSpPr>
          <p:nvPr/>
        </p:nvSpPr>
        <p:spPr bwMode="auto">
          <a:xfrm>
            <a:off x="2117544" y="2821188"/>
            <a:ext cx="91720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步骤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 6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5" name="文本框 62"/>
          <p:cNvSpPr>
            <a:spLocks noChangeArrowheads="1"/>
          </p:cNvSpPr>
          <p:nvPr/>
        </p:nvSpPr>
        <p:spPr bwMode="auto">
          <a:xfrm>
            <a:off x="4033004" y="2807680"/>
            <a:ext cx="9185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步骤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 5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6" name="文本框 65"/>
          <p:cNvSpPr>
            <a:spLocks noChangeArrowheads="1"/>
          </p:cNvSpPr>
          <p:nvPr/>
        </p:nvSpPr>
        <p:spPr bwMode="auto">
          <a:xfrm>
            <a:off x="5994390" y="2807680"/>
            <a:ext cx="9185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步骤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 4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28078" y="1395951"/>
            <a:ext cx="714582" cy="714583"/>
            <a:chOff x="2703751" y="1779889"/>
            <a:chExt cx="952652" cy="952653"/>
          </a:xfrm>
        </p:grpSpPr>
        <p:sp>
          <p:nvSpPr>
            <p:cNvPr id="34" name="椭圆 33"/>
            <p:cNvSpPr>
              <a:spLocks noChangeArrowheads="1"/>
            </p:cNvSpPr>
            <p:nvPr/>
          </p:nvSpPr>
          <p:spPr bwMode="auto">
            <a:xfrm>
              <a:off x="2703751" y="1779889"/>
              <a:ext cx="952652" cy="952653"/>
            </a:xfrm>
            <a:prstGeom prst="ellipse">
              <a:avLst/>
            </a:prstGeom>
            <a:solidFill>
              <a:srgbClr val="619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zh-CN">
                <a:sym typeface="+mn-lt"/>
              </a:endParaRPr>
            </a:p>
          </p:txBody>
        </p:sp>
        <p:sp>
          <p:nvSpPr>
            <p:cNvPr id="35" name="Freeform 334"/>
            <p:cNvSpPr>
              <a:spLocks noEditPoints="1"/>
            </p:cNvSpPr>
            <p:nvPr/>
          </p:nvSpPr>
          <p:spPr bwMode="auto">
            <a:xfrm>
              <a:off x="2955894" y="2005712"/>
              <a:ext cx="472810" cy="445179"/>
            </a:xfrm>
            <a:custGeom>
              <a:avLst/>
              <a:gdLst>
                <a:gd name="T0" fmla="*/ 83 w 154"/>
                <a:gd name="T1" fmla="*/ 36 h 145"/>
                <a:gd name="T2" fmla="*/ 51 w 154"/>
                <a:gd name="T3" fmla="*/ 66 h 145"/>
                <a:gd name="T4" fmla="*/ 26 w 154"/>
                <a:gd name="T5" fmla="*/ 73 h 145"/>
                <a:gd name="T6" fmla="*/ 22 w 154"/>
                <a:gd name="T7" fmla="*/ 35 h 145"/>
                <a:gd name="T8" fmla="*/ 50 w 154"/>
                <a:gd name="T9" fmla="*/ 18 h 145"/>
                <a:gd name="T10" fmla="*/ 37 w 154"/>
                <a:gd name="T11" fmla="*/ 145 h 145"/>
                <a:gd name="T12" fmla="*/ 154 w 154"/>
                <a:gd name="T13" fmla="*/ 123 h 145"/>
                <a:gd name="T14" fmla="*/ 121 w 154"/>
                <a:gd name="T15" fmla="*/ 106 h 145"/>
                <a:gd name="T16" fmla="*/ 143 w 154"/>
                <a:gd name="T17" fmla="*/ 103 h 145"/>
                <a:gd name="T18" fmla="*/ 140 w 154"/>
                <a:gd name="T19" fmla="*/ 82 h 145"/>
                <a:gd name="T20" fmla="*/ 107 w 154"/>
                <a:gd name="T21" fmla="*/ 55 h 145"/>
                <a:gd name="T22" fmla="*/ 75 w 154"/>
                <a:gd name="T23" fmla="*/ 58 h 145"/>
                <a:gd name="T24" fmla="*/ 53 w 154"/>
                <a:gd name="T25" fmla="*/ 86 h 145"/>
                <a:gd name="T26" fmla="*/ 31 w 154"/>
                <a:gd name="T27" fmla="*/ 95 h 145"/>
                <a:gd name="T28" fmla="*/ 22 w 154"/>
                <a:gd name="T29" fmla="*/ 117 h 145"/>
                <a:gd name="T30" fmla="*/ 37 w 154"/>
                <a:gd name="T31" fmla="*/ 145 h 145"/>
                <a:gd name="T32" fmla="*/ 29 w 154"/>
                <a:gd name="T33" fmla="*/ 117 h 145"/>
                <a:gd name="T34" fmla="*/ 48 w 154"/>
                <a:gd name="T35" fmla="*/ 92 h 145"/>
                <a:gd name="T36" fmla="*/ 33 w 154"/>
                <a:gd name="T37" fmla="*/ 123 h 145"/>
                <a:gd name="T38" fmla="*/ 66 w 154"/>
                <a:gd name="T39" fmla="*/ 103 h 145"/>
                <a:gd name="T40" fmla="*/ 77 w 154"/>
                <a:gd name="T41" fmla="*/ 69 h 145"/>
                <a:gd name="T42" fmla="*/ 70 w 154"/>
                <a:gd name="T43" fmla="*/ 71 h 145"/>
                <a:gd name="T44" fmla="*/ 66 w 154"/>
                <a:gd name="T45" fmla="*/ 103 h 145"/>
                <a:gd name="T46" fmla="*/ 28 w 154"/>
                <a:gd name="T47" fmla="*/ 11 h 145"/>
                <a:gd name="T48" fmla="*/ 35 w 154"/>
                <a:gd name="T49" fmla="*/ 16 h 145"/>
                <a:gd name="T50" fmla="*/ 33 w 154"/>
                <a:gd name="T51" fmla="*/ 3 h 145"/>
                <a:gd name="T52" fmla="*/ 4 w 154"/>
                <a:gd name="T53" fmla="*/ 36 h 145"/>
                <a:gd name="T54" fmla="*/ 15 w 154"/>
                <a:gd name="T55" fmla="*/ 38 h 145"/>
                <a:gd name="T56" fmla="*/ 9 w 154"/>
                <a:gd name="T57" fmla="*/ 29 h 145"/>
                <a:gd name="T58" fmla="*/ 2 w 154"/>
                <a:gd name="T59" fmla="*/ 75 h 145"/>
                <a:gd name="T60" fmla="*/ 20 w 154"/>
                <a:gd name="T61" fmla="*/ 75 h 145"/>
                <a:gd name="T62" fmla="*/ 9 w 154"/>
                <a:gd name="T63" fmla="*/ 64 h 145"/>
                <a:gd name="T64" fmla="*/ 101 w 154"/>
                <a:gd name="T65" fmla="*/ 27 h 145"/>
                <a:gd name="T66" fmla="*/ 83 w 154"/>
                <a:gd name="T67" fmla="*/ 29 h 145"/>
                <a:gd name="T68" fmla="*/ 90 w 154"/>
                <a:gd name="T69" fmla="*/ 40 h 145"/>
                <a:gd name="T70" fmla="*/ 101 w 154"/>
                <a:gd name="T71" fmla="*/ 27 h 145"/>
                <a:gd name="T72" fmla="*/ 22 w 154"/>
                <a:gd name="T73" fmla="*/ 25 h 145"/>
                <a:gd name="T74" fmla="*/ 13 w 154"/>
                <a:gd name="T75" fmla="*/ 49 h 145"/>
                <a:gd name="T76" fmla="*/ 4 w 154"/>
                <a:gd name="T77" fmla="*/ 55 h 145"/>
                <a:gd name="T78" fmla="*/ 26 w 154"/>
                <a:gd name="T79" fmla="*/ 81 h 145"/>
                <a:gd name="T80" fmla="*/ 85 w 154"/>
                <a:gd name="T81" fmla="*/ 14 h 145"/>
                <a:gd name="T82" fmla="*/ 81 w 154"/>
                <a:gd name="T83" fmla="*/ 25 h 145"/>
                <a:gd name="T84" fmla="*/ 53 w 154"/>
                <a:gd name="T85" fmla="*/ 13 h 145"/>
                <a:gd name="T86" fmla="*/ 48 w 154"/>
                <a:gd name="T87" fmla="*/ 3 h 145"/>
                <a:gd name="T88" fmla="*/ 61 w 154"/>
                <a:gd name="T89" fmla="*/ 9 h 145"/>
                <a:gd name="T90" fmla="*/ 72 w 154"/>
                <a:gd name="T91" fmla="*/ 18 h 145"/>
                <a:gd name="T92" fmla="*/ 70 w 154"/>
                <a:gd name="T93" fmla="*/ 0 h 145"/>
                <a:gd name="T94" fmla="*/ 42 w 154"/>
                <a:gd name="T95" fmla="*/ 31 h 145"/>
                <a:gd name="T96" fmla="*/ 79 w 154"/>
                <a:gd name="T97" fmla="*/ 38 h 145"/>
                <a:gd name="T98" fmla="*/ 46 w 154"/>
                <a:gd name="T99" fmla="*/ 24 h 145"/>
                <a:gd name="T100" fmla="*/ 39 w 154"/>
                <a:gd name="T101" fmla="*/ 75 h 145"/>
                <a:gd name="T102" fmla="*/ 22 w 154"/>
                <a:gd name="T103" fmla="*/ 53 h 145"/>
                <a:gd name="T104" fmla="*/ 39 w 154"/>
                <a:gd name="T105" fmla="*/ 75 h 145"/>
                <a:gd name="T106" fmla="*/ 28 w 154"/>
                <a:gd name="T107" fmla="*/ 40 h 145"/>
                <a:gd name="T108" fmla="*/ 22 w 154"/>
                <a:gd name="T109" fmla="*/ 4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4" h="145">
                  <a:moveTo>
                    <a:pt x="62" y="20"/>
                  </a:moveTo>
                  <a:lnTo>
                    <a:pt x="62" y="20"/>
                  </a:lnTo>
                  <a:lnTo>
                    <a:pt x="72" y="24"/>
                  </a:lnTo>
                  <a:lnTo>
                    <a:pt x="77" y="29"/>
                  </a:lnTo>
                  <a:lnTo>
                    <a:pt x="83" y="36"/>
                  </a:lnTo>
                  <a:lnTo>
                    <a:pt x="85" y="46"/>
                  </a:lnTo>
                  <a:lnTo>
                    <a:pt x="85" y="46"/>
                  </a:lnTo>
                  <a:lnTo>
                    <a:pt x="72" y="49"/>
                  </a:lnTo>
                  <a:lnTo>
                    <a:pt x="61" y="57"/>
                  </a:lnTo>
                  <a:lnTo>
                    <a:pt x="51" y="66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26" y="73"/>
                  </a:lnTo>
                  <a:lnTo>
                    <a:pt x="20" y="64"/>
                  </a:lnTo>
                  <a:lnTo>
                    <a:pt x="18" y="5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2" y="35"/>
                  </a:lnTo>
                  <a:lnTo>
                    <a:pt x="26" y="29"/>
                  </a:lnTo>
                  <a:lnTo>
                    <a:pt x="31" y="24"/>
                  </a:lnTo>
                  <a:lnTo>
                    <a:pt x="37" y="20"/>
                  </a:lnTo>
                  <a:lnTo>
                    <a:pt x="44" y="18"/>
                  </a:lnTo>
                  <a:lnTo>
                    <a:pt x="50" y="18"/>
                  </a:lnTo>
                  <a:lnTo>
                    <a:pt x="57" y="18"/>
                  </a:lnTo>
                  <a:lnTo>
                    <a:pt x="62" y="20"/>
                  </a:lnTo>
                  <a:lnTo>
                    <a:pt x="62" y="20"/>
                  </a:lnTo>
                  <a:close/>
                  <a:moveTo>
                    <a:pt x="37" y="145"/>
                  </a:moveTo>
                  <a:lnTo>
                    <a:pt x="37" y="145"/>
                  </a:lnTo>
                  <a:lnTo>
                    <a:pt x="147" y="145"/>
                  </a:lnTo>
                  <a:lnTo>
                    <a:pt x="147" y="145"/>
                  </a:lnTo>
                  <a:lnTo>
                    <a:pt x="152" y="137"/>
                  </a:lnTo>
                  <a:lnTo>
                    <a:pt x="154" y="130"/>
                  </a:lnTo>
                  <a:lnTo>
                    <a:pt x="154" y="123"/>
                  </a:lnTo>
                  <a:lnTo>
                    <a:pt x="152" y="117"/>
                  </a:lnTo>
                  <a:lnTo>
                    <a:pt x="147" y="112"/>
                  </a:lnTo>
                  <a:lnTo>
                    <a:pt x="141" y="108"/>
                  </a:lnTo>
                  <a:lnTo>
                    <a:pt x="132" y="106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27" y="104"/>
                  </a:lnTo>
                  <a:lnTo>
                    <a:pt x="132" y="103"/>
                  </a:lnTo>
                  <a:lnTo>
                    <a:pt x="138" y="103"/>
                  </a:lnTo>
                  <a:lnTo>
                    <a:pt x="143" y="103"/>
                  </a:lnTo>
                  <a:lnTo>
                    <a:pt x="143" y="103"/>
                  </a:lnTo>
                  <a:lnTo>
                    <a:pt x="143" y="99"/>
                  </a:lnTo>
                  <a:lnTo>
                    <a:pt x="143" y="99"/>
                  </a:lnTo>
                  <a:lnTo>
                    <a:pt x="141" y="90"/>
                  </a:lnTo>
                  <a:lnTo>
                    <a:pt x="140" y="82"/>
                  </a:lnTo>
                  <a:lnTo>
                    <a:pt x="134" y="73"/>
                  </a:lnTo>
                  <a:lnTo>
                    <a:pt x="129" y="68"/>
                  </a:lnTo>
                  <a:lnTo>
                    <a:pt x="123" y="62"/>
                  </a:lnTo>
                  <a:lnTo>
                    <a:pt x="114" y="57"/>
                  </a:lnTo>
                  <a:lnTo>
                    <a:pt x="107" y="55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88" y="55"/>
                  </a:lnTo>
                  <a:lnTo>
                    <a:pt x="83" y="57"/>
                  </a:lnTo>
                  <a:lnTo>
                    <a:pt x="75" y="58"/>
                  </a:lnTo>
                  <a:lnTo>
                    <a:pt x="70" y="62"/>
                  </a:lnTo>
                  <a:lnTo>
                    <a:pt x="64" y="68"/>
                  </a:lnTo>
                  <a:lnTo>
                    <a:pt x="59" y="73"/>
                  </a:lnTo>
                  <a:lnTo>
                    <a:pt x="55" y="79"/>
                  </a:lnTo>
                  <a:lnTo>
                    <a:pt x="53" y="86"/>
                  </a:lnTo>
                  <a:lnTo>
                    <a:pt x="53" y="86"/>
                  </a:lnTo>
                  <a:lnTo>
                    <a:pt x="46" y="86"/>
                  </a:lnTo>
                  <a:lnTo>
                    <a:pt x="40" y="88"/>
                  </a:lnTo>
                  <a:lnTo>
                    <a:pt x="35" y="92"/>
                  </a:lnTo>
                  <a:lnTo>
                    <a:pt x="31" y="95"/>
                  </a:lnTo>
                  <a:lnTo>
                    <a:pt x="26" y="101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2" y="117"/>
                  </a:lnTo>
                  <a:lnTo>
                    <a:pt x="22" y="117"/>
                  </a:lnTo>
                  <a:lnTo>
                    <a:pt x="22" y="126"/>
                  </a:lnTo>
                  <a:lnTo>
                    <a:pt x="26" y="134"/>
                  </a:lnTo>
                  <a:lnTo>
                    <a:pt x="31" y="141"/>
                  </a:lnTo>
                  <a:lnTo>
                    <a:pt x="37" y="145"/>
                  </a:lnTo>
                  <a:lnTo>
                    <a:pt x="37" y="145"/>
                  </a:lnTo>
                  <a:close/>
                  <a:moveTo>
                    <a:pt x="37" y="136"/>
                  </a:moveTo>
                  <a:lnTo>
                    <a:pt x="37" y="136"/>
                  </a:lnTo>
                  <a:lnTo>
                    <a:pt x="31" y="130"/>
                  </a:lnTo>
                  <a:lnTo>
                    <a:pt x="29" y="123"/>
                  </a:lnTo>
                  <a:lnTo>
                    <a:pt x="29" y="117"/>
                  </a:lnTo>
                  <a:lnTo>
                    <a:pt x="29" y="110"/>
                  </a:lnTo>
                  <a:lnTo>
                    <a:pt x="33" y="104"/>
                  </a:lnTo>
                  <a:lnTo>
                    <a:pt x="37" y="99"/>
                  </a:lnTo>
                  <a:lnTo>
                    <a:pt x="42" y="95"/>
                  </a:lnTo>
                  <a:lnTo>
                    <a:pt x="48" y="92"/>
                  </a:lnTo>
                  <a:lnTo>
                    <a:pt x="48" y="92"/>
                  </a:lnTo>
                  <a:lnTo>
                    <a:pt x="40" y="101"/>
                  </a:lnTo>
                  <a:lnTo>
                    <a:pt x="35" y="110"/>
                  </a:lnTo>
                  <a:lnTo>
                    <a:pt x="33" y="115"/>
                  </a:lnTo>
                  <a:lnTo>
                    <a:pt x="33" y="123"/>
                  </a:lnTo>
                  <a:lnTo>
                    <a:pt x="35" y="128"/>
                  </a:lnTo>
                  <a:lnTo>
                    <a:pt x="37" y="136"/>
                  </a:lnTo>
                  <a:lnTo>
                    <a:pt x="37" y="136"/>
                  </a:lnTo>
                  <a:close/>
                  <a:moveTo>
                    <a:pt x="66" y="103"/>
                  </a:moveTo>
                  <a:lnTo>
                    <a:pt x="66" y="103"/>
                  </a:lnTo>
                  <a:lnTo>
                    <a:pt x="64" y="95"/>
                  </a:lnTo>
                  <a:lnTo>
                    <a:pt x="66" y="88"/>
                  </a:lnTo>
                  <a:lnTo>
                    <a:pt x="66" y="82"/>
                  </a:lnTo>
                  <a:lnTo>
                    <a:pt x="70" y="77"/>
                  </a:lnTo>
                  <a:lnTo>
                    <a:pt x="77" y="69"/>
                  </a:lnTo>
                  <a:lnTo>
                    <a:pt x="86" y="62"/>
                  </a:lnTo>
                  <a:lnTo>
                    <a:pt x="86" y="62"/>
                  </a:lnTo>
                  <a:lnTo>
                    <a:pt x="81" y="64"/>
                  </a:lnTo>
                  <a:lnTo>
                    <a:pt x="73" y="68"/>
                  </a:lnTo>
                  <a:lnTo>
                    <a:pt x="70" y="71"/>
                  </a:lnTo>
                  <a:lnTo>
                    <a:pt x="64" y="77"/>
                  </a:lnTo>
                  <a:lnTo>
                    <a:pt x="62" y="82"/>
                  </a:lnTo>
                  <a:lnTo>
                    <a:pt x="61" y="90"/>
                  </a:lnTo>
                  <a:lnTo>
                    <a:pt x="62" y="95"/>
                  </a:lnTo>
                  <a:lnTo>
                    <a:pt x="66" y="103"/>
                  </a:lnTo>
                  <a:lnTo>
                    <a:pt x="66" y="103"/>
                  </a:lnTo>
                  <a:close/>
                  <a:moveTo>
                    <a:pt x="28" y="2"/>
                  </a:moveTo>
                  <a:lnTo>
                    <a:pt x="28" y="2"/>
                  </a:lnTo>
                  <a:lnTo>
                    <a:pt x="29" y="5"/>
                  </a:lnTo>
                  <a:lnTo>
                    <a:pt x="28" y="11"/>
                  </a:lnTo>
                  <a:lnTo>
                    <a:pt x="28" y="14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0" y="9"/>
                  </a:lnTo>
                  <a:lnTo>
                    <a:pt x="37" y="5"/>
                  </a:lnTo>
                  <a:lnTo>
                    <a:pt x="33" y="3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0" y="33"/>
                  </a:moveTo>
                  <a:lnTo>
                    <a:pt x="0" y="33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9" y="42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5" y="31"/>
                  </a:lnTo>
                  <a:lnTo>
                    <a:pt x="9" y="29"/>
                  </a:lnTo>
                  <a:lnTo>
                    <a:pt x="4" y="31"/>
                  </a:lnTo>
                  <a:lnTo>
                    <a:pt x="0" y="33"/>
                  </a:lnTo>
                  <a:lnTo>
                    <a:pt x="0" y="33"/>
                  </a:lnTo>
                  <a:close/>
                  <a:moveTo>
                    <a:pt x="2" y="75"/>
                  </a:moveTo>
                  <a:lnTo>
                    <a:pt x="2" y="75"/>
                  </a:lnTo>
                  <a:lnTo>
                    <a:pt x="6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20" y="75"/>
                  </a:lnTo>
                  <a:lnTo>
                    <a:pt x="20" y="75"/>
                  </a:lnTo>
                  <a:lnTo>
                    <a:pt x="17" y="68"/>
                  </a:lnTo>
                  <a:lnTo>
                    <a:pt x="17" y="68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9" y="64"/>
                  </a:lnTo>
                  <a:lnTo>
                    <a:pt x="6" y="66"/>
                  </a:lnTo>
                  <a:lnTo>
                    <a:pt x="4" y="69"/>
                  </a:lnTo>
                  <a:lnTo>
                    <a:pt x="2" y="75"/>
                  </a:lnTo>
                  <a:lnTo>
                    <a:pt x="2" y="75"/>
                  </a:lnTo>
                  <a:close/>
                  <a:moveTo>
                    <a:pt x="101" y="27"/>
                  </a:moveTo>
                  <a:lnTo>
                    <a:pt x="101" y="27"/>
                  </a:lnTo>
                  <a:lnTo>
                    <a:pt x="97" y="27"/>
                  </a:lnTo>
                  <a:lnTo>
                    <a:pt x="92" y="27"/>
                  </a:lnTo>
                  <a:lnTo>
                    <a:pt x="88" y="27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4" y="40"/>
                  </a:lnTo>
                  <a:lnTo>
                    <a:pt x="97" y="36"/>
                  </a:lnTo>
                  <a:lnTo>
                    <a:pt x="101" y="33"/>
                  </a:lnTo>
                  <a:lnTo>
                    <a:pt x="101" y="27"/>
                  </a:lnTo>
                  <a:lnTo>
                    <a:pt x="101" y="27"/>
                  </a:lnTo>
                  <a:close/>
                  <a:moveTo>
                    <a:pt x="15" y="20"/>
                  </a:moveTo>
                  <a:lnTo>
                    <a:pt x="20" y="29"/>
                  </a:lnTo>
                  <a:lnTo>
                    <a:pt x="20" y="29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6" y="24"/>
                  </a:lnTo>
                  <a:lnTo>
                    <a:pt x="15" y="20"/>
                  </a:lnTo>
                  <a:lnTo>
                    <a:pt x="15" y="20"/>
                  </a:lnTo>
                  <a:close/>
                  <a:moveTo>
                    <a:pt x="4" y="55"/>
                  </a:moveTo>
                  <a:lnTo>
                    <a:pt x="13" y="49"/>
                  </a:lnTo>
                  <a:lnTo>
                    <a:pt x="13" y="49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8"/>
                  </a:lnTo>
                  <a:lnTo>
                    <a:pt x="4" y="55"/>
                  </a:lnTo>
                  <a:lnTo>
                    <a:pt x="4" y="55"/>
                  </a:lnTo>
                  <a:close/>
                  <a:moveTo>
                    <a:pt x="20" y="88"/>
                  </a:moveTo>
                  <a:lnTo>
                    <a:pt x="29" y="82"/>
                  </a:lnTo>
                  <a:lnTo>
                    <a:pt x="29" y="82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4" y="77"/>
                  </a:lnTo>
                  <a:lnTo>
                    <a:pt x="20" y="88"/>
                  </a:lnTo>
                  <a:lnTo>
                    <a:pt x="20" y="88"/>
                  </a:lnTo>
                  <a:close/>
                  <a:moveTo>
                    <a:pt x="85" y="14"/>
                  </a:moveTo>
                  <a:lnTo>
                    <a:pt x="73" y="20"/>
                  </a:lnTo>
                  <a:lnTo>
                    <a:pt x="73" y="20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81" y="25"/>
                  </a:lnTo>
                  <a:lnTo>
                    <a:pt x="85" y="14"/>
                  </a:lnTo>
                  <a:lnTo>
                    <a:pt x="85" y="14"/>
                  </a:lnTo>
                  <a:close/>
                  <a:moveTo>
                    <a:pt x="48" y="3"/>
                  </a:moveTo>
                  <a:lnTo>
                    <a:pt x="53" y="13"/>
                  </a:lnTo>
                  <a:lnTo>
                    <a:pt x="53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46" y="13"/>
                  </a:lnTo>
                  <a:lnTo>
                    <a:pt x="48" y="3"/>
                  </a:lnTo>
                  <a:lnTo>
                    <a:pt x="48" y="3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3"/>
                  </a:lnTo>
                  <a:lnTo>
                    <a:pt x="64" y="5"/>
                  </a:lnTo>
                  <a:lnTo>
                    <a:pt x="61" y="9"/>
                  </a:lnTo>
                  <a:lnTo>
                    <a:pt x="59" y="13"/>
                  </a:lnTo>
                  <a:lnTo>
                    <a:pt x="59" y="13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3" y="13"/>
                  </a:lnTo>
                  <a:lnTo>
                    <a:pt x="73" y="9"/>
                  </a:lnTo>
                  <a:lnTo>
                    <a:pt x="73" y="3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31" y="38"/>
                  </a:moveTo>
                  <a:lnTo>
                    <a:pt x="31" y="38"/>
                  </a:lnTo>
                  <a:lnTo>
                    <a:pt x="37" y="33"/>
                  </a:lnTo>
                  <a:lnTo>
                    <a:pt x="42" y="31"/>
                  </a:lnTo>
                  <a:lnTo>
                    <a:pt x="48" y="29"/>
                  </a:lnTo>
                  <a:lnTo>
                    <a:pt x="53" y="29"/>
                  </a:lnTo>
                  <a:lnTo>
                    <a:pt x="66" y="31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3" y="31"/>
                  </a:lnTo>
                  <a:lnTo>
                    <a:pt x="68" y="27"/>
                  </a:lnTo>
                  <a:lnTo>
                    <a:pt x="61" y="24"/>
                  </a:lnTo>
                  <a:lnTo>
                    <a:pt x="53" y="22"/>
                  </a:lnTo>
                  <a:lnTo>
                    <a:pt x="46" y="24"/>
                  </a:lnTo>
                  <a:lnTo>
                    <a:pt x="40" y="25"/>
                  </a:lnTo>
                  <a:lnTo>
                    <a:pt x="35" y="31"/>
                  </a:lnTo>
                  <a:lnTo>
                    <a:pt x="31" y="38"/>
                  </a:lnTo>
                  <a:lnTo>
                    <a:pt x="31" y="38"/>
                  </a:lnTo>
                  <a:close/>
                  <a:moveTo>
                    <a:pt x="39" y="75"/>
                  </a:moveTo>
                  <a:lnTo>
                    <a:pt x="39" y="75"/>
                  </a:lnTo>
                  <a:lnTo>
                    <a:pt x="31" y="69"/>
                  </a:lnTo>
                  <a:lnTo>
                    <a:pt x="28" y="62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2" y="58"/>
                  </a:lnTo>
                  <a:lnTo>
                    <a:pt x="26" y="66"/>
                  </a:lnTo>
                  <a:lnTo>
                    <a:pt x="31" y="71"/>
                  </a:lnTo>
                  <a:lnTo>
                    <a:pt x="35" y="75"/>
                  </a:lnTo>
                  <a:lnTo>
                    <a:pt x="39" y="75"/>
                  </a:lnTo>
                  <a:lnTo>
                    <a:pt x="39" y="75"/>
                  </a:lnTo>
                  <a:close/>
                  <a:moveTo>
                    <a:pt x="26" y="57"/>
                  </a:moveTo>
                  <a:lnTo>
                    <a:pt x="26" y="57"/>
                  </a:lnTo>
                  <a:lnTo>
                    <a:pt x="26" y="47"/>
                  </a:lnTo>
                  <a:lnTo>
                    <a:pt x="28" y="40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8" y="33"/>
                  </a:lnTo>
                  <a:lnTo>
                    <a:pt x="24" y="40"/>
                  </a:lnTo>
                  <a:lnTo>
                    <a:pt x="22" y="49"/>
                  </a:lnTo>
                  <a:lnTo>
                    <a:pt x="24" y="53"/>
                  </a:lnTo>
                  <a:lnTo>
                    <a:pt x="26" y="57"/>
                  </a:lnTo>
                  <a:lnTo>
                    <a:pt x="2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9" tIns="34294" rIns="68589" bIns="3429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957044" y="3115541"/>
            <a:ext cx="714582" cy="714582"/>
            <a:chOff x="5275372" y="4072377"/>
            <a:chExt cx="952652" cy="952652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275372" y="4072377"/>
              <a:ext cx="952652" cy="952652"/>
            </a:xfrm>
            <a:prstGeom prst="ellipse">
              <a:avLst/>
            </a:prstGeom>
            <a:solidFill>
              <a:srgbClr val="619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zh-CN">
                <a:sym typeface="+mn-lt"/>
              </a:endParaRPr>
            </a:p>
          </p:txBody>
        </p:sp>
        <p:sp>
          <p:nvSpPr>
            <p:cNvPr id="38" name="Freeform 360"/>
            <p:cNvSpPr>
              <a:spLocks noEditPoints="1"/>
            </p:cNvSpPr>
            <p:nvPr/>
          </p:nvSpPr>
          <p:spPr bwMode="auto">
            <a:xfrm>
              <a:off x="5558968" y="4346069"/>
              <a:ext cx="445180" cy="405267"/>
            </a:xfrm>
            <a:custGeom>
              <a:avLst/>
              <a:gdLst>
                <a:gd name="T0" fmla="*/ 60 w 145"/>
                <a:gd name="T1" fmla="*/ 62 h 132"/>
                <a:gd name="T2" fmla="*/ 57 w 145"/>
                <a:gd name="T3" fmla="*/ 40 h 132"/>
                <a:gd name="T4" fmla="*/ 55 w 145"/>
                <a:gd name="T5" fmla="*/ 22 h 132"/>
                <a:gd name="T6" fmla="*/ 68 w 145"/>
                <a:gd name="T7" fmla="*/ 5 h 132"/>
                <a:gd name="T8" fmla="*/ 91 w 145"/>
                <a:gd name="T9" fmla="*/ 1 h 132"/>
                <a:gd name="T10" fmla="*/ 104 w 145"/>
                <a:gd name="T11" fmla="*/ 9 h 132"/>
                <a:gd name="T12" fmla="*/ 112 w 145"/>
                <a:gd name="T13" fmla="*/ 22 h 132"/>
                <a:gd name="T14" fmla="*/ 97 w 145"/>
                <a:gd name="T15" fmla="*/ 40 h 132"/>
                <a:gd name="T16" fmla="*/ 77 w 145"/>
                <a:gd name="T17" fmla="*/ 53 h 132"/>
                <a:gd name="T18" fmla="*/ 75 w 145"/>
                <a:gd name="T19" fmla="*/ 62 h 132"/>
                <a:gd name="T20" fmla="*/ 88 w 145"/>
                <a:gd name="T21" fmla="*/ 62 h 132"/>
                <a:gd name="T22" fmla="*/ 121 w 145"/>
                <a:gd name="T23" fmla="*/ 49 h 132"/>
                <a:gd name="T24" fmla="*/ 139 w 145"/>
                <a:gd name="T25" fmla="*/ 55 h 132"/>
                <a:gd name="T26" fmla="*/ 145 w 145"/>
                <a:gd name="T27" fmla="*/ 71 h 132"/>
                <a:gd name="T28" fmla="*/ 130 w 145"/>
                <a:gd name="T29" fmla="*/ 80 h 132"/>
                <a:gd name="T30" fmla="*/ 99 w 145"/>
                <a:gd name="T31" fmla="*/ 82 h 132"/>
                <a:gd name="T32" fmla="*/ 88 w 145"/>
                <a:gd name="T33" fmla="*/ 88 h 132"/>
                <a:gd name="T34" fmla="*/ 95 w 145"/>
                <a:gd name="T35" fmla="*/ 101 h 132"/>
                <a:gd name="T36" fmla="*/ 104 w 145"/>
                <a:gd name="T37" fmla="*/ 108 h 132"/>
                <a:gd name="T38" fmla="*/ 104 w 145"/>
                <a:gd name="T39" fmla="*/ 117 h 132"/>
                <a:gd name="T40" fmla="*/ 95 w 145"/>
                <a:gd name="T41" fmla="*/ 128 h 132"/>
                <a:gd name="T42" fmla="*/ 77 w 145"/>
                <a:gd name="T43" fmla="*/ 130 h 132"/>
                <a:gd name="T44" fmla="*/ 69 w 145"/>
                <a:gd name="T45" fmla="*/ 124 h 132"/>
                <a:gd name="T46" fmla="*/ 69 w 145"/>
                <a:gd name="T47" fmla="*/ 104 h 132"/>
                <a:gd name="T48" fmla="*/ 68 w 145"/>
                <a:gd name="T49" fmla="*/ 93 h 132"/>
                <a:gd name="T50" fmla="*/ 58 w 145"/>
                <a:gd name="T51" fmla="*/ 91 h 132"/>
                <a:gd name="T52" fmla="*/ 47 w 145"/>
                <a:gd name="T53" fmla="*/ 110 h 132"/>
                <a:gd name="T54" fmla="*/ 38 w 145"/>
                <a:gd name="T55" fmla="*/ 117 h 132"/>
                <a:gd name="T56" fmla="*/ 24 w 145"/>
                <a:gd name="T57" fmla="*/ 115 h 132"/>
                <a:gd name="T58" fmla="*/ 5 w 145"/>
                <a:gd name="T59" fmla="*/ 97 h 132"/>
                <a:gd name="T60" fmla="*/ 9 w 145"/>
                <a:gd name="T61" fmla="*/ 84 h 132"/>
                <a:gd name="T62" fmla="*/ 25 w 145"/>
                <a:gd name="T63" fmla="*/ 80 h 132"/>
                <a:gd name="T64" fmla="*/ 38 w 145"/>
                <a:gd name="T65" fmla="*/ 80 h 132"/>
                <a:gd name="T66" fmla="*/ 42 w 145"/>
                <a:gd name="T67" fmla="*/ 75 h 132"/>
                <a:gd name="T68" fmla="*/ 25 w 145"/>
                <a:gd name="T69" fmla="*/ 71 h 132"/>
                <a:gd name="T70" fmla="*/ 9 w 145"/>
                <a:gd name="T71" fmla="*/ 69 h 132"/>
                <a:gd name="T72" fmla="*/ 0 w 145"/>
                <a:gd name="T73" fmla="*/ 58 h 132"/>
                <a:gd name="T74" fmla="*/ 11 w 145"/>
                <a:gd name="T75" fmla="*/ 46 h 132"/>
                <a:gd name="T76" fmla="*/ 25 w 145"/>
                <a:gd name="T77" fmla="*/ 40 h 132"/>
                <a:gd name="T78" fmla="*/ 46 w 145"/>
                <a:gd name="T79" fmla="*/ 47 h 132"/>
                <a:gd name="T80" fmla="*/ 55 w 145"/>
                <a:gd name="T81" fmla="*/ 64 h 132"/>
                <a:gd name="T82" fmla="*/ 62 w 145"/>
                <a:gd name="T83" fmla="*/ 34 h 132"/>
                <a:gd name="T84" fmla="*/ 68 w 145"/>
                <a:gd name="T85" fmla="*/ 16 h 132"/>
                <a:gd name="T86" fmla="*/ 82 w 145"/>
                <a:gd name="T87" fmla="*/ 9 h 132"/>
                <a:gd name="T88" fmla="*/ 77 w 145"/>
                <a:gd name="T89" fmla="*/ 7 h 132"/>
                <a:gd name="T90" fmla="*/ 66 w 145"/>
                <a:gd name="T91" fmla="*/ 14 h 132"/>
                <a:gd name="T92" fmla="*/ 62 w 145"/>
                <a:gd name="T93" fmla="*/ 34 h 132"/>
                <a:gd name="T94" fmla="*/ 13 w 145"/>
                <a:gd name="T95" fmla="*/ 51 h 132"/>
                <a:gd name="T96" fmla="*/ 5 w 145"/>
                <a:gd name="T97" fmla="*/ 60 h 132"/>
                <a:gd name="T98" fmla="*/ 13 w 145"/>
                <a:gd name="T99" fmla="*/ 66 h 132"/>
                <a:gd name="T100" fmla="*/ 16 w 145"/>
                <a:gd name="T101" fmla="*/ 66 h 132"/>
                <a:gd name="T102" fmla="*/ 13 w 145"/>
                <a:gd name="T103" fmla="*/ 5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5" h="132">
                  <a:moveTo>
                    <a:pt x="58" y="64"/>
                  </a:moveTo>
                  <a:lnTo>
                    <a:pt x="58" y="64"/>
                  </a:lnTo>
                  <a:lnTo>
                    <a:pt x="60" y="62"/>
                  </a:lnTo>
                  <a:lnTo>
                    <a:pt x="60" y="58"/>
                  </a:lnTo>
                  <a:lnTo>
                    <a:pt x="60" y="49"/>
                  </a:lnTo>
                  <a:lnTo>
                    <a:pt x="57" y="40"/>
                  </a:lnTo>
                  <a:lnTo>
                    <a:pt x="53" y="29"/>
                  </a:lnTo>
                  <a:lnTo>
                    <a:pt x="53" y="29"/>
                  </a:lnTo>
                  <a:lnTo>
                    <a:pt x="55" y="22"/>
                  </a:lnTo>
                  <a:lnTo>
                    <a:pt x="57" y="16"/>
                  </a:lnTo>
                  <a:lnTo>
                    <a:pt x="62" y="9"/>
                  </a:lnTo>
                  <a:lnTo>
                    <a:pt x="68" y="5"/>
                  </a:lnTo>
                  <a:lnTo>
                    <a:pt x="75" y="1"/>
                  </a:lnTo>
                  <a:lnTo>
                    <a:pt x="82" y="0"/>
                  </a:lnTo>
                  <a:lnTo>
                    <a:pt x="91" y="1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10" y="16"/>
                  </a:lnTo>
                  <a:lnTo>
                    <a:pt x="112" y="22"/>
                  </a:lnTo>
                  <a:lnTo>
                    <a:pt x="112" y="27"/>
                  </a:lnTo>
                  <a:lnTo>
                    <a:pt x="108" y="31"/>
                  </a:lnTo>
                  <a:lnTo>
                    <a:pt x="97" y="40"/>
                  </a:lnTo>
                  <a:lnTo>
                    <a:pt x="84" y="47"/>
                  </a:lnTo>
                  <a:lnTo>
                    <a:pt x="84" y="47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3" y="60"/>
                  </a:lnTo>
                  <a:lnTo>
                    <a:pt x="75" y="62"/>
                  </a:lnTo>
                  <a:lnTo>
                    <a:pt x="77" y="64"/>
                  </a:lnTo>
                  <a:lnTo>
                    <a:pt x="82" y="64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104" y="55"/>
                  </a:lnTo>
                  <a:lnTo>
                    <a:pt x="121" y="49"/>
                  </a:lnTo>
                  <a:lnTo>
                    <a:pt x="128" y="47"/>
                  </a:lnTo>
                  <a:lnTo>
                    <a:pt x="134" y="49"/>
                  </a:lnTo>
                  <a:lnTo>
                    <a:pt x="139" y="55"/>
                  </a:lnTo>
                  <a:lnTo>
                    <a:pt x="143" y="62"/>
                  </a:lnTo>
                  <a:lnTo>
                    <a:pt x="143" y="62"/>
                  </a:lnTo>
                  <a:lnTo>
                    <a:pt x="145" y="71"/>
                  </a:lnTo>
                  <a:lnTo>
                    <a:pt x="141" y="77"/>
                  </a:lnTo>
                  <a:lnTo>
                    <a:pt x="137" y="79"/>
                  </a:lnTo>
                  <a:lnTo>
                    <a:pt x="130" y="80"/>
                  </a:lnTo>
                  <a:lnTo>
                    <a:pt x="113" y="82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8" y="88"/>
                  </a:lnTo>
                  <a:lnTo>
                    <a:pt x="86" y="90"/>
                  </a:lnTo>
                  <a:lnTo>
                    <a:pt x="90" y="95"/>
                  </a:lnTo>
                  <a:lnTo>
                    <a:pt x="95" y="101"/>
                  </a:lnTo>
                  <a:lnTo>
                    <a:pt x="95" y="101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4" y="117"/>
                  </a:lnTo>
                  <a:lnTo>
                    <a:pt x="102" y="121"/>
                  </a:lnTo>
                  <a:lnTo>
                    <a:pt x="99" y="124"/>
                  </a:lnTo>
                  <a:lnTo>
                    <a:pt x="95" y="128"/>
                  </a:lnTo>
                  <a:lnTo>
                    <a:pt x="90" y="130"/>
                  </a:lnTo>
                  <a:lnTo>
                    <a:pt x="82" y="132"/>
                  </a:lnTo>
                  <a:lnTo>
                    <a:pt x="77" y="130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69" y="124"/>
                  </a:lnTo>
                  <a:lnTo>
                    <a:pt x="68" y="121"/>
                  </a:lnTo>
                  <a:lnTo>
                    <a:pt x="68" y="113"/>
                  </a:lnTo>
                  <a:lnTo>
                    <a:pt x="69" y="104"/>
                  </a:lnTo>
                  <a:lnTo>
                    <a:pt x="69" y="97"/>
                  </a:lnTo>
                  <a:lnTo>
                    <a:pt x="69" y="97"/>
                  </a:lnTo>
                  <a:lnTo>
                    <a:pt x="68" y="93"/>
                  </a:lnTo>
                  <a:lnTo>
                    <a:pt x="66" y="91"/>
                  </a:lnTo>
                  <a:lnTo>
                    <a:pt x="62" y="91"/>
                  </a:lnTo>
                  <a:lnTo>
                    <a:pt x="58" y="91"/>
                  </a:lnTo>
                  <a:lnTo>
                    <a:pt x="53" y="99"/>
                  </a:lnTo>
                  <a:lnTo>
                    <a:pt x="47" y="110"/>
                  </a:lnTo>
                  <a:lnTo>
                    <a:pt x="47" y="110"/>
                  </a:lnTo>
                  <a:lnTo>
                    <a:pt x="46" y="113"/>
                  </a:lnTo>
                  <a:lnTo>
                    <a:pt x="42" y="115"/>
                  </a:lnTo>
                  <a:lnTo>
                    <a:pt x="38" y="117"/>
                  </a:lnTo>
                  <a:lnTo>
                    <a:pt x="31" y="119"/>
                  </a:lnTo>
                  <a:lnTo>
                    <a:pt x="31" y="119"/>
                  </a:lnTo>
                  <a:lnTo>
                    <a:pt x="24" y="115"/>
                  </a:lnTo>
                  <a:lnTo>
                    <a:pt x="14" y="110"/>
                  </a:lnTo>
                  <a:lnTo>
                    <a:pt x="7" y="102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0"/>
                  </a:lnTo>
                  <a:lnTo>
                    <a:pt x="9" y="84"/>
                  </a:lnTo>
                  <a:lnTo>
                    <a:pt x="16" y="80"/>
                  </a:lnTo>
                  <a:lnTo>
                    <a:pt x="20" y="79"/>
                  </a:lnTo>
                  <a:lnTo>
                    <a:pt x="25" y="80"/>
                  </a:lnTo>
                  <a:lnTo>
                    <a:pt x="25" y="80"/>
                  </a:lnTo>
                  <a:lnTo>
                    <a:pt x="33" y="80"/>
                  </a:lnTo>
                  <a:lnTo>
                    <a:pt x="38" y="80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5" y="49"/>
                  </a:lnTo>
                  <a:lnTo>
                    <a:pt x="11" y="46"/>
                  </a:lnTo>
                  <a:lnTo>
                    <a:pt x="18" y="42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6" y="47"/>
                  </a:lnTo>
                  <a:lnTo>
                    <a:pt x="47" y="53"/>
                  </a:lnTo>
                  <a:lnTo>
                    <a:pt x="53" y="62"/>
                  </a:lnTo>
                  <a:lnTo>
                    <a:pt x="55" y="64"/>
                  </a:lnTo>
                  <a:lnTo>
                    <a:pt x="58" y="64"/>
                  </a:lnTo>
                  <a:lnTo>
                    <a:pt x="58" y="64"/>
                  </a:lnTo>
                  <a:close/>
                  <a:moveTo>
                    <a:pt x="62" y="34"/>
                  </a:moveTo>
                  <a:lnTo>
                    <a:pt x="62" y="34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1" y="14"/>
                  </a:lnTo>
                  <a:lnTo>
                    <a:pt x="75" y="11"/>
                  </a:lnTo>
                  <a:lnTo>
                    <a:pt x="82" y="9"/>
                  </a:lnTo>
                  <a:lnTo>
                    <a:pt x="90" y="9"/>
                  </a:lnTo>
                  <a:lnTo>
                    <a:pt x="90" y="9"/>
                  </a:lnTo>
                  <a:lnTo>
                    <a:pt x="77" y="7"/>
                  </a:lnTo>
                  <a:lnTo>
                    <a:pt x="73" y="9"/>
                  </a:lnTo>
                  <a:lnTo>
                    <a:pt x="68" y="11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5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3" y="51"/>
                  </a:moveTo>
                  <a:lnTo>
                    <a:pt x="13" y="51"/>
                  </a:lnTo>
                  <a:lnTo>
                    <a:pt x="7" y="55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7" y="64"/>
                  </a:lnTo>
                  <a:lnTo>
                    <a:pt x="13" y="66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16" y="66"/>
                  </a:lnTo>
                  <a:lnTo>
                    <a:pt x="13" y="62"/>
                  </a:lnTo>
                  <a:lnTo>
                    <a:pt x="11" y="58"/>
                  </a:lnTo>
                  <a:lnTo>
                    <a:pt x="13" y="51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9" tIns="34294" rIns="68589" bIns="3429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57044" y="1394600"/>
            <a:ext cx="714582" cy="714582"/>
            <a:chOff x="5275372" y="1778088"/>
            <a:chExt cx="952652" cy="9526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5275372" y="1778088"/>
              <a:ext cx="952652" cy="952652"/>
            </a:xfrm>
            <a:prstGeom prst="ellipse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zh-CN">
                <a:sym typeface="+mn-lt"/>
              </a:endParaRPr>
            </a:p>
          </p:txBody>
        </p:sp>
        <p:sp>
          <p:nvSpPr>
            <p:cNvPr id="41" name="Freeform 452"/>
            <p:cNvSpPr>
              <a:spLocks noEditPoints="1"/>
            </p:cNvSpPr>
            <p:nvPr/>
          </p:nvSpPr>
          <p:spPr bwMode="auto">
            <a:xfrm>
              <a:off x="5562209" y="2060848"/>
              <a:ext cx="439040" cy="392986"/>
            </a:xfrm>
            <a:custGeom>
              <a:avLst/>
              <a:gdLst>
                <a:gd name="T0" fmla="*/ 88 w 143"/>
                <a:gd name="T1" fmla="*/ 20 h 128"/>
                <a:gd name="T2" fmla="*/ 94 w 143"/>
                <a:gd name="T3" fmla="*/ 25 h 128"/>
                <a:gd name="T4" fmla="*/ 130 w 143"/>
                <a:gd name="T5" fmla="*/ 35 h 128"/>
                <a:gd name="T6" fmla="*/ 136 w 143"/>
                <a:gd name="T7" fmla="*/ 31 h 128"/>
                <a:gd name="T8" fmla="*/ 141 w 143"/>
                <a:gd name="T9" fmla="*/ 38 h 128"/>
                <a:gd name="T10" fmla="*/ 141 w 143"/>
                <a:gd name="T11" fmla="*/ 49 h 128"/>
                <a:gd name="T12" fmla="*/ 138 w 143"/>
                <a:gd name="T13" fmla="*/ 58 h 128"/>
                <a:gd name="T14" fmla="*/ 130 w 143"/>
                <a:gd name="T15" fmla="*/ 62 h 128"/>
                <a:gd name="T16" fmla="*/ 99 w 143"/>
                <a:gd name="T17" fmla="*/ 53 h 128"/>
                <a:gd name="T18" fmla="*/ 90 w 143"/>
                <a:gd name="T19" fmla="*/ 57 h 128"/>
                <a:gd name="T20" fmla="*/ 83 w 143"/>
                <a:gd name="T21" fmla="*/ 64 h 128"/>
                <a:gd name="T22" fmla="*/ 86 w 143"/>
                <a:gd name="T23" fmla="*/ 75 h 128"/>
                <a:gd name="T24" fmla="*/ 81 w 143"/>
                <a:gd name="T25" fmla="*/ 79 h 128"/>
                <a:gd name="T26" fmla="*/ 75 w 143"/>
                <a:gd name="T27" fmla="*/ 84 h 128"/>
                <a:gd name="T28" fmla="*/ 61 w 143"/>
                <a:gd name="T29" fmla="*/ 128 h 128"/>
                <a:gd name="T30" fmla="*/ 46 w 143"/>
                <a:gd name="T31" fmla="*/ 128 h 128"/>
                <a:gd name="T32" fmla="*/ 50 w 143"/>
                <a:gd name="T33" fmla="*/ 75 h 128"/>
                <a:gd name="T34" fmla="*/ 50 w 143"/>
                <a:gd name="T35" fmla="*/ 64 h 128"/>
                <a:gd name="T36" fmla="*/ 46 w 143"/>
                <a:gd name="T37" fmla="*/ 55 h 128"/>
                <a:gd name="T38" fmla="*/ 39 w 143"/>
                <a:gd name="T39" fmla="*/ 46 h 128"/>
                <a:gd name="T40" fmla="*/ 13 w 143"/>
                <a:gd name="T41" fmla="*/ 44 h 128"/>
                <a:gd name="T42" fmla="*/ 4 w 143"/>
                <a:gd name="T43" fmla="*/ 40 h 128"/>
                <a:gd name="T44" fmla="*/ 0 w 143"/>
                <a:gd name="T45" fmla="*/ 27 h 128"/>
                <a:gd name="T46" fmla="*/ 4 w 143"/>
                <a:gd name="T47" fmla="*/ 13 h 128"/>
                <a:gd name="T48" fmla="*/ 13 w 143"/>
                <a:gd name="T49" fmla="*/ 2 h 128"/>
                <a:gd name="T50" fmla="*/ 22 w 143"/>
                <a:gd name="T51" fmla="*/ 3 h 128"/>
                <a:gd name="T52" fmla="*/ 103 w 143"/>
                <a:gd name="T53" fmla="*/ 36 h 128"/>
                <a:gd name="T54" fmla="*/ 128 w 143"/>
                <a:gd name="T55" fmla="*/ 38 h 128"/>
                <a:gd name="T56" fmla="*/ 103 w 143"/>
                <a:gd name="T57" fmla="*/ 36 h 128"/>
                <a:gd name="T58" fmla="*/ 84 w 143"/>
                <a:gd name="T59" fmla="*/ 25 h 128"/>
                <a:gd name="T60" fmla="*/ 26 w 143"/>
                <a:gd name="T61" fmla="*/ 14 h 128"/>
                <a:gd name="T62" fmla="*/ 79 w 143"/>
                <a:gd name="T63" fmla="*/ 31 h 128"/>
                <a:gd name="T64" fmla="*/ 84 w 143"/>
                <a:gd name="T65" fmla="*/ 25 h 128"/>
                <a:gd name="T66" fmla="*/ 94 w 143"/>
                <a:gd name="T67" fmla="*/ 35 h 128"/>
                <a:gd name="T68" fmla="*/ 86 w 143"/>
                <a:gd name="T69" fmla="*/ 35 h 128"/>
                <a:gd name="T70" fmla="*/ 84 w 143"/>
                <a:gd name="T71" fmla="*/ 40 h 128"/>
                <a:gd name="T72" fmla="*/ 90 w 143"/>
                <a:gd name="T73" fmla="*/ 47 h 128"/>
                <a:gd name="T74" fmla="*/ 94 w 143"/>
                <a:gd name="T75" fmla="*/ 46 h 128"/>
                <a:gd name="T76" fmla="*/ 94 w 143"/>
                <a:gd name="T77" fmla="*/ 35 h 128"/>
                <a:gd name="T78" fmla="*/ 134 w 143"/>
                <a:gd name="T79" fmla="*/ 36 h 128"/>
                <a:gd name="T80" fmla="*/ 132 w 143"/>
                <a:gd name="T81" fmla="*/ 53 h 128"/>
                <a:gd name="T82" fmla="*/ 132 w 143"/>
                <a:gd name="T83" fmla="*/ 58 h 128"/>
                <a:gd name="T84" fmla="*/ 134 w 143"/>
                <a:gd name="T85" fmla="*/ 57 h 128"/>
                <a:gd name="T86" fmla="*/ 138 w 143"/>
                <a:gd name="T87" fmla="*/ 38 h 128"/>
                <a:gd name="T88" fmla="*/ 136 w 143"/>
                <a:gd name="T89" fmla="*/ 36 h 128"/>
                <a:gd name="T90" fmla="*/ 134 w 143"/>
                <a:gd name="T91" fmla="*/ 36 h 128"/>
                <a:gd name="T92" fmla="*/ 18 w 143"/>
                <a:gd name="T93" fmla="*/ 9 h 128"/>
                <a:gd name="T94" fmla="*/ 15 w 143"/>
                <a:gd name="T95" fmla="*/ 7 h 128"/>
                <a:gd name="T96" fmla="*/ 9 w 143"/>
                <a:gd name="T97" fmla="*/ 14 h 128"/>
                <a:gd name="T98" fmla="*/ 7 w 143"/>
                <a:gd name="T99" fmla="*/ 27 h 128"/>
                <a:gd name="T100" fmla="*/ 9 w 143"/>
                <a:gd name="T101" fmla="*/ 36 h 128"/>
                <a:gd name="T102" fmla="*/ 13 w 143"/>
                <a:gd name="T103" fmla="*/ 36 h 128"/>
                <a:gd name="T104" fmla="*/ 16 w 143"/>
                <a:gd name="T105" fmla="*/ 29 h 128"/>
                <a:gd name="T106" fmla="*/ 20 w 143"/>
                <a:gd name="T107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3" h="128">
                  <a:moveTo>
                    <a:pt x="26" y="9"/>
                  </a:moveTo>
                  <a:lnTo>
                    <a:pt x="88" y="20"/>
                  </a:lnTo>
                  <a:lnTo>
                    <a:pt x="88" y="20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4" y="25"/>
                  </a:lnTo>
                  <a:lnTo>
                    <a:pt x="97" y="27"/>
                  </a:lnTo>
                  <a:lnTo>
                    <a:pt x="130" y="35"/>
                  </a:lnTo>
                  <a:lnTo>
                    <a:pt x="130" y="35"/>
                  </a:lnTo>
                  <a:lnTo>
                    <a:pt x="132" y="33"/>
                  </a:lnTo>
                  <a:lnTo>
                    <a:pt x="136" y="31"/>
                  </a:lnTo>
                  <a:lnTo>
                    <a:pt x="136" y="31"/>
                  </a:lnTo>
                  <a:lnTo>
                    <a:pt x="139" y="35"/>
                  </a:lnTo>
                  <a:lnTo>
                    <a:pt x="141" y="38"/>
                  </a:lnTo>
                  <a:lnTo>
                    <a:pt x="141" y="38"/>
                  </a:lnTo>
                  <a:lnTo>
                    <a:pt x="143" y="44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1" y="55"/>
                  </a:lnTo>
                  <a:lnTo>
                    <a:pt x="138" y="58"/>
                  </a:lnTo>
                  <a:lnTo>
                    <a:pt x="138" y="58"/>
                  </a:lnTo>
                  <a:lnTo>
                    <a:pt x="134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27" y="60"/>
                  </a:lnTo>
                  <a:lnTo>
                    <a:pt x="125" y="58"/>
                  </a:lnTo>
                  <a:lnTo>
                    <a:pt x="99" y="53"/>
                  </a:lnTo>
                  <a:lnTo>
                    <a:pt x="99" y="53"/>
                  </a:lnTo>
                  <a:lnTo>
                    <a:pt x="95" y="55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83" y="55"/>
                  </a:lnTo>
                  <a:lnTo>
                    <a:pt x="83" y="64"/>
                  </a:lnTo>
                  <a:lnTo>
                    <a:pt x="86" y="64"/>
                  </a:lnTo>
                  <a:lnTo>
                    <a:pt x="86" y="69"/>
                  </a:lnTo>
                  <a:lnTo>
                    <a:pt x="86" y="75"/>
                  </a:lnTo>
                  <a:lnTo>
                    <a:pt x="81" y="75"/>
                  </a:lnTo>
                  <a:lnTo>
                    <a:pt x="81" y="79"/>
                  </a:lnTo>
                  <a:lnTo>
                    <a:pt x="81" y="79"/>
                  </a:lnTo>
                  <a:lnTo>
                    <a:pt x="94" y="128"/>
                  </a:lnTo>
                  <a:lnTo>
                    <a:pt x="84" y="128"/>
                  </a:lnTo>
                  <a:lnTo>
                    <a:pt x="75" y="84"/>
                  </a:lnTo>
                  <a:lnTo>
                    <a:pt x="72" y="84"/>
                  </a:lnTo>
                  <a:lnTo>
                    <a:pt x="72" y="128"/>
                  </a:lnTo>
                  <a:lnTo>
                    <a:pt x="61" y="128"/>
                  </a:lnTo>
                  <a:lnTo>
                    <a:pt x="61" y="84"/>
                  </a:lnTo>
                  <a:lnTo>
                    <a:pt x="57" y="84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50" y="80"/>
                  </a:lnTo>
                  <a:lnTo>
                    <a:pt x="50" y="75"/>
                  </a:lnTo>
                  <a:lnTo>
                    <a:pt x="44" y="75"/>
                  </a:lnTo>
                  <a:lnTo>
                    <a:pt x="44" y="64"/>
                  </a:lnTo>
                  <a:lnTo>
                    <a:pt x="50" y="64"/>
                  </a:lnTo>
                  <a:lnTo>
                    <a:pt x="50" y="57"/>
                  </a:lnTo>
                  <a:lnTo>
                    <a:pt x="50" y="57"/>
                  </a:lnTo>
                  <a:lnTo>
                    <a:pt x="46" y="55"/>
                  </a:lnTo>
                  <a:lnTo>
                    <a:pt x="42" y="51"/>
                  </a:lnTo>
                  <a:lnTo>
                    <a:pt x="42" y="51"/>
                  </a:lnTo>
                  <a:lnTo>
                    <a:pt x="39" y="4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3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7" y="5"/>
                  </a:lnTo>
                  <a:lnTo>
                    <a:pt x="7" y="5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3"/>
                  </a:lnTo>
                  <a:lnTo>
                    <a:pt x="26" y="9"/>
                  </a:lnTo>
                  <a:lnTo>
                    <a:pt x="26" y="9"/>
                  </a:lnTo>
                  <a:close/>
                  <a:moveTo>
                    <a:pt x="103" y="36"/>
                  </a:moveTo>
                  <a:lnTo>
                    <a:pt x="130" y="42"/>
                  </a:lnTo>
                  <a:lnTo>
                    <a:pt x="130" y="42"/>
                  </a:lnTo>
                  <a:lnTo>
                    <a:pt x="128" y="38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103" y="36"/>
                  </a:lnTo>
                  <a:lnTo>
                    <a:pt x="103" y="36"/>
                  </a:lnTo>
                  <a:close/>
                  <a:moveTo>
                    <a:pt x="84" y="25"/>
                  </a:moveTo>
                  <a:lnTo>
                    <a:pt x="84" y="25"/>
                  </a:lnTo>
                  <a:lnTo>
                    <a:pt x="84" y="2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20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9" y="29"/>
                  </a:lnTo>
                  <a:lnTo>
                    <a:pt x="79" y="29"/>
                  </a:lnTo>
                  <a:lnTo>
                    <a:pt x="84" y="25"/>
                  </a:lnTo>
                  <a:lnTo>
                    <a:pt x="84" y="25"/>
                  </a:lnTo>
                  <a:close/>
                  <a:moveTo>
                    <a:pt x="94" y="35"/>
                  </a:moveTo>
                  <a:lnTo>
                    <a:pt x="94" y="35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6" y="46"/>
                  </a:lnTo>
                  <a:lnTo>
                    <a:pt x="86" y="46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94" y="35"/>
                  </a:lnTo>
                  <a:lnTo>
                    <a:pt x="94" y="35"/>
                  </a:lnTo>
                  <a:close/>
                  <a:moveTo>
                    <a:pt x="134" y="36"/>
                  </a:moveTo>
                  <a:lnTo>
                    <a:pt x="134" y="36"/>
                  </a:lnTo>
                  <a:lnTo>
                    <a:pt x="134" y="42"/>
                  </a:lnTo>
                  <a:lnTo>
                    <a:pt x="134" y="47"/>
                  </a:lnTo>
                  <a:lnTo>
                    <a:pt x="132" y="53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2" y="58"/>
                  </a:lnTo>
                  <a:lnTo>
                    <a:pt x="132" y="58"/>
                  </a:lnTo>
                  <a:lnTo>
                    <a:pt x="134" y="57"/>
                  </a:lnTo>
                  <a:lnTo>
                    <a:pt x="134" y="57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34" y="36"/>
                  </a:lnTo>
                  <a:close/>
                  <a:moveTo>
                    <a:pt x="18" y="11"/>
                  </a:moveTo>
                  <a:lnTo>
                    <a:pt x="18" y="11"/>
                  </a:lnTo>
                  <a:lnTo>
                    <a:pt x="18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5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9" y="1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3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6" y="29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9" tIns="34294" rIns="68589" bIns="3429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40235" y="3115541"/>
            <a:ext cx="714583" cy="714582"/>
            <a:chOff x="2719958" y="4072377"/>
            <a:chExt cx="952653" cy="952652"/>
          </a:xfrm>
        </p:grpSpPr>
        <p:sp>
          <p:nvSpPr>
            <p:cNvPr id="43" name="椭圆 42"/>
            <p:cNvSpPr>
              <a:spLocks noChangeArrowheads="1"/>
            </p:cNvSpPr>
            <p:nvPr/>
          </p:nvSpPr>
          <p:spPr bwMode="auto">
            <a:xfrm>
              <a:off x="2719958" y="4072377"/>
              <a:ext cx="952653" cy="952652"/>
            </a:xfrm>
            <a:prstGeom prst="ellipse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zh-CN">
                <a:sym typeface="+mn-lt"/>
              </a:endParaRPr>
            </a:p>
          </p:txBody>
        </p:sp>
        <p:sp>
          <p:nvSpPr>
            <p:cNvPr id="44" name="Freeform 455"/>
            <p:cNvSpPr>
              <a:spLocks noEditPoints="1"/>
            </p:cNvSpPr>
            <p:nvPr/>
          </p:nvSpPr>
          <p:spPr bwMode="auto">
            <a:xfrm>
              <a:off x="3042848" y="4355250"/>
              <a:ext cx="337721" cy="377636"/>
            </a:xfrm>
            <a:custGeom>
              <a:avLst/>
              <a:gdLst>
                <a:gd name="T0" fmla="*/ 33 w 110"/>
                <a:gd name="T1" fmla="*/ 9 h 123"/>
                <a:gd name="T2" fmla="*/ 32 w 110"/>
                <a:gd name="T3" fmla="*/ 20 h 123"/>
                <a:gd name="T4" fmla="*/ 33 w 110"/>
                <a:gd name="T5" fmla="*/ 29 h 123"/>
                <a:gd name="T6" fmla="*/ 32 w 110"/>
                <a:gd name="T7" fmla="*/ 39 h 123"/>
                <a:gd name="T8" fmla="*/ 28 w 110"/>
                <a:gd name="T9" fmla="*/ 39 h 123"/>
                <a:gd name="T10" fmla="*/ 22 w 110"/>
                <a:gd name="T11" fmla="*/ 29 h 123"/>
                <a:gd name="T12" fmla="*/ 21 w 110"/>
                <a:gd name="T13" fmla="*/ 20 h 123"/>
                <a:gd name="T14" fmla="*/ 28 w 110"/>
                <a:gd name="T15" fmla="*/ 2 h 123"/>
                <a:gd name="T16" fmla="*/ 32 w 110"/>
                <a:gd name="T17" fmla="*/ 0 h 123"/>
                <a:gd name="T18" fmla="*/ 103 w 110"/>
                <a:gd name="T19" fmla="*/ 9 h 123"/>
                <a:gd name="T20" fmla="*/ 8 w 110"/>
                <a:gd name="T21" fmla="*/ 110 h 123"/>
                <a:gd name="T22" fmla="*/ 94 w 110"/>
                <a:gd name="T23" fmla="*/ 108 h 123"/>
                <a:gd name="T24" fmla="*/ 8 w 110"/>
                <a:gd name="T25" fmla="*/ 105 h 123"/>
                <a:gd name="T26" fmla="*/ 94 w 110"/>
                <a:gd name="T27" fmla="*/ 103 h 123"/>
                <a:gd name="T28" fmla="*/ 8 w 110"/>
                <a:gd name="T29" fmla="*/ 99 h 123"/>
                <a:gd name="T30" fmla="*/ 94 w 110"/>
                <a:gd name="T31" fmla="*/ 97 h 123"/>
                <a:gd name="T32" fmla="*/ 99 w 110"/>
                <a:gd name="T33" fmla="*/ 85 h 123"/>
                <a:gd name="T34" fmla="*/ 103 w 110"/>
                <a:gd name="T35" fmla="*/ 86 h 123"/>
                <a:gd name="T36" fmla="*/ 109 w 110"/>
                <a:gd name="T37" fmla="*/ 96 h 123"/>
                <a:gd name="T38" fmla="*/ 110 w 110"/>
                <a:gd name="T39" fmla="*/ 105 h 123"/>
                <a:gd name="T40" fmla="*/ 103 w 110"/>
                <a:gd name="T41" fmla="*/ 121 h 123"/>
                <a:gd name="T42" fmla="*/ 99 w 110"/>
                <a:gd name="T43" fmla="*/ 123 h 123"/>
                <a:gd name="T44" fmla="*/ 98 w 110"/>
                <a:gd name="T45" fmla="*/ 112 h 123"/>
                <a:gd name="T46" fmla="*/ 99 w 110"/>
                <a:gd name="T47" fmla="*/ 105 h 123"/>
                <a:gd name="T48" fmla="*/ 99 w 110"/>
                <a:gd name="T49" fmla="*/ 99 h 123"/>
                <a:gd name="T50" fmla="*/ 0 w 110"/>
                <a:gd name="T51" fmla="*/ 94 h 123"/>
                <a:gd name="T52" fmla="*/ 19 w 110"/>
                <a:gd name="T53" fmla="*/ 68 h 123"/>
                <a:gd name="T54" fmla="*/ 79 w 110"/>
                <a:gd name="T55" fmla="*/ 66 h 123"/>
                <a:gd name="T56" fmla="*/ 19 w 110"/>
                <a:gd name="T57" fmla="*/ 63 h 123"/>
                <a:gd name="T58" fmla="*/ 79 w 110"/>
                <a:gd name="T59" fmla="*/ 61 h 123"/>
                <a:gd name="T60" fmla="*/ 19 w 110"/>
                <a:gd name="T61" fmla="*/ 57 h 123"/>
                <a:gd name="T62" fmla="*/ 79 w 110"/>
                <a:gd name="T63" fmla="*/ 55 h 123"/>
                <a:gd name="T64" fmla="*/ 85 w 110"/>
                <a:gd name="T65" fmla="*/ 42 h 123"/>
                <a:gd name="T66" fmla="*/ 88 w 110"/>
                <a:gd name="T67" fmla="*/ 44 h 123"/>
                <a:gd name="T68" fmla="*/ 94 w 110"/>
                <a:gd name="T69" fmla="*/ 53 h 123"/>
                <a:gd name="T70" fmla="*/ 96 w 110"/>
                <a:gd name="T71" fmla="*/ 63 h 123"/>
                <a:gd name="T72" fmla="*/ 88 w 110"/>
                <a:gd name="T73" fmla="*/ 79 h 123"/>
                <a:gd name="T74" fmla="*/ 85 w 110"/>
                <a:gd name="T75" fmla="*/ 81 h 123"/>
                <a:gd name="T76" fmla="*/ 81 w 110"/>
                <a:gd name="T77" fmla="*/ 72 h 123"/>
                <a:gd name="T78" fmla="*/ 85 w 110"/>
                <a:gd name="T79" fmla="*/ 63 h 123"/>
                <a:gd name="T80" fmla="*/ 85 w 110"/>
                <a:gd name="T81" fmla="*/ 57 h 123"/>
                <a:gd name="T82" fmla="*/ 11 w 110"/>
                <a:gd name="T83" fmla="*/ 52 h 123"/>
                <a:gd name="T84" fmla="*/ 98 w 110"/>
                <a:gd name="T85" fmla="*/ 26 h 123"/>
                <a:gd name="T86" fmla="*/ 37 w 110"/>
                <a:gd name="T87" fmla="*/ 24 h 123"/>
                <a:gd name="T88" fmla="*/ 98 w 110"/>
                <a:gd name="T89" fmla="*/ 22 h 123"/>
                <a:gd name="T90" fmla="*/ 37 w 110"/>
                <a:gd name="T91" fmla="*/ 18 h 123"/>
                <a:gd name="T92" fmla="*/ 98 w 110"/>
                <a:gd name="T9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23">
                  <a:moveTo>
                    <a:pt x="103" y="9"/>
                  </a:moveTo>
                  <a:lnTo>
                    <a:pt x="33" y="9"/>
                  </a:lnTo>
                  <a:lnTo>
                    <a:pt x="33" y="9"/>
                  </a:lnTo>
                  <a:lnTo>
                    <a:pt x="32" y="15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33" y="29"/>
                  </a:lnTo>
                  <a:lnTo>
                    <a:pt x="105" y="29"/>
                  </a:lnTo>
                  <a:lnTo>
                    <a:pt x="105" y="39"/>
                  </a:lnTo>
                  <a:lnTo>
                    <a:pt x="32" y="39"/>
                  </a:lnTo>
                  <a:lnTo>
                    <a:pt x="30" y="39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2" y="2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103" y="0"/>
                  </a:lnTo>
                  <a:lnTo>
                    <a:pt x="103" y="9"/>
                  </a:lnTo>
                  <a:lnTo>
                    <a:pt x="103" y="9"/>
                  </a:lnTo>
                  <a:close/>
                  <a:moveTo>
                    <a:pt x="94" y="108"/>
                  </a:moveTo>
                  <a:lnTo>
                    <a:pt x="8" y="108"/>
                  </a:lnTo>
                  <a:lnTo>
                    <a:pt x="8" y="110"/>
                  </a:lnTo>
                  <a:lnTo>
                    <a:pt x="94" y="110"/>
                  </a:lnTo>
                  <a:lnTo>
                    <a:pt x="94" y="108"/>
                  </a:lnTo>
                  <a:lnTo>
                    <a:pt x="94" y="108"/>
                  </a:lnTo>
                  <a:close/>
                  <a:moveTo>
                    <a:pt x="94" y="103"/>
                  </a:moveTo>
                  <a:lnTo>
                    <a:pt x="8" y="103"/>
                  </a:lnTo>
                  <a:lnTo>
                    <a:pt x="8" y="105"/>
                  </a:lnTo>
                  <a:lnTo>
                    <a:pt x="94" y="105"/>
                  </a:lnTo>
                  <a:lnTo>
                    <a:pt x="94" y="103"/>
                  </a:lnTo>
                  <a:lnTo>
                    <a:pt x="94" y="103"/>
                  </a:lnTo>
                  <a:close/>
                  <a:moveTo>
                    <a:pt x="94" y="97"/>
                  </a:moveTo>
                  <a:lnTo>
                    <a:pt x="8" y="97"/>
                  </a:lnTo>
                  <a:lnTo>
                    <a:pt x="8" y="99"/>
                  </a:lnTo>
                  <a:lnTo>
                    <a:pt x="94" y="99"/>
                  </a:lnTo>
                  <a:lnTo>
                    <a:pt x="94" y="97"/>
                  </a:lnTo>
                  <a:lnTo>
                    <a:pt x="94" y="97"/>
                  </a:lnTo>
                  <a:close/>
                  <a:moveTo>
                    <a:pt x="0" y="94"/>
                  </a:moveTo>
                  <a:lnTo>
                    <a:pt x="0" y="85"/>
                  </a:lnTo>
                  <a:lnTo>
                    <a:pt x="99" y="85"/>
                  </a:lnTo>
                  <a:lnTo>
                    <a:pt x="101" y="85"/>
                  </a:lnTo>
                  <a:lnTo>
                    <a:pt x="103" y="86"/>
                  </a:lnTo>
                  <a:lnTo>
                    <a:pt x="103" y="86"/>
                  </a:lnTo>
                  <a:lnTo>
                    <a:pt x="103" y="86"/>
                  </a:lnTo>
                  <a:lnTo>
                    <a:pt x="103" y="86"/>
                  </a:lnTo>
                  <a:lnTo>
                    <a:pt x="109" y="96"/>
                  </a:lnTo>
                  <a:lnTo>
                    <a:pt x="110" y="105"/>
                  </a:lnTo>
                  <a:lnTo>
                    <a:pt x="110" y="105"/>
                  </a:lnTo>
                  <a:lnTo>
                    <a:pt x="110" y="105"/>
                  </a:lnTo>
                  <a:lnTo>
                    <a:pt x="109" y="114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01" y="123"/>
                  </a:lnTo>
                  <a:lnTo>
                    <a:pt x="99" y="123"/>
                  </a:lnTo>
                  <a:lnTo>
                    <a:pt x="0" y="123"/>
                  </a:lnTo>
                  <a:lnTo>
                    <a:pt x="0" y="112"/>
                  </a:lnTo>
                  <a:lnTo>
                    <a:pt x="98" y="112"/>
                  </a:lnTo>
                  <a:lnTo>
                    <a:pt x="98" y="112"/>
                  </a:lnTo>
                  <a:lnTo>
                    <a:pt x="99" y="108"/>
                  </a:lnTo>
                  <a:lnTo>
                    <a:pt x="99" y="105"/>
                  </a:lnTo>
                  <a:lnTo>
                    <a:pt x="99" y="105"/>
                  </a:lnTo>
                  <a:lnTo>
                    <a:pt x="99" y="105"/>
                  </a:lnTo>
                  <a:lnTo>
                    <a:pt x="99" y="99"/>
                  </a:lnTo>
                  <a:lnTo>
                    <a:pt x="98" y="94"/>
                  </a:lnTo>
                  <a:lnTo>
                    <a:pt x="0" y="94"/>
                  </a:lnTo>
                  <a:lnTo>
                    <a:pt x="0" y="94"/>
                  </a:lnTo>
                  <a:close/>
                  <a:moveTo>
                    <a:pt x="79" y="66"/>
                  </a:moveTo>
                  <a:lnTo>
                    <a:pt x="19" y="66"/>
                  </a:lnTo>
                  <a:lnTo>
                    <a:pt x="19" y="68"/>
                  </a:lnTo>
                  <a:lnTo>
                    <a:pt x="79" y="68"/>
                  </a:lnTo>
                  <a:lnTo>
                    <a:pt x="79" y="66"/>
                  </a:lnTo>
                  <a:lnTo>
                    <a:pt x="79" y="66"/>
                  </a:lnTo>
                  <a:close/>
                  <a:moveTo>
                    <a:pt x="79" y="61"/>
                  </a:moveTo>
                  <a:lnTo>
                    <a:pt x="19" y="61"/>
                  </a:lnTo>
                  <a:lnTo>
                    <a:pt x="19" y="63"/>
                  </a:lnTo>
                  <a:lnTo>
                    <a:pt x="79" y="63"/>
                  </a:lnTo>
                  <a:lnTo>
                    <a:pt x="79" y="61"/>
                  </a:lnTo>
                  <a:lnTo>
                    <a:pt x="79" y="61"/>
                  </a:lnTo>
                  <a:close/>
                  <a:moveTo>
                    <a:pt x="79" y="55"/>
                  </a:moveTo>
                  <a:lnTo>
                    <a:pt x="19" y="55"/>
                  </a:lnTo>
                  <a:lnTo>
                    <a:pt x="19" y="57"/>
                  </a:lnTo>
                  <a:lnTo>
                    <a:pt x="79" y="57"/>
                  </a:lnTo>
                  <a:lnTo>
                    <a:pt x="79" y="55"/>
                  </a:lnTo>
                  <a:lnTo>
                    <a:pt x="79" y="55"/>
                  </a:lnTo>
                  <a:close/>
                  <a:moveTo>
                    <a:pt x="11" y="52"/>
                  </a:moveTo>
                  <a:lnTo>
                    <a:pt x="11" y="42"/>
                  </a:lnTo>
                  <a:lnTo>
                    <a:pt x="85" y="42"/>
                  </a:lnTo>
                  <a:lnTo>
                    <a:pt x="87" y="42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4" y="53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4" y="72"/>
                  </a:lnTo>
                  <a:lnTo>
                    <a:pt x="88" y="79"/>
                  </a:lnTo>
                  <a:lnTo>
                    <a:pt x="88" y="79"/>
                  </a:lnTo>
                  <a:lnTo>
                    <a:pt x="87" y="79"/>
                  </a:lnTo>
                  <a:lnTo>
                    <a:pt x="87" y="81"/>
                  </a:lnTo>
                  <a:lnTo>
                    <a:pt x="85" y="81"/>
                  </a:lnTo>
                  <a:lnTo>
                    <a:pt x="11" y="81"/>
                  </a:lnTo>
                  <a:lnTo>
                    <a:pt x="11" y="72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5" y="66"/>
                  </a:lnTo>
                  <a:lnTo>
                    <a:pt x="85" y="63"/>
                  </a:lnTo>
                  <a:lnTo>
                    <a:pt x="85" y="63"/>
                  </a:lnTo>
                  <a:lnTo>
                    <a:pt x="85" y="63"/>
                  </a:lnTo>
                  <a:lnTo>
                    <a:pt x="85" y="57"/>
                  </a:lnTo>
                  <a:lnTo>
                    <a:pt x="81" y="52"/>
                  </a:lnTo>
                  <a:lnTo>
                    <a:pt x="11" y="52"/>
                  </a:lnTo>
                  <a:lnTo>
                    <a:pt x="11" y="52"/>
                  </a:lnTo>
                  <a:close/>
                  <a:moveTo>
                    <a:pt x="37" y="24"/>
                  </a:moveTo>
                  <a:lnTo>
                    <a:pt x="37" y="26"/>
                  </a:lnTo>
                  <a:lnTo>
                    <a:pt x="98" y="26"/>
                  </a:lnTo>
                  <a:lnTo>
                    <a:pt x="98" y="24"/>
                  </a:lnTo>
                  <a:lnTo>
                    <a:pt x="37" y="24"/>
                  </a:lnTo>
                  <a:lnTo>
                    <a:pt x="37" y="24"/>
                  </a:lnTo>
                  <a:close/>
                  <a:moveTo>
                    <a:pt x="37" y="18"/>
                  </a:moveTo>
                  <a:lnTo>
                    <a:pt x="37" y="22"/>
                  </a:lnTo>
                  <a:lnTo>
                    <a:pt x="98" y="22"/>
                  </a:lnTo>
                  <a:lnTo>
                    <a:pt x="98" y="18"/>
                  </a:lnTo>
                  <a:lnTo>
                    <a:pt x="37" y="18"/>
                  </a:lnTo>
                  <a:lnTo>
                    <a:pt x="37" y="18"/>
                  </a:lnTo>
                  <a:close/>
                  <a:moveTo>
                    <a:pt x="37" y="13"/>
                  </a:moveTo>
                  <a:lnTo>
                    <a:pt x="37" y="17"/>
                  </a:lnTo>
                  <a:lnTo>
                    <a:pt x="98" y="17"/>
                  </a:lnTo>
                  <a:lnTo>
                    <a:pt x="98" y="13"/>
                  </a:lnTo>
                  <a:lnTo>
                    <a:pt x="37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9" tIns="34294" rIns="68589" bIns="3429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615307" y="772974"/>
            <a:ext cx="1587578" cy="6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20546" y="772974"/>
            <a:ext cx="1587578" cy="6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35385" y="772974"/>
            <a:ext cx="2479889" cy="62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51PPT</a:t>
            </a: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模板网，幻灯片演示模板及素材免费下载！</a:t>
            </a:r>
            <a:endParaRPr lang="zh-CN" altLang="en-US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  <a:p>
            <a:pPr algn="ctr" rtl="0">
              <a:lnSpc>
                <a:spcPct val="150000"/>
              </a:lnSpc>
            </a:pP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51PPT</a:t>
            </a: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模板网 唯一访问 网址：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  <a:p>
            <a:pPr algn="ctr" rtl="0">
              <a:lnSpc>
                <a:spcPct val="150000"/>
              </a:lnSpc>
            </a:pP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www.51pptmo ban.com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02813" y="3926030"/>
            <a:ext cx="1587578" cy="6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42944" y="3926030"/>
            <a:ext cx="1587578" cy="6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10986" y="3926030"/>
            <a:ext cx="1587578" cy="6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研究方法及过程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1718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methods and processes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4034357" y="2089197"/>
            <a:ext cx="1061000" cy="1214343"/>
            <a:chOff x="5379142" y="2991066"/>
            <a:chExt cx="1414667" cy="1619124"/>
          </a:xfrm>
          <a:solidFill>
            <a:srgbClr val="66845E"/>
          </a:solidFill>
        </p:grpSpPr>
        <p:sp>
          <p:nvSpPr>
            <p:cNvPr id="7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8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sym typeface="+mn-lt"/>
              </a:endParaRP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2672903" y="2245454"/>
            <a:ext cx="1061000" cy="1214343"/>
            <a:chOff x="3563871" y="3199409"/>
            <a:chExt cx="1414666" cy="1619124"/>
          </a:xfrm>
          <a:solidFill>
            <a:srgbClr val="6D4409"/>
          </a:solidFill>
        </p:grpSpPr>
        <p:sp>
          <p:nvSpPr>
            <p:cNvPr id="11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12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</p:grpSp>
      <p:grpSp>
        <p:nvGrpSpPr>
          <p:cNvPr id="13" name="Group 11"/>
          <p:cNvGrpSpPr/>
          <p:nvPr/>
        </p:nvGrpSpPr>
        <p:grpSpPr>
          <a:xfrm>
            <a:off x="1259632" y="2089197"/>
            <a:ext cx="1061000" cy="1214343"/>
            <a:chOff x="1743076" y="2991066"/>
            <a:chExt cx="1414666" cy="1619124"/>
          </a:xfrm>
          <a:solidFill>
            <a:srgbClr val="66845E"/>
          </a:solidFill>
        </p:grpSpPr>
        <p:sp>
          <p:nvSpPr>
            <p:cNvPr id="14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375"/>
                </a:spcBef>
                <a:spcAft>
                  <a:spcPts val="0"/>
                </a:spcAft>
                <a:buClrTx/>
                <a:buSzTx/>
                <a:buFontTx/>
                <a:buNone/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kumimoji="0" sz="2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sym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99953" y="2245454"/>
            <a:ext cx="1061000" cy="1214344"/>
            <a:chOff x="7199937" y="3199409"/>
            <a:chExt cx="1414666" cy="1619125"/>
          </a:xfrm>
          <a:solidFill>
            <a:srgbClr val="6D4409"/>
          </a:solidFill>
        </p:grpSpPr>
        <p:sp>
          <p:nvSpPr>
            <p:cNvPr id="17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18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</p:grpSp>
      <p:grpSp>
        <p:nvGrpSpPr>
          <p:cNvPr id="19" name="Group 16"/>
          <p:cNvGrpSpPr/>
          <p:nvPr/>
        </p:nvGrpSpPr>
        <p:grpSpPr>
          <a:xfrm>
            <a:off x="6761407" y="2089197"/>
            <a:ext cx="1061000" cy="1214343"/>
            <a:chOff x="9015209" y="2991066"/>
            <a:chExt cx="1414666" cy="1619124"/>
          </a:xfrm>
          <a:solidFill>
            <a:srgbClr val="66845E"/>
          </a:solidFill>
        </p:grpSpPr>
        <p:sp>
          <p:nvSpPr>
            <p:cNvPr id="20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21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sym typeface="+mn-lt"/>
              </a:endParaRPr>
            </a:p>
          </p:txBody>
        </p:sp>
      </p:grpSp>
      <p:sp>
        <p:nvSpPr>
          <p:cNvPr id="22" name="Text Placeholder 4"/>
          <p:cNvSpPr txBox="1"/>
          <p:nvPr/>
        </p:nvSpPr>
        <p:spPr>
          <a:xfrm>
            <a:off x="1336075" y="2672627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添加描述文本</a:t>
            </a:r>
            <a:endParaRPr kumimoji="0" lang="en-GB" altLang="zh-CN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2747274" y="2672627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添加描述文本</a:t>
            </a:r>
            <a:endParaRPr kumimoji="0" lang="en-GB" altLang="zh-CN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4110265" y="2672627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添加描述文本</a:t>
            </a:r>
            <a:endParaRPr kumimoji="0" lang="en-GB" altLang="zh-CN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5473789" y="2672627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添加描述文本</a:t>
            </a:r>
            <a:endParaRPr kumimoji="0" lang="en-GB" altLang="zh-CN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837850" y="2672627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添加描述文本</a:t>
            </a:r>
            <a:endParaRPr kumimoji="0" lang="en-GB" altLang="zh-CN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56246" y="1238981"/>
            <a:ext cx="1587578" cy="6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14616" y="1238981"/>
            <a:ext cx="1587578" cy="6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0176" y="1238981"/>
            <a:ext cx="1587578" cy="6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11637" y="3656847"/>
            <a:ext cx="2379388" cy="444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38152" y="3656847"/>
            <a:ext cx="3007812" cy="444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51PPT</a:t>
            </a: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模板网，幻灯片演示模板及素材免费下载！</a:t>
            </a:r>
            <a:endParaRPr lang="zh-CN" altLang="en-US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  <a:p>
            <a:pPr algn="ctr" rtl="0">
              <a:lnSpc>
                <a:spcPct val="150000"/>
              </a:lnSpc>
            </a:pP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51PPT</a:t>
            </a:r>
            <a:r>
              <a: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模板网 唯一 访问网址：</a:t>
            </a:r>
            <a:r>
              <a: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www.51pptmob an.com</a:t>
            </a:r>
            <a:endParaRPr lang="en-US" altLang="zh-CN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9144000" cy="4089420"/>
          </a:xfrm>
          <a:custGeom>
            <a:avLst/>
            <a:gdLst>
              <a:gd name="connsiteX0" fmla="*/ 0 w 9144000"/>
              <a:gd name="connsiteY0" fmla="*/ 0 h 3752890"/>
              <a:gd name="connsiteX1" fmla="*/ 9144000 w 9144000"/>
              <a:gd name="connsiteY1" fmla="*/ 0 h 3752890"/>
              <a:gd name="connsiteX2" fmla="*/ 9144000 w 9144000"/>
              <a:gd name="connsiteY2" fmla="*/ 3752890 h 3752890"/>
              <a:gd name="connsiteX3" fmla="*/ 0 w 9144000"/>
              <a:gd name="connsiteY3" fmla="*/ 3752890 h 375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752890">
                <a:moveTo>
                  <a:pt x="0" y="0"/>
                </a:moveTo>
                <a:lnTo>
                  <a:pt x="9144000" y="0"/>
                </a:lnTo>
                <a:lnTo>
                  <a:pt x="9144000" y="3752890"/>
                </a:lnTo>
                <a:lnTo>
                  <a:pt x="0" y="3752890"/>
                </a:lnTo>
                <a:close/>
              </a:path>
            </a:pathLst>
          </a:custGeom>
        </p:spPr>
      </p:pic>
      <p:sp>
        <p:nvSpPr>
          <p:cNvPr id="8" name="任意多边形: 形状 7"/>
          <p:cNvSpPr/>
          <p:nvPr/>
        </p:nvSpPr>
        <p:spPr>
          <a:xfrm>
            <a:off x="0" y="2188894"/>
            <a:ext cx="9144000" cy="2956195"/>
          </a:xfrm>
          <a:custGeom>
            <a:avLst/>
            <a:gdLst>
              <a:gd name="connsiteX0" fmla="*/ 2350522 w 9144000"/>
              <a:gd name="connsiteY0" fmla="*/ 51 h 2956195"/>
              <a:gd name="connsiteX1" fmla="*/ 3448050 w 9144000"/>
              <a:gd name="connsiteY1" fmla="*/ 22835 h 2956195"/>
              <a:gd name="connsiteX2" fmla="*/ 4521719 w 9144000"/>
              <a:gd name="connsiteY2" fmla="*/ 271531 h 2956195"/>
              <a:gd name="connsiteX3" fmla="*/ 4572000 w 9144000"/>
              <a:gd name="connsiteY3" fmla="*/ 305312 h 2956195"/>
              <a:gd name="connsiteX4" fmla="*/ 4622281 w 9144000"/>
              <a:gd name="connsiteY4" fmla="*/ 271531 h 2956195"/>
              <a:gd name="connsiteX5" fmla="*/ 5695950 w 9144000"/>
              <a:gd name="connsiteY5" fmla="*/ 22835 h 2956195"/>
              <a:gd name="connsiteX6" fmla="*/ 6793478 w 9144000"/>
              <a:gd name="connsiteY6" fmla="*/ 51 h 2956195"/>
              <a:gd name="connsiteX7" fmla="*/ 8586463 w 9144000"/>
              <a:gd name="connsiteY7" fmla="*/ 26930 h 2956195"/>
              <a:gd name="connsiteX8" fmla="*/ 9144000 w 9144000"/>
              <a:gd name="connsiteY8" fmla="*/ 39892 h 2956195"/>
              <a:gd name="connsiteX9" fmla="*/ 9144000 w 9144000"/>
              <a:gd name="connsiteY9" fmla="*/ 1261289 h 2956195"/>
              <a:gd name="connsiteX10" fmla="*/ 9144000 w 9144000"/>
              <a:gd name="connsiteY10" fmla="*/ 1558029 h 2956195"/>
              <a:gd name="connsiteX11" fmla="*/ 9144000 w 9144000"/>
              <a:gd name="connsiteY11" fmla="*/ 2956195 h 2956195"/>
              <a:gd name="connsiteX12" fmla="*/ 0 w 9144000"/>
              <a:gd name="connsiteY12" fmla="*/ 2956195 h 2956195"/>
              <a:gd name="connsiteX13" fmla="*/ 0 w 9144000"/>
              <a:gd name="connsiteY13" fmla="*/ 1261289 h 2956195"/>
              <a:gd name="connsiteX14" fmla="*/ 0 w 9144000"/>
              <a:gd name="connsiteY14" fmla="*/ 39892 h 2956195"/>
              <a:gd name="connsiteX15" fmla="*/ 557537 w 9144000"/>
              <a:gd name="connsiteY15" fmla="*/ 26930 h 2956195"/>
              <a:gd name="connsiteX16" fmla="*/ 2350522 w 9144000"/>
              <a:gd name="connsiteY16" fmla="*/ 51 h 29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2956195">
                <a:moveTo>
                  <a:pt x="2350522" y="51"/>
                </a:moveTo>
                <a:cubicBezTo>
                  <a:pt x="2779403" y="-642"/>
                  <a:pt x="3155752" y="5571"/>
                  <a:pt x="3448050" y="22835"/>
                </a:cubicBezTo>
                <a:cubicBezTo>
                  <a:pt x="4130079" y="63117"/>
                  <a:pt x="4354500" y="163564"/>
                  <a:pt x="4521719" y="271531"/>
                </a:cubicBezTo>
                <a:lnTo>
                  <a:pt x="4572000" y="305312"/>
                </a:lnTo>
                <a:lnTo>
                  <a:pt x="4622281" y="271531"/>
                </a:lnTo>
                <a:cubicBezTo>
                  <a:pt x="4789500" y="163564"/>
                  <a:pt x="5013921" y="63117"/>
                  <a:pt x="5695950" y="22835"/>
                </a:cubicBezTo>
                <a:cubicBezTo>
                  <a:pt x="5988248" y="5571"/>
                  <a:pt x="6364597" y="-642"/>
                  <a:pt x="6793478" y="51"/>
                </a:cubicBezTo>
                <a:cubicBezTo>
                  <a:pt x="7329579" y="917"/>
                  <a:pt x="7947760" y="12574"/>
                  <a:pt x="8586463" y="26930"/>
                </a:cubicBezTo>
                <a:lnTo>
                  <a:pt x="9144000" y="39892"/>
                </a:lnTo>
                <a:lnTo>
                  <a:pt x="9144000" y="1261289"/>
                </a:lnTo>
                <a:lnTo>
                  <a:pt x="9144000" y="1558029"/>
                </a:lnTo>
                <a:lnTo>
                  <a:pt x="9144000" y="2956195"/>
                </a:lnTo>
                <a:lnTo>
                  <a:pt x="0" y="2956195"/>
                </a:lnTo>
                <a:lnTo>
                  <a:pt x="0" y="1261289"/>
                </a:lnTo>
                <a:lnTo>
                  <a:pt x="0" y="39892"/>
                </a:lnTo>
                <a:lnTo>
                  <a:pt x="557537" y="26930"/>
                </a:lnTo>
                <a:cubicBezTo>
                  <a:pt x="1196240" y="12574"/>
                  <a:pt x="1814421" y="917"/>
                  <a:pt x="2350522" y="51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32810" y="645751"/>
            <a:ext cx="1278380" cy="1278380"/>
            <a:chOff x="1278789" y="2139458"/>
            <a:chExt cx="558242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48729" y="2204977"/>
              <a:ext cx="451639" cy="443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/>
                <a:t>03</a:t>
              </a:r>
              <a:endParaRPr lang="zh-CN" altLang="en-US" sz="60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964828" y="2712825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研究成果展示及其应用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63788" y="3117692"/>
            <a:ext cx="2616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Display and application of research results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03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研究成果展示及其应用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129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and application of research results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reeform 5"/>
          <p:cNvSpPr/>
          <p:nvPr/>
        </p:nvSpPr>
        <p:spPr bwMode="auto">
          <a:xfrm>
            <a:off x="1707387" y="1277039"/>
            <a:ext cx="1837251" cy="733508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F9D19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289764" y="2010547"/>
            <a:ext cx="2671025" cy="73179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75090" y="2742337"/>
            <a:ext cx="3500370" cy="730073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F9D19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457467" y="3472408"/>
            <a:ext cx="4335619" cy="73179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51659" y="3703413"/>
            <a:ext cx="2147232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/>
            <a:r>
              <a:rPr lang="zh-CN" altLang="en-US" sz="11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1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51659" y="3025961"/>
            <a:ext cx="2147232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/>
            <a:r>
              <a:rPr lang="zh-CN" altLang="en-US" sz="11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1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805470" y="2295029"/>
            <a:ext cx="1639612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/>
            <a:r>
              <a:rPr lang="zh-CN" altLang="en-US" sz="11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1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925392" y="1562380"/>
            <a:ext cx="1399769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/>
            <a:r>
              <a:rPr lang="zh-CN" altLang="en-US" sz="11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sz="11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Oval 11"/>
          <p:cNvSpPr/>
          <p:nvPr/>
        </p:nvSpPr>
        <p:spPr>
          <a:xfrm>
            <a:off x="3214921" y="1537688"/>
            <a:ext cx="212210" cy="212210"/>
          </a:xfrm>
          <a:prstGeom prst="ellipse">
            <a:avLst/>
          </a:pr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3635630" y="2270337"/>
            <a:ext cx="212210" cy="212210"/>
          </a:xfrm>
          <a:prstGeom prst="ellipse">
            <a:avLst/>
          </a:prstGeom>
          <a:solidFill>
            <a:srgbClr val="F9D19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4061589" y="3001269"/>
            <a:ext cx="212210" cy="212210"/>
          </a:xfrm>
          <a:prstGeom prst="ellipse">
            <a:avLst/>
          </a:pr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18" name="Oval 14"/>
          <p:cNvSpPr/>
          <p:nvPr/>
        </p:nvSpPr>
        <p:spPr>
          <a:xfrm>
            <a:off x="4479323" y="3732199"/>
            <a:ext cx="212210" cy="212210"/>
          </a:xfrm>
          <a:prstGeom prst="ellipse">
            <a:avLst/>
          </a:prstGeom>
          <a:solidFill>
            <a:srgbClr val="F9D19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19" name="肘形接點 23"/>
          <p:cNvSpPr>
            <a:spLocks noChangeShapeType="1"/>
          </p:cNvSpPr>
          <p:nvPr/>
        </p:nvSpPr>
        <p:spPr bwMode="auto">
          <a:xfrm rot="5400000" flipH="1" flipV="1">
            <a:off x="3988649" y="436323"/>
            <a:ext cx="527832" cy="1674896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-1" fmla="*/ 0 w 626447"/>
              <a:gd name="connsiteY0-2" fmla="*/ 0 h 2732562"/>
              <a:gd name="connsiteX1-3" fmla="*/ 626447 w 626447"/>
              <a:gd name="connsiteY1-4" fmla="*/ 464024 h 2732562"/>
              <a:gd name="connsiteX2-5" fmla="*/ 626447 w 626447"/>
              <a:gd name="connsiteY2-6" fmla="*/ 2732562 h 2732562"/>
              <a:gd name="connsiteX0-7" fmla="*/ 0 w 626447"/>
              <a:gd name="connsiteY0-8" fmla="*/ 0 h 2200551"/>
              <a:gd name="connsiteX1-9" fmla="*/ 626447 w 626447"/>
              <a:gd name="connsiteY1-10" fmla="*/ 464024 h 2200551"/>
              <a:gd name="connsiteX2-11" fmla="*/ 622250 w 626447"/>
              <a:gd name="connsiteY2-12" fmla="*/ 2200551 h 22005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22" name="肘形接點 23"/>
          <p:cNvSpPr>
            <a:spLocks noChangeShapeType="1"/>
          </p:cNvSpPr>
          <p:nvPr/>
        </p:nvSpPr>
        <p:spPr bwMode="auto">
          <a:xfrm rot="5400000" flipH="1" flipV="1">
            <a:off x="4297057" y="1523477"/>
            <a:ext cx="343739" cy="1242173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-1" fmla="*/ 0 w 626447"/>
              <a:gd name="connsiteY0-2" fmla="*/ 0 h 2732562"/>
              <a:gd name="connsiteX1-3" fmla="*/ 626447 w 626447"/>
              <a:gd name="connsiteY1-4" fmla="*/ 464024 h 2732562"/>
              <a:gd name="connsiteX2-5" fmla="*/ 626447 w 626447"/>
              <a:gd name="connsiteY2-6" fmla="*/ 2732562 h 2732562"/>
              <a:gd name="connsiteX0-7" fmla="*/ 0 w 626447"/>
              <a:gd name="connsiteY0-8" fmla="*/ 0 h 2084046"/>
              <a:gd name="connsiteX1-9" fmla="*/ 626447 w 626447"/>
              <a:gd name="connsiteY1-10" fmla="*/ 464024 h 2084046"/>
              <a:gd name="connsiteX2-11" fmla="*/ 626446 w 626447"/>
              <a:gd name="connsiteY2-12" fmla="*/ 2084046 h 20840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 dirty="0">
              <a:cs typeface="+mn-ea"/>
              <a:sym typeface="+mn-lt"/>
            </a:endParaRPr>
          </a:p>
        </p:txBody>
      </p:sp>
      <p:cxnSp>
        <p:nvCxnSpPr>
          <p:cNvPr id="25" name="直接连接符 24"/>
          <p:cNvCxnSpPr>
            <a:stCxn id="17" idx="6"/>
          </p:cNvCxnSpPr>
          <p:nvPr/>
        </p:nvCxnSpPr>
        <p:spPr>
          <a:xfrm flipV="1">
            <a:off x="4273798" y="3101508"/>
            <a:ext cx="816215" cy="5867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/>
          <p:nvPr/>
        </p:nvCxnSpPr>
        <p:spPr>
          <a:xfrm flipV="1">
            <a:off x="4691533" y="3820418"/>
            <a:ext cx="398480" cy="1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组合 30"/>
          <p:cNvGrpSpPr/>
          <p:nvPr/>
        </p:nvGrpSpPr>
        <p:grpSpPr>
          <a:xfrm>
            <a:off x="5195398" y="796542"/>
            <a:ext cx="3204690" cy="626829"/>
            <a:chOff x="461287" y="1843396"/>
            <a:chExt cx="3204690" cy="626829"/>
          </a:xfrm>
        </p:grpSpPr>
        <p:sp>
          <p:nvSpPr>
            <p:cNvPr id="32" name="文本框 31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95398" y="1749613"/>
            <a:ext cx="3204690" cy="626829"/>
            <a:chOff x="461287" y="1843396"/>
            <a:chExt cx="3204690" cy="626829"/>
          </a:xfrm>
        </p:grpSpPr>
        <p:sp>
          <p:nvSpPr>
            <p:cNvPr id="35" name="文本框 34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 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唯一访问 网址：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 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195398" y="2702684"/>
            <a:ext cx="3204690" cy="626829"/>
            <a:chOff x="461287" y="1843396"/>
            <a:chExt cx="3204690" cy="626829"/>
          </a:xfrm>
        </p:grpSpPr>
        <p:sp>
          <p:nvSpPr>
            <p:cNvPr id="38" name="文本框 37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95398" y="3655755"/>
            <a:ext cx="3204690" cy="626829"/>
            <a:chOff x="461287" y="1843396"/>
            <a:chExt cx="3204690" cy="626829"/>
          </a:xfrm>
        </p:grpSpPr>
        <p:sp>
          <p:nvSpPr>
            <p:cNvPr id="41" name="文本框 40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03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研究成果展示及其应用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129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and application of research results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1048871" y="958253"/>
            <a:ext cx="3001638" cy="1350000"/>
          </a:xfrm>
          <a:prstGeom prst="rect">
            <a:avLst/>
          </a:pr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zh-CN" altLang="en-US" sz="2500" kern="0" dirty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5099834" y="958253"/>
            <a:ext cx="3001638" cy="1350000"/>
          </a:xfrm>
          <a:prstGeom prst="rect">
            <a:avLst/>
          </a:prstGeom>
          <a:solidFill>
            <a:srgbClr val="F9D19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zh-CN" altLang="en-US" sz="2500" kern="0" dirty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1048871" y="2866394"/>
            <a:ext cx="3001638" cy="1350000"/>
          </a:xfrm>
          <a:prstGeom prst="rect">
            <a:avLst/>
          </a:prstGeom>
          <a:solidFill>
            <a:srgbClr val="F9D19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zh-CN" altLang="en-US" sz="2500" kern="0" dirty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5099834" y="2866394"/>
            <a:ext cx="3001638" cy="1350000"/>
          </a:xfrm>
          <a:prstGeom prst="rect">
            <a:avLst/>
          </a:pr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zh-CN" altLang="en-US" sz="2500" kern="0" dirty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 rot="19800000">
            <a:off x="976381" y="938359"/>
            <a:ext cx="788831" cy="475060"/>
            <a:chOff x="700162" y="2038315"/>
            <a:chExt cx="1051774" cy="633413"/>
          </a:xfrm>
          <a:solidFill>
            <a:schemeClr val="bg1"/>
          </a:solidFill>
        </p:grpSpPr>
        <p:sp>
          <p:nvSpPr>
            <p:cNvPr id="12" name="任意多边形 12"/>
            <p:cNvSpPr/>
            <p:nvPr/>
          </p:nvSpPr>
          <p:spPr bwMode="auto">
            <a:xfrm rot="10800000">
              <a:off x="700162" y="2038315"/>
              <a:ext cx="1051774" cy="633413"/>
            </a:xfrm>
            <a:custGeom>
              <a:avLst/>
              <a:gdLst>
                <a:gd name="connsiteX0" fmla="*/ 1051774 w 1051774"/>
                <a:gd name="connsiteY0" fmla="*/ 0 h 633413"/>
                <a:gd name="connsiteX1" fmla="*/ 1051774 w 1051774"/>
                <a:gd name="connsiteY1" fmla="*/ 633413 h 633413"/>
                <a:gd name="connsiteX2" fmla="*/ 949393 w 1051774"/>
                <a:gd name="connsiteY2" fmla="*/ 633413 h 633413"/>
                <a:gd name="connsiteX3" fmla="*/ 562881 w 1051774"/>
                <a:gd name="connsiteY3" fmla="*/ 633413 h 633413"/>
                <a:gd name="connsiteX4" fmla="*/ 0 w 1051774"/>
                <a:gd name="connsiteY4" fmla="*/ 633413 h 633413"/>
                <a:gd name="connsiteX5" fmla="*/ 285193 w 1051774"/>
                <a:gd name="connsiteY5" fmla="*/ 314832 h 633413"/>
                <a:gd name="connsiteX6" fmla="*/ 0 w 1051774"/>
                <a:gd name="connsiteY6" fmla="*/ 0 h 633413"/>
                <a:gd name="connsiteX7" fmla="*/ 562881 w 1051774"/>
                <a:gd name="connsiteY7" fmla="*/ 0 h 633413"/>
                <a:gd name="connsiteX8" fmla="*/ 949393 w 1051774"/>
                <a:gd name="connsiteY8" fmla="*/ 0 h 633413"/>
                <a:gd name="connsiteX9" fmla="*/ 1024427 w 1051774"/>
                <a:gd name="connsiteY9" fmla="*/ 0 h 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774" h="633413">
                  <a:moveTo>
                    <a:pt x="1051774" y="0"/>
                  </a:moveTo>
                  <a:lnTo>
                    <a:pt x="1051774" y="633413"/>
                  </a:lnTo>
                  <a:lnTo>
                    <a:pt x="949393" y="633413"/>
                  </a:lnTo>
                  <a:cubicBezTo>
                    <a:pt x="949393" y="633413"/>
                    <a:pt x="949393" y="633413"/>
                    <a:pt x="562881" y="633413"/>
                  </a:cubicBezTo>
                  <a:cubicBezTo>
                    <a:pt x="562881" y="633413"/>
                    <a:pt x="562881" y="633413"/>
                    <a:pt x="0" y="633413"/>
                  </a:cubicBezTo>
                  <a:cubicBezTo>
                    <a:pt x="0" y="633413"/>
                    <a:pt x="262678" y="341069"/>
                    <a:pt x="285193" y="314832"/>
                  </a:cubicBezTo>
                  <a:cubicBezTo>
                    <a:pt x="262678" y="288596"/>
                    <a:pt x="0" y="0"/>
                    <a:pt x="0" y="0"/>
                  </a:cubicBezTo>
                  <a:cubicBezTo>
                    <a:pt x="0" y="0"/>
                    <a:pt x="0" y="0"/>
                    <a:pt x="562881" y="0"/>
                  </a:cubicBezTo>
                  <a:cubicBezTo>
                    <a:pt x="562881" y="0"/>
                    <a:pt x="562881" y="0"/>
                    <a:pt x="949393" y="0"/>
                  </a:cubicBezTo>
                  <a:cubicBezTo>
                    <a:pt x="949393" y="0"/>
                    <a:pt x="949393" y="0"/>
                    <a:pt x="1024427" y="0"/>
                  </a:cubicBezTo>
                  <a:close/>
                </a:path>
              </a:pathLst>
            </a:custGeom>
            <a:solidFill>
              <a:srgbClr val="F9D19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 rot="2700000">
              <a:off x="1042613" y="2211777"/>
              <a:ext cx="336506" cy="33742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 rot="2700000">
              <a:off x="835784" y="2173607"/>
              <a:ext cx="218821" cy="215143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9800000">
            <a:off x="976381" y="2855338"/>
            <a:ext cx="788831" cy="475060"/>
            <a:chOff x="637114" y="4919120"/>
            <a:chExt cx="1051774" cy="633413"/>
          </a:xfrm>
          <a:solidFill>
            <a:schemeClr val="bg1"/>
          </a:solidFill>
        </p:grpSpPr>
        <p:sp>
          <p:nvSpPr>
            <p:cNvPr id="16" name="任意多边形 16"/>
            <p:cNvSpPr/>
            <p:nvPr/>
          </p:nvSpPr>
          <p:spPr bwMode="auto">
            <a:xfrm rot="10800000">
              <a:off x="637114" y="4919120"/>
              <a:ext cx="1051774" cy="633413"/>
            </a:xfrm>
            <a:custGeom>
              <a:avLst/>
              <a:gdLst>
                <a:gd name="connsiteX0" fmla="*/ 1051774 w 1051774"/>
                <a:gd name="connsiteY0" fmla="*/ 0 h 633413"/>
                <a:gd name="connsiteX1" fmla="*/ 1051774 w 1051774"/>
                <a:gd name="connsiteY1" fmla="*/ 633413 h 633413"/>
                <a:gd name="connsiteX2" fmla="*/ 949393 w 1051774"/>
                <a:gd name="connsiteY2" fmla="*/ 633413 h 633413"/>
                <a:gd name="connsiteX3" fmla="*/ 562881 w 1051774"/>
                <a:gd name="connsiteY3" fmla="*/ 633413 h 633413"/>
                <a:gd name="connsiteX4" fmla="*/ 0 w 1051774"/>
                <a:gd name="connsiteY4" fmla="*/ 633413 h 633413"/>
                <a:gd name="connsiteX5" fmla="*/ 285193 w 1051774"/>
                <a:gd name="connsiteY5" fmla="*/ 314832 h 633413"/>
                <a:gd name="connsiteX6" fmla="*/ 0 w 1051774"/>
                <a:gd name="connsiteY6" fmla="*/ 0 h 633413"/>
                <a:gd name="connsiteX7" fmla="*/ 562881 w 1051774"/>
                <a:gd name="connsiteY7" fmla="*/ 0 h 633413"/>
                <a:gd name="connsiteX8" fmla="*/ 949393 w 1051774"/>
                <a:gd name="connsiteY8" fmla="*/ 0 h 633413"/>
                <a:gd name="connsiteX9" fmla="*/ 1024427 w 1051774"/>
                <a:gd name="connsiteY9" fmla="*/ 0 h 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774" h="633413">
                  <a:moveTo>
                    <a:pt x="1051774" y="0"/>
                  </a:moveTo>
                  <a:lnTo>
                    <a:pt x="1051774" y="633413"/>
                  </a:lnTo>
                  <a:lnTo>
                    <a:pt x="949393" y="633413"/>
                  </a:lnTo>
                  <a:cubicBezTo>
                    <a:pt x="949393" y="633413"/>
                    <a:pt x="949393" y="633413"/>
                    <a:pt x="562881" y="633413"/>
                  </a:cubicBezTo>
                  <a:cubicBezTo>
                    <a:pt x="562881" y="633413"/>
                    <a:pt x="562881" y="633413"/>
                    <a:pt x="0" y="633413"/>
                  </a:cubicBezTo>
                  <a:cubicBezTo>
                    <a:pt x="0" y="633413"/>
                    <a:pt x="262678" y="341069"/>
                    <a:pt x="285193" y="314832"/>
                  </a:cubicBezTo>
                  <a:cubicBezTo>
                    <a:pt x="262678" y="288596"/>
                    <a:pt x="0" y="0"/>
                    <a:pt x="0" y="0"/>
                  </a:cubicBezTo>
                  <a:cubicBezTo>
                    <a:pt x="0" y="0"/>
                    <a:pt x="0" y="0"/>
                    <a:pt x="562881" y="0"/>
                  </a:cubicBezTo>
                  <a:cubicBezTo>
                    <a:pt x="562881" y="0"/>
                    <a:pt x="562881" y="0"/>
                    <a:pt x="949393" y="0"/>
                  </a:cubicBezTo>
                  <a:cubicBezTo>
                    <a:pt x="949393" y="0"/>
                    <a:pt x="949393" y="0"/>
                    <a:pt x="1024427" y="0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7" name="Freeform 35"/>
            <p:cNvSpPr/>
            <p:nvPr/>
          </p:nvSpPr>
          <p:spPr bwMode="auto">
            <a:xfrm rot="10800000">
              <a:off x="966729" y="5033246"/>
              <a:ext cx="241821" cy="405157"/>
            </a:xfrm>
            <a:custGeom>
              <a:avLst/>
              <a:gdLst>
                <a:gd name="T0" fmla="*/ 41 w 45"/>
                <a:gd name="T1" fmla="*/ 43 h 78"/>
                <a:gd name="T2" fmla="*/ 32 w 45"/>
                <a:gd name="T3" fmla="*/ 43 h 78"/>
                <a:gd name="T4" fmla="*/ 32 w 45"/>
                <a:gd name="T5" fmla="*/ 38 h 78"/>
                <a:gd name="T6" fmla="*/ 32 w 45"/>
                <a:gd name="T7" fmla="*/ 25 h 78"/>
                <a:gd name="T8" fmla="*/ 32 w 45"/>
                <a:gd name="T9" fmla="*/ 4 h 78"/>
                <a:gd name="T10" fmla="*/ 28 w 45"/>
                <a:gd name="T11" fmla="*/ 0 h 78"/>
                <a:gd name="T12" fmla="*/ 17 w 45"/>
                <a:gd name="T13" fmla="*/ 0 h 78"/>
                <a:gd name="T14" fmla="*/ 14 w 45"/>
                <a:gd name="T15" fmla="*/ 4 h 78"/>
                <a:gd name="T16" fmla="*/ 14 w 45"/>
                <a:gd name="T17" fmla="*/ 25 h 78"/>
                <a:gd name="T18" fmla="*/ 14 w 45"/>
                <a:gd name="T19" fmla="*/ 38 h 78"/>
                <a:gd name="T20" fmla="*/ 14 w 45"/>
                <a:gd name="T21" fmla="*/ 43 h 78"/>
                <a:gd name="T22" fmla="*/ 5 w 45"/>
                <a:gd name="T23" fmla="*/ 43 h 78"/>
                <a:gd name="T24" fmla="*/ 1 w 45"/>
                <a:gd name="T25" fmla="*/ 46 h 78"/>
                <a:gd name="T26" fmla="*/ 9 w 45"/>
                <a:gd name="T27" fmla="*/ 57 h 78"/>
                <a:gd name="T28" fmla="*/ 13 w 45"/>
                <a:gd name="T29" fmla="*/ 65 h 78"/>
                <a:gd name="T30" fmla="*/ 20 w 45"/>
                <a:gd name="T31" fmla="*/ 76 h 78"/>
                <a:gd name="T32" fmla="*/ 25 w 45"/>
                <a:gd name="T33" fmla="*/ 76 h 78"/>
                <a:gd name="T34" fmla="*/ 32 w 45"/>
                <a:gd name="T35" fmla="*/ 64 h 78"/>
                <a:gd name="T36" fmla="*/ 37 w 45"/>
                <a:gd name="T37" fmla="*/ 57 h 78"/>
                <a:gd name="T38" fmla="*/ 44 w 45"/>
                <a:gd name="T39" fmla="*/ 46 h 78"/>
                <a:gd name="T40" fmla="*/ 41 w 45"/>
                <a:gd name="T41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78">
                  <a:moveTo>
                    <a:pt x="41" y="43"/>
                  </a:moveTo>
                  <a:cubicBezTo>
                    <a:pt x="32" y="43"/>
                    <a:pt x="32" y="43"/>
                    <a:pt x="32" y="43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4" y="2"/>
                    <a:pt x="14" y="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0" y="44"/>
                    <a:pt x="1" y="46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9"/>
                    <a:pt x="12" y="63"/>
                    <a:pt x="13" y="65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2" y="78"/>
                    <a:pt x="24" y="78"/>
                    <a:pt x="25" y="76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3"/>
                    <a:pt x="36" y="59"/>
                    <a:pt x="37" y="5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5" y="44"/>
                    <a:pt x="44" y="4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9800000">
            <a:off x="5007040" y="951638"/>
            <a:ext cx="788831" cy="475060"/>
            <a:chOff x="6170024" y="2028728"/>
            <a:chExt cx="1051774" cy="633413"/>
          </a:xfrm>
          <a:solidFill>
            <a:schemeClr val="bg1"/>
          </a:solidFill>
        </p:grpSpPr>
        <p:sp>
          <p:nvSpPr>
            <p:cNvPr id="19" name="任意多边形 19"/>
            <p:cNvSpPr/>
            <p:nvPr/>
          </p:nvSpPr>
          <p:spPr bwMode="auto">
            <a:xfrm rot="10800000">
              <a:off x="6170024" y="2028728"/>
              <a:ext cx="1051774" cy="633413"/>
            </a:xfrm>
            <a:custGeom>
              <a:avLst/>
              <a:gdLst>
                <a:gd name="connsiteX0" fmla="*/ 1051774 w 1051774"/>
                <a:gd name="connsiteY0" fmla="*/ 0 h 633413"/>
                <a:gd name="connsiteX1" fmla="*/ 1051774 w 1051774"/>
                <a:gd name="connsiteY1" fmla="*/ 633413 h 633413"/>
                <a:gd name="connsiteX2" fmla="*/ 949393 w 1051774"/>
                <a:gd name="connsiteY2" fmla="*/ 633413 h 633413"/>
                <a:gd name="connsiteX3" fmla="*/ 562881 w 1051774"/>
                <a:gd name="connsiteY3" fmla="*/ 633413 h 633413"/>
                <a:gd name="connsiteX4" fmla="*/ 0 w 1051774"/>
                <a:gd name="connsiteY4" fmla="*/ 633413 h 633413"/>
                <a:gd name="connsiteX5" fmla="*/ 285193 w 1051774"/>
                <a:gd name="connsiteY5" fmla="*/ 314832 h 633413"/>
                <a:gd name="connsiteX6" fmla="*/ 0 w 1051774"/>
                <a:gd name="connsiteY6" fmla="*/ 0 h 633413"/>
                <a:gd name="connsiteX7" fmla="*/ 562881 w 1051774"/>
                <a:gd name="connsiteY7" fmla="*/ 0 h 633413"/>
                <a:gd name="connsiteX8" fmla="*/ 949393 w 1051774"/>
                <a:gd name="connsiteY8" fmla="*/ 0 h 633413"/>
                <a:gd name="connsiteX9" fmla="*/ 1024427 w 1051774"/>
                <a:gd name="connsiteY9" fmla="*/ 0 h 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774" h="633413">
                  <a:moveTo>
                    <a:pt x="1051774" y="0"/>
                  </a:moveTo>
                  <a:lnTo>
                    <a:pt x="1051774" y="633413"/>
                  </a:lnTo>
                  <a:lnTo>
                    <a:pt x="949393" y="633413"/>
                  </a:lnTo>
                  <a:cubicBezTo>
                    <a:pt x="949393" y="633413"/>
                    <a:pt x="949393" y="633413"/>
                    <a:pt x="562881" y="633413"/>
                  </a:cubicBezTo>
                  <a:cubicBezTo>
                    <a:pt x="562881" y="633413"/>
                    <a:pt x="562881" y="633413"/>
                    <a:pt x="0" y="633413"/>
                  </a:cubicBezTo>
                  <a:cubicBezTo>
                    <a:pt x="0" y="633413"/>
                    <a:pt x="262678" y="341069"/>
                    <a:pt x="285193" y="314832"/>
                  </a:cubicBezTo>
                  <a:cubicBezTo>
                    <a:pt x="262678" y="288596"/>
                    <a:pt x="0" y="0"/>
                    <a:pt x="0" y="0"/>
                  </a:cubicBezTo>
                  <a:cubicBezTo>
                    <a:pt x="0" y="0"/>
                    <a:pt x="0" y="0"/>
                    <a:pt x="562881" y="0"/>
                  </a:cubicBezTo>
                  <a:cubicBezTo>
                    <a:pt x="562881" y="0"/>
                    <a:pt x="562881" y="0"/>
                    <a:pt x="949393" y="0"/>
                  </a:cubicBezTo>
                  <a:cubicBezTo>
                    <a:pt x="949393" y="0"/>
                    <a:pt x="949393" y="0"/>
                    <a:pt x="1024427" y="0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362733" y="2116751"/>
              <a:ext cx="596901" cy="446088"/>
              <a:chOff x="329808" y="5882811"/>
              <a:chExt cx="596901" cy="446088"/>
            </a:xfrm>
            <a:grpFill/>
          </p:grpSpPr>
          <p:sp>
            <p:nvSpPr>
              <p:cNvPr id="21" name="Freeform 23"/>
              <p:cNvSpPr/>
              <p:nvPr/>
            </p:nvSpPr>
            <p:spPr bwMode="auto">
              <a:xfrm>
                <a:off x="329808" y="5882811"/>
                <a:ext cx="385763" cy="292100"/>
              </a:xfrm>
              <a:custGeom>
                <a:avLst/>
                <a:gdLst>
                  <a:gd name="T0" fmla="*/ 15 w 100"/>
                  <a:gd name="T1" fmla="*/ 75 h 75"/>
                  <a:gd name="T2" fmla="*/ 51 w 100"/>
                  <a:gd name="T3" fmla="*/ 17 h 75"/>
                  <a:gd name="T4" fmla="*/ 51 w 100"/>
                  <a:gd name="T5" fmla="*/ 0 h 75"/>
                  <a:gd name="T6" fmla="*/ 100 w 100"/>
                  <a:gd name="T7" fmla="*/ 28 h 75"/>
                  <a:gd name="T8" fmla="*/ 51 w 100"/>
                  <a:gd name="T9" fmla="*/ 61 h 75"/>
                  <a:gd name="T10" fmla="*/ 51 w 100"/>
                  <a:gd name="T11" fmla="*/ 45 h 75"/>
                  <a:gd name="T12" fmla="*/ 51 w 100"/>
                  <a:gd name="T13" fmla="*/ 40 h 75"/>
                  <a:gd name="T14" fmla="*/ 15 w 100"/>
                  <a:gd name="T1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75">
                    <a:moveTo>
                      <a:pt x="15" y="75"/>
                    </a:moveTo>
                    <a:cubicBezTo>
                      <a:pt x="15" y="75"/>
                      <a:pt x="0" y="31"/>
                      <a:pt x="51" y="17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40"/>
                      <a:pt x="24" y="42"/>
                      <a:pt x="15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50" dirty="0">
                  <a:cs typeface="+mn-ea"/>
                  <a:sym typeface="+mn-lt"/>
                </a:endParaRPr>
              </a:p>
            </p:txBody>
          </p:sp>
          <p:sp>
            <p:nvSpPr>
              <p:cNvPr id="22" name="Freeform 27"/>
              <p:cNvSpPr/>
              <p:nvPr/>
            </p:nvSpPr>
            <p:spPr bwMode="auto">
              <a:xfrm>
                <a:off x="540946" y="6035211"/>
                <a:ext cx="385763" cy="293688"/>
              </a:xfrm>
              <a:custGeom>
                <a:avLst/>
                <a:gdLst>
                  <a:gd name="T0" fmla="*/ 84 w 100"/>
                  <a:gd name="T1" fmla="*/ 0 h 75"/>
                  <a:gd name="T2" fmla="*/ 49 w 100"/>
                  <a:gd name="T3" fmla="*/ 59 h 75"/>
                  <a:gd name="T4" fmla="*/ 49 w 100"/>
                  <a:gd name="T5" fmla="*/ 75 h 75"/>
                  <a:gd name="T6" fmla="*/ 0 w 100"/>
                  <a:gd name="T7" fmla="*/ 48 h 75"/>
                  <a:gd name="T8" fmla="*/ 49 w 100"/>
                  <a:gd name="T9" fmla="*/ 14 h 75"/>
                  <a:gd name="T10" fmla="*/ 49 w 100"/>
                  <a:gd name="T11" fmla="*/ 30 h 75"/>
                  <a:gd name="T12" fmla="*/ 49 w 100"/>
                  <a:gd name="T13" fmla="*/ 35 h 75"/>
                  <a:gd name="T14" fmla="*/ 84 w 100"/>
                  <a:gd name="T1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75">
                    <a:moveTo>
                      <a:pt x="84" y="0"/>
                    </a:moveTo>
                    <a:cubicBezTo>
                      <a:pt x="84" y="0"/>
                      <a:pt x="100" y="44"/>
                      <a:pt x="49" y="59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76" y="33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5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 rot="19800000">
            <a:off x="5012240" y="2855337"/>
            <a:ext cx="788831" cy="475060"/>
            <a:chOff x="6170024" y="4919119"/>
            <a:chExt cx="1051774" cy="633413"/>
          </a:xfrm>
          <a:solidFill>
            <a:schemeClr val="bg1"/>
          </a:solidFill>
        </p:grpSpPr>
        <p:sp>
          <p:nvSpPr>
            <p:cNvPr id="24" name="任意多边形 24"/>
            <p:cNvSpPr/>
            <p:nvPr/>
          </p:nvSpPr>
          <p:spPr bwMode="auto">
            <a:xfrm rot="10800000">
              <a:off x="6170024" y="4919119"/>
              <a:ext cx="1051774" cy="633413"/>
            </a:xfrm>
            <a:custGeom>
              <a:avLst/>
              <a:gdLst>
                <a:gd name="connsiteX0" fmla="*/ 1051774 w 1051774"/>
                <a:gd name="connsiteY0" fmla="*/ 0 h 633413"/>
                <a:gd name="connsiteX1" fmla="*/ 1051774 w 1051774"/>
                <a:gd name="connsiteY1" fmla="*/ 633413 h 633413"/>
                <a:gd name="connsiteX2" fmla="*/ 949393 w 1051774"/>
                <a:gd name="connsiteY2" fmla="*/ 633413 h 633413"/>
                <a:gd name="connsiteX3" fmla="*/ 562881 w 1051774"/>
                <a:gd name="connsiteY3" fmla="*/ 633413 h 633413"/>
                <a:gd name="connsiteX4" fmla="*/ 0 w 1051774"/>
                <a:gd name="connsiteY4" fmla="*/ 633413 h 633413"/>
                <a:gd name="connsiteX5" fmla="*/ 285193 w 1051774"/>
                <a:gd name="connsiteY5" fmla="*/ 314832 h 633413"/>
                <a:gd name="connsiteX6" fmla="*/ 0 w 1051774"/>
                <a:gd name="connsiteY6" fmla="*/ 0 h 633413"/>
                <a:gd name="connsiteX7" fmla="*/ 562881 w 1051774"/>
                <a:gd name="connsiteY7" fmla="*/ 0 h 633413"/>
                <a:gd name="connsiteX8" fmla="*/ 949393 w 1051774"/>
                <a:gd name="connsiteY8" fmla="*/ 0 h 633413"/>
                <a:gd name="connsiteX9" fmla="*/ 1024427 w 1051774"/>
                <a:gd name="connsiteY9" fmla="*/ 0 h 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774" h="633413">
                  <a:moveTo>
                    <a:pt x="1051774" y="0"/>
                  </a:moveTo>
                  <a:lnTo>
                    <a:pt x="1051774" y="633413"/>
                  </a:lnTo>
                  <a:lnTo>
                    <a:pt x="949393" y="633413"/>
                  </a:lnTo>
                  <a:cubicBezTo>
                    <a:pt x="949393" y="633413"/>
                    <a:pt x="949393" y="633413"/>
                    <a:pt x="562881" y="633413"/>
                  </a:cubicBezTo>
                  <a:cubicBezTo>
                    <a:pt x="562881" y="633413"/>
                    <a:pt x="562881" y="633413"/>
                    <a:pt x="0" y="633413"/>
                  </a:cubicBezTo>
                  <a:cubicBezTo>
                    <a:pt x="0" y="633413"/>
                    <a:pt x="262678" y="341069"/>
                    <a:pt x="285193" y="314832"/>
                  </a:cubicBezTo>
                  <a:cubicBezTo>
                    <a:pt x="262678" y="288596"/>
                    <a:pt x="0" y="0"/>
                    <a:pt x="0" y="0"/>
                  </a:cubicBezTo>
                  <a:cubicBezTo>
                    <a:pt x="0" y="0"/>
                    <a:pt x="0" y="0"/>
                    <a:pt x="562881" y="0"/>
                  </a:cubicBezTo>
                  <a:cubicBezTo>
                    <a:pt x="562881" y="0"/>
                    <a:pt x="562881" y="0"/>
                    <a:pt x="949393" y="0"/>
                  </a:cubicBezTo>
                  <a:cubicBezTo>
                    <a:pt x="949393" y="0"/>
                    <a:pt x="949393" y="0"/>
                    <a:pt x="1024427" y="0"/>
                  </a:cubicBezTo>
                  <a:close/>
                </a:path>
              </a:pathLst>
            </a:custGeom>
            <a:solidFill>
              <a:srgbClr val="F9D19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25" name="Freeform 39"/>
            <p:cNvSpPr/>
            <p:nvPr/>
          </p:nvSpPr>
          <p:spPr bwMode="auto">
            <a:xfrm>
              <a:off x="6401849" y="5050088"/>
              <a:ext cx="355600" cy="371475"/>
            </a:xfrm>
            <a:custGeom>
              <a:avLst/>
              <a:gdLst>
                <a:gd name="T0" fmla="*/ 64 w 92"/>
                <a:gd name="T1" fmla="*/ 24 h 96"/>
                <a:gd name="T2" fmla="*/ 66 w 92"/>
                <a:gd name="T3" fmla="*/ 31 h 96"/>
                <a:gd name="T4" fmla="*/ 68 w 92"/>
                <a:gd name="T5" fmla="*/ 31 h 96"/>
                <a:gd name="T6" fmla="*/ 83 w 92"/>
                <a:gd name="T7" fmla="*/ 35 h 96"/>
                <a:gd name="T8" fmla="*/ 85 w 92"/>
                <a:gd name="T9" fmla="*/ 35 h 96"/>
                <a:gd name="T10" fmla="*/ 92 w 92"/>
                <a:gd name="T11" fmla="*/ 29 h 96"/>
                <a:gd name="T12" fmla="*/ 92 w 92"/>
                <a:gd name="T13" fmla="*/ 27 h 96"/>
                <a:gd name="T14" fmla="*/ 91 w 92"/>
                <a:gd name="T15" fmla="*/ 11 h 96"/>
                <a:gd name="T16" fmla="*/ 91 w 92"/>
                <a:gd name="T17" fmla="*/ 10 h 96"/>
                <a:gd name="T18" fmla="*/ 84 w 92"/>
                <a:gd name="T19" fmla="*/ 7 h 96"/>
                <a:gd name="T20" fmla="*/ 80 w 92"/>
                <a:gd name="T21" fmla="*/ 11 h 96"/>
                <a:gd name="T22" fmla="*/ 79 w 92"/>
                <a:gd name="T23" fmla="*/ 11 h 96"/>
                <a:gd name="T24" fmla="*/ 48 w 92"/>
                <a:gd name="T25" fmla="*/ 0 h 96"/>
                <a:gd name="T26" fmla="*/ 0 w 92"/>
                <a:gd name="T27" fmla="*/ 48 h 96"/>
                <a:gd name="T28" fmla="*/ 48 w 92"/>
                <a:gd name="T29" fmla="*/ 96 h 96"/>
                <a:gd name="T30" fmla="*/ 88 w 92"/>
                <a:gd name="T31" fmla="*/ 75 h 96"/>
                <a:gd name="T32" fmla="*/ 87 w 92"/>
                <a:gd name="T33" fmla="*/ 66 h 96"/>
                <a:gd name="T34" fmla="*/ 78 w 92"/>
                <a:gd name="T35" fmla="*/ 68 h 96"/>
                <a:gd name="T36" fmla="*/ 48 w 92"/>
                <a:gd name="T37" fmla="*/ 83 h 96"/>
                <a:gd name="T38" fmla="*/ 13 w 92"/>
                <a:gd name="T39" fmla="*/ 48 h 96"/>
                <a:gd name="T40" fmla="*/ 48 w 92"/>
                <a:gd name="T41" fmla="*/ 13 h 96"/>
                <a:gd name="T42" fmla="*/ 69 w 92"/>
                <a:gd name="T43" fmla="*/ 20 h 96"/>
                <a:gd name="T44" fmla="*/ 68 w 92"/>
                <a:gd name="T45" fmla="*/ 21 h 96"/>
                <a:gd name="T46" fmla="*/ 64 w 92"/>
                <a:gd name="T47" fmla="*/ 2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96">
                  <a:moveTo>
                    <a:pt x="64" y="24"/>
                  </a:moveTo>
                  <a:cubicBezTo>
                    <a:pt x="61" y="27"/>
                    <a:pt x="62" y="30"/>
                    <a:pt x="66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72" y="32"/>
                    <a:pt x="79" y="34"/>
                    <a:pt x="83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9" y="36"/>
                    <a:pt x="92" y="33"/>
                    <a:pt x="92" y="29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3"/>
                    <a:pt x="91" y="16"/>
                    <a:pt x="91" y="11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5"/>
                    <a:pt x="87" y="4"/>
                    <a:pt x="84" y="7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1" y="4"/>
                    <a:pt x="60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65" y="96"/>
                    <a:pt x="80" y="88"/>
                    <a:pt x="88" y="75"/>
                  </a:cubicBezTo>
                  <a:cubicBezTo>
                    <a:pt x="90" y="72"/>
                    <a:pt x="89" y="68"/>
                    <a:pt x="87" y="66"/>
                  </a:cubicBezTo>
                  <a:cubicBezTo>
                    <a:pt x="84" y="64"/>
                    <a:pt x="80" y="65"/>
                    <a:pt x="78" y="68"/>
                  </a:cubicBezTo>
                  <a:cubicBezTo>
                    <a:pt x="71" y="77"/>
                    <a:pt x="60" y="83"/>
                    <a:pt x="48" y="83"/>
                  </a:cubicBezTo>
                  <a:cubicBezTo>
                    <a:pt x="29" y="83"/>
                    <a:pt x="13" y="68"/>
                    <a:pt x="13" y="48"/>
                  </a:cubicBezTo>
                  <a:cubicBezTo>
                    <a:pt x="13" y="29"/>
                    <a:pt x="29" y="13"/>
                    <a:pt x="48" y="13"/>
                  </a:cubicBezTo>
                  <a:cubicBezTo>
                    <a:pt x="56" y="13"/>
                    <a:pt x="63" y="16"/>
                    <a:pt x="69" y="20"/>
                  </a:cubicBezTo>
                  <a:cubicBezTo>
                    <a:pt x="68" y="21"/>
                    <a:pt x="68" y="21"/>
                    <a:pt x="68" y="21"/>
                  </a:cubicBezTo>
                  <a:lnTo>
                    <a:pt x="6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50642" y="1175138"/>
            <a:ext cx="2019301" cy="811495"/>
            <a:chOff x="461287" y="1843396"/>
            <a:chExt cx="2019301" cy="811495"/>
          </a:xfrm>
        </p:grpSpPr>
        <p:sp>
          <p:nvSpPr>
            <p:cNvPr id="35" name="文本框 34"/>
            <p:cNvSpPr txBox="1"/>
            <p:nvPr/>
          </p:nvSpPr>
          <p:spPr>
            <a:xfrm>
              <a:off x="470813" y="2025873"/>
              <a:ext cx="1936070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971983" y="1175138"/>
            <a:ext cx="2019301" cy="811495"/>
            <a:chOff x="461287" y="1843396"/>
            <a:chExt cx="2019301" cy="811495"/>
          </a:xfrm>
        </p:grpSpPr>
        <p:sp>
          <p:nvSpPr>
            <p:cNvPr id="38" name="文本框 37"/>
            <p:cNvSpPr txBox="1"/>
            <p:nvPr/>
          </p:nvSpPr>
          <p:spPr>
            <a:xfrm>
              <a:off x="470813" y="2025873"/>
              <a:ext cx="1936070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50642" y="3147258"/>
            <a:ext cx="2019301" cy="811495"/>
            <a:chOff x="461287" y="1843396"/>
            <a:chExt cx="2019301" cy="811495"/>
          </a:xfrm>
        </p:grpSpPr>
        <p:sp>
          <p:nvSpPr>
            <p:cNvPr id="41" name="文本框 40"/>
            <p:cNvSpPr txBox="1"/>
            <p:nvPr/>
          </p:nvSpPr>
          <p:spPr>
            <a:xfrm>
              <a:off x="470813" y="2025873"/>
              <a:ext cx="1936070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971983" y="3147258"/>
            <a:ext cx="2019301" cy="992892"/>
            <a:chOff x="461287" y="1843396"/>
            <a:chExt cx="2019301" cy="992892"/>
          </a:xfrm>
        </p:grpSpPr>
        <p:sp>
          <p:nvSpPr>
            <p:cNvPr id="44" name="文本框 43"/>
            <p:cNvSpPr txBox="1"/>
            <p:nvPr/>
          </p:nvSpPr>
          <p:spPr>
            <a:xfrm>
              <a:off x="470813" y="2025873"/>
              <a:ext cx="1936070" cy="810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模板网，幻灯片演示模板及素材免费下载！</a:t>
              </a:r>
              <a:endParaRPr lang="zh-CN" altLang="en-US" sz="8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 网 唯一访 问网址：</a:t>
              </a: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www.51pptmoba n.com</a:t>
              </a:r>
              <a:endParaRPr lang="en-US" altLang="zh-CN" sz="8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03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研究成果展示及其应用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129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and application of research results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65327" y="1266844"/>
            <a:ext cx="2027143" cy="2020491"/>
            <a:chOff x="1440917" y="1548121"/>
            <a:chExt cx="2027143" cy="2020491"/>
          </a:xfrm>
          <a:solidFill>
            <a:srgbClr val="92D050"/>
          </a:solidFill>
        </p:grpSpPr>
        <p:sp>
          <p:nvSpPr>
            <p:cNvPr id="7" name="Freeform 6"/>
            <p:cNvSpPr/>
            <p:nvPr/>
          </p:nvSpPr>
          <p:spPr bwMode="auto">
            <a:xfrm rot="2700000">
              <a:off x="1444243" y="1544795"/>
              <a:ext cx="2020491" cy="2027143"/>
            </a:xfrm>
            <a:custGeom>
              <a:avLst/>
              <a:gdLst>
                <a:gd name="T0" fmla="*/ 1039 w 5610"/>
                <a:gd name="T1" fmla="*/ 4570 h 5609"/>
                <a:gd name="T2" fmla="*/ 4802 w 5610"/>
                <a:gd name="T3" fmla="*/ 4570 h 5609"/>
                <a:gd name="T4" fmla="*/ 5579 w 5610"/>
                <a:gd name="T5" fmla="*/ 2575 h 5609"/>
                <a:gd name="T6" fmla="*/ 5579 w 5610"/>
                <a:gd name="T7" fmla="*/ 30 h 5609"/>
                <a:gd name="T8" fmla="*/ 3035 w 5610"/>
                <a:gd name="T9" fmla="*/ 30 h 5609"/>
                <a:gd name="T10" fmla="*/ 1039 w 5610"/>
                <a:gd name="T11" fmla="*/ 807 h 5609"/>
                <a:gd name="T12" fmla="*/ 1039 w 5610"/>
                <a:gd name="T13" fmla="*/ 4570 h 5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10" h="5609">
                  <a:moveTo>
                    <a:pt x="1039" y="4570"/>
                  </a:moveTo>
                  <a:cubicBezTo>
                    <a:pt x="2078" y="5609"/>
                    <a:pt x="3763" y="5609"/>
                    <a:pt x="4802" y="4570"/>
                  </a:cubicBezTo>
                  <a:cubicBezTo>
                    <a:pt x="5351" y="4022"/>
                    <a:pt x="5610" y="3293"/>
                    <a:pt x="5579" y="2575"/>
                  </a:cubicBezTo>
                  <a:lnTo>
                    <a:pt x="5579" y="30"/>
                  </a:lnTo>
                  <a:lnTo>
                    <a:pt x="3035" y="30"/>
                  </a:lnTo>
                  <a:cubicBezTo>
                    <a:pt x="2316" y="0"/>
                    <a:pt x="1588" y="258"/>
                    <a:pt x="1039" y="807"/>
                  </a:cubicBezTo>
                  <a:cubicBezTo>
                    <a:pt x="0" y="1846"/>
                    <a:pt x="0" y="3531"/>
                    <a:pt x="1039" y="4570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2031304" y="2479250"/>
              <a:ext cx="742511" cy="2616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36077" y="2663551"/>
            <a:ext cx="1640481" cy="1635098"/>
            <a:chOff x="3111668" y="2944827"/>
            <a:chExt cx="1640481" cy="1635098"/>
          </a:xfrm>
          <a:solidFill>
            <a:srgbClr val="92D050"/>
          </a:solidFill>
        </p:grpSpPr>
        <p:sp>
          <p:nvSpPr>
            <p:cNvPr id="11" name="Freeform 7"/>
            <p:cNvSpPr/>
            <p:nvPr/>
          </p:nvSpPr>
          <p:spPr bwMode="auto">
            <a:xfrm rot="2700000">
              <a:off x="3114360" y="2942135"/>
              <a:ext cx="1635098" cy="1640481"/>
            </a:xfrm>
            <a:custGeom>
              <a:avLst/>
              <a:gdLst>
                <a:gd name="T0" fmla="*/ 4570 w 5609"/>
                <a:gd name="T1" fmla="*/ 4570 h 5609"/>
                <a:gd name="T2" fmla="*/ 807 w 5609"/>
                <a:gd name="T3" fmla="*/ 4570 h 5609"/>
                <a:gd name="T4" fmla="*/ 30 w 5609"/>
                <a:gd name="T5" fmla="*/ 2575 h 5609"/>
                <a:gd name="T6" fmla="*/ 30 w 5609"/>
                <a:gd name="T7" fmla="*/ 30 h 5609"/>
                <a:gd name="T8" fmla="*/ 2574 w 5609"/>
                <a:gd name="T9" fmla="*/ 30 h 5609"/>
                <a:gd name="T10" fmla="*/ 4570 w 5609"/>
                <a:gd name="T11" fmla="*/ 807 h 5609"/>
                <a:gd name="T12" fmla="*/ 4570 w 5609"/>
                <a:gd name="T13" fmla="*/ 4570 h 5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09" h="5609">
                  <a:moveTo>
                    <a:pt x="4570" y="4570"/>
                  </a:moveTo>
                  <a:cubicBezTo>
                    <a:pt x="3531" y="5609"/>
                    <a:pt x="1846" y="5609"/>
                    <a:pt x="807" y="4570"/>
                  </a:cubicBezTo>
                  <a:cubicBezTo>
                    <a:pt x="258" y="4022"/>
                    <a:pt x="0" y="3293"/>
                    <a:pt x="30" y="2575"/>
                  </a:cubicBezTo>
                  <a:lnTo>
                    <a:pt x="30" y="30"/>
                  </a:lnTo>
                  <a:lnTo>
                    <a:pt x="2574" y="30"/>
                  </a:lnTo>
                  <a:cubicBezTo>
                    <a:pt x="3293" y="0"/>
                    <a:pt x="4022" y="258"/>
                    <a:pt x="4570" y="807"/>
                  </a:cubicBezTo>
                  <a:cubicBezTo>
                    <a:pt x="5609" y="1846"/>
                    <a:pt x="5609" y="3531"/>
                    <a:pt x="4570" y="4570"/>
                  </a:cubicBezTo>
                  <a:close/>
                </a:path>
              </a:pathLst>
            </a:custGeom>
            <a:solidFill>
              <a:srgbClr val="F9D19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3563853" y="3680152"/>
              <a:ext cx="742511" cy="2616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78775" y="1629100"/>
            <a:ext cx="1300156" cy="1295980"/>
            <a:chOff x="4254365" y="1910376"/>
            <a:chExt cx="1300156" cy="1295980"/>
          </a:xfrm>
          <a:solidFill>
            <a:srgbClr val="92D050"/>
          </a:solidFill>
        </p:grpSpPr>
        <p:sp>
          <p:nvSpPr>
            <p:cNvPr id="14" name="Freeform 5"/>
            <p:cNvSpPr/>
            <p:nvPr/>
          </p:nvSpPr>
          <p:spPr bwMode="auto">
            <a:xfrm rot="2700000" flipH="1">
              <a:off x="4256453" y="1908288"/>
              <a:ext cx="1295980" cy="1300156"/>
            </a:xfrm>
            <a:custGeom>
              <a:avLst/>
              <a:gdLst>
                <a:gd name="T0" fmla="*/ 795 w 4296"/>
                <a:gd name="T1" fmla="*/ 796 h 4297"/>
                <a:gd name="T2" fmla="*/ 3678 w 4296"/>
                <a:gd name="T3" fmla="*/ 796 h 4297"/>
                <a:gd name="T4" fmla="*/ 4273 w 4296"/>
                <a:gd name="T5" fmla="*/ 2324 h 4297"/>
                <a:gd name="T6" fmla="*/ 4273 w 4296"/>
                <a:gd name="T7" fmla="*/ 4273 h 4297"/>
                <a:gd name="T8" fmla="*/ 2324 w 4296"/>
                <a:gd name="T9" fmla="*/ 4273 h 4297"/>
                <a:gd name="T10" fmla="*/ 795 w 4296"/>
                <a:gd name="T11" fmla="*/ 3678 h 4297"/>
                <a:gd name="T12" fmla="*/ 795 w 4296"/>
                <a:gd name="T13" fmla="*/ 796 h 4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6" h="4297">
                  <a:moveTo>
                    <a:pt x="795" y="796"/>
                  </a:moveTo>
                  <a:cubicBezTo>
                    <a:pt x="1591" y="0"/>
                    <a:pt x="2882" y="0"/>
                    <a:pt x="3678" y="796"/>
                  </a:cubicBezTo>
                  <a:cubicBezTo>
                    <a:pt x="4098" y="1216"/>
                    <a:pt x="4296" y="1774"/>
                    <a:pt x="4273" y="2324"/>
                  </a:cubicBezTo>
                  <a:lnTo>
                    <a:pt x="4273" y="4273"/>
                  </a:lnTo>
                  <a:lnTo>
                    <a:pt x="2324" y="4273"/>
                  </a:lnTo>
                  <a:cubicBezTo>
                    <a:pt x="1774" y="4297"/>
                    <a:pt x="1216" y="4098"/>
                    <a:pt x="795" y="3678"/>
                  </a:cubicBezTo>
                  <a:cubicBezTo>
                    <a:pt x="0" y="2882"/>
                    <a:pt x="0" y="1592"/>
                    <a:pt x="795" y="796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446617" y="2479249"/>
              <a:ext cx="742511" cy="2616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19673" y="928214"/>
            <a:ext cx="1073299" cy="1069851"/>
            <a:chOff x="3395261" y="1209491"/>
            <a:chExt cx="1073298" cy="1069851"/>
          </a:xfrm>
          <a:solidFill>
            <a:srgbClr val="92D050"/>
          </a:solidFill>
        </p:grpSpPr>
        <p:sp>
          <p:nvSpPr>
            <p:cNvPr id="17" name="Freeform 5"/>
            <p:cNvSpPr/>
            <p:nvPr/>
          </p:nvSpPr>
          <p:spPr bwMode="auto">
            <a:xfrm rot="2700000">
              <a:off x="3396984" y="1207768"/>
              <a:ext cx="1069851" cy="1073298"/>
            </a:xfrm>
            <a:custGeom>
              <a:avLst/>
              <a:gdLst>
                <a:gd name="T0" fmla="*/ 795 w 4296"/>
                <a:gd name="T1" fmla="*/ 796 h 4297"/>
                <a:gd name="T2" fmla="*/ 3678 w 4296"/>
                <a:gd name="T3" fmla="*/ 796 h 4297"/>
                <a:gd name="T4" fmla="*/ 4273 w 4296"/>
                <a:gd name="T5" fmla="*/ 2324 h 4297"/>
                <a:gd name="T6" fmla="*/ 4273 w 4296"/>
                <a:gd name="T7" fmla="*/ 4273 h 4297"/>
                <a:gd name="T8" fmla="*/ 2324 w 4296"/>
                <a:gd name="T9" fmla="*/ 4273 h 4297"/>
                <a:gd name="T10" fmla="*/ 795 w 4296"/>
                <a:gd name="T11" fmla="*/ 3678 h 4297"/>
                <a:gd name="T12" fmla="*/ 795 w 4296"/>
                <a:gd name="T13" fmla="*/ 796 h 4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6" h="4297">
                  <a:moveTo>
                    <a:pt x="795" y="796"/>
                  </a:moveTo>
                  <a:cubicBezTo>
                    <a:pt x="1591" y="0"/>
                    <a:pt x="2882" y="0"/>
                    <a:pt x="3678" y="796"/>
                  </a:cubicBezTo>
                  <a:cubicBezTo>
                    <a:pt x="4098" y="1216"/>
                    <a:pt x="4296" y="1774"/>
                    <a:pt x="4273" y="2324"/>
                  </a:cubicBezTo>
                  <a:lnTo>
                    <a:pt x="4273" y="4273"/>
                  </a:lnTo>
                  <a:lnTo>
                    <a:pt x="2324" y="4273"/>
                  </a:lnTo>
                  <a:cubicBezTo>
                    <a:pt x="1774" y="4297"/>
                    <a:pt x="1216" y="4098"/>
                    <a:pt x="795" y="3678"/>
                  </a:cubicBezTo>
                  <a:cubicBezTo>
                    <a:pt x="0" y="2882"/>
                    <a:pt x="0" y="1592"/>
                    <a:pt x="795" y="796"/>
                  </a:cubicBezTo>
                  <a:close/>
                </a:path>
              </a:pathLst>
            </a:custGeom>
            <a:solidFill>
              <a:srgbClr val="F9D19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3564800" y="1673237"/>
              <a:ext cx="742510" cy="2616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66773" y="895936"/>
            <a:ext cx="3204690" cy="626829"/>
            <a:chOff x="461287" y="1843396"/>
            <a:chExt cx="3204690" cy="626829"/>
          </a:xfrm>
        </p:grpSpPr>
        <p:sp>
          <p:nvSpPr>
            <p:cNvPr id="20" name="文本框 19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34048" y="3216266"/>
            <a:ext cx="3204690" cy="626829"/>
            <a:chOff x="461287" y="1843396"/>
            <a:chExt cx="3204690" cy="626829"/>
          </a:xfrm>
        </p:grpSpPr>
        <p:sp>
          <p:nvSpPr>
            <p:cNvPr id="23" name="文本框 22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 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 板网 唯一访问网址：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 w.51pptmoban.com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13909" y="1907444"/>
            <a:ext cx="2682392" cy="626829"/>
            <a:chOff x="461287" y="1843396"/>
            <a:chExt cx="2682392" cy="626829"/>
          </a:xfrm>
        </p:grpSpPr>
        <p:sp>
          <p:nvSpPr>
            <p:cNvPr id="26" name="文本框 25"/>
            <p:cNvSpPr txBox="1"/>
            <p:nvPr/>
          </p:nvSpPr>
          <p:spPr>
            <a:xfrm>
              <a:off x="470813" y="2025873"/>
              <a:ext cx="2672866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8555" y="3496878"/>
            <a:ext cx="2484504" cy="626829"/>
            <a:chOff x="1205823" y="1843396"/>
            <a:chExt cx="2484504" cy="626829"/>
          </a:xfrm>
        </p:grpSpPr>
        <p:sp>
          <p:nvSpPr>
            <p:cNvPr id="29" name="文本框 28"/>
            <p:cNvSpPr txBox="1"/>
            <p:nvPr/>
          </p:nvSpPr>
          <p:spPr>
            <a:xfrm>
              <a:off x="1205823" y="2025873"/>
              <a:ext cx="2460154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71026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03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研究成果展示及其应用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129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and application of research results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85"/>
          <p:cNvGrpSpPr>
            <a:grpSpLocks noChangeAspect="1"/>
          </p:cNvGrpSpPr>
          <p:nvPr/>
        </p:nvGrpSpPr>
        <p:grpSpPr bwMode="auto">
          <a:xfrm>
            <a:off x="3542506" y="2573338"/>
            <a:ext cx="2058988" cy="2087563"/>
            <a:chOff x="1312" y="1010"/>
            <a:chExt cx="1297" cy="1315"/>
          </a:xfrm>
          <a:solidFill>
            <a:srgbClr val="66845E"/>
          </a:solidFill>
        </p:grpSpPr>
        <p:sp>
          <p:nvSpPr>
            <p:cNvPr id="7" name="Rectangle 87"/>
            <p:cNvSpPr>
              <a:spLocks noChangeArrowheads="1"/>
            </p:cNvSpPr>
            <p:nvPr/>
          </p:nvSpPr>
          <p:spPr bwMode="auto">
            <a:xfrm>
              <a:off x="1312" y="2138"/>
              <a:ext cx="432" cy="187"/>
            </a:xfrm>
            <a:prstGeom prst="rect">
              <a:avLst/>
            </a:pr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8" name="Rectangle 88"/>
            <p:cNvSpPr>
              <a:spLocks noChangeArrowheads="1"/>
            </p:cNvSpPr>
            <p:nvPr/>
          </p:nvSpPr>
          <p:spPr bwMode="auto">
            <a:xfrm>
              <a:off x="1741" y="1992"/>
              <a:ext cx="430" cy="333"/>
            </a:xfrm>
            <a:prstGeom prst="rect">
              <a:avLst/>
            </a:prstGeom>
            <a:solidFill>
              <a:srgbClr val="F9D19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0" name="Rectangle 89"/>
            <p:cNvSpPr>
              <a:spLocks noChangeArrowheads="1"/>
            </p:cNvSpPr>
            <p:nvPr/>
          </p:nvSpPr>
          <p:spPr bwMode="auto">
            <a:xfrm>
              <a:off x="2171" y="2086"/>
              <a:ext cx="429" cy="239"/>
            </a:xfrm>
            <a:prstGeom prst="rect">
              <a:avLst/>
            </a:pr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1" name="Freeform 92"/>
            <p:cNvSpPr/>
            <p:nvPr/>
          </p:nvSpPr>
          <p:spPr bwMode="auto">
            <a:xfrm>
              <a:off x="1449" y="1662"/>
              <a:ext cx="157" cy="155"/>
            </a:xfrm>
            <a:custGeom>
              <a:avLst/>
              <a:gdLst/>
              <a:ahLst/>
              <a:cxnLst>
                <a:cxn ang="0">
                  <a:pos x="55" y="121"/>
                </a:cxn>
                <a:cxn ang="0">
                  <a:pos x="111" y="61"/>
                </a:cxn>
                <a:cxn ang="0">
                  <a:pos x="55" y="0"/>
                </a:cxn>
                <a:cxn ang="0">
                  <a:pos x="0" y="61"/>
                </a:cxn>
                <a:cxn ang="0">
                  <a:pos x="55" y="121"/>
                </a:cxn>
              </a:cxnLst>
              <a:rect l="0" t="0" r="r" b="b"/>
              <a:pathLst>
                <a:path w="111" h="121">
                  <a:moveTo>
                    <a:pt x="55" y="121"/>
                  </a:moveTo>
                  <a:cubicBezTo>
                    <a:pt x="87" y="121"/>
                    <a:pt x="111" y="95"/>
                    <a:pt x="111" y="61"/>
                  </a:cubicBezTo>
                  <a:cubicBezTo>
                    <a:pt x="111" y="29"/>
                    <a:pt x="87" y="0"/>
                    <a:pt x="55" y="0"/>
                  </a:cubicBezTo>
                  <a:cubicBezTo>
                    <a:pt x="25" y="0"/>
                    <a:pt x="0" y="29"/>
                    <a:pt x="0" y="61"/>
                  </a:cubicBezTo>
                  <a:cubicBezTo>
                    <a:pt x="0" y="95"/>
                    <a:pt x="25" y="121"/>
                    <a:pt x="55" y="121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2" name="Freeform 93"/>
            <p:cNvSpPr/>
            <p:nvPr/>
          </p:nvSpPr>
          <p:spPr bwMode="auto">
            <a:xfrm>
              <a:off x="1582" y="2056"/>
              <a:ext cx="80" cy="208"/>
            </a:xfrm>
            <a:custGeom>
              <a:avLst/>
              <a:gdLst/>
              <a:ahLst/>
              <a:cxnLst>
                <a:cxn ang="0">
                  <a:pos x="31" y="18"/>
                </a:cxn>
                <a:cxn ang="0">
                  <a:pos x="15" y="0"/>
                </a:cxn>
                <a:cxn ang="0">
                  <a:pos x="0" y="26"/>
                </a:cxn>
                <a:cxn ang="0">
                  <a:pos x="0" y="135"/>
                </a:cxn>
                <a:cxn ang="0">
                  <a:pos x="26" y="162"/>
                </a:cxn>
                <a:cxn ang="0">
                  <a:pos x="33" y="162"/>
                </a:cxn>
                <a:cxn ang="0">
                  <a:pos x="57" y="135"/>
                </a:cxn>
                <a:cxn ang="0">
                  <a:pos x="57" y="26"/>
                </a:cxn>
                <a:cxn ang="0">
                  <a:pos x="57" y="18"/>
                </a:cxn>
                <a:cxn ang="0">
                  <a:pos x="31" y="18"/>
                </a:cxn>
              </a:cxnLst>
              <a:rect l="0" t="0" r="r" b="b"/>
              <a:pathLst>
                <a:path w="57" h="162">
                  <a:moveTo>
                    <a:pt x="31" y="18"/>
                  </a:moveTo>
                  <a:cubicBezTo>
                    <a:pt x="24" y="15"/>
                    <a:pt x="19" y="8"/>
                    <a:pt x="15" y="0"/>
                  </a:cubicBezTo>
                  <a:cubicBezTo>
                    <a:pt x="5" y="4"/>
                    <a:pt x="0" y="15"/>
                    <a:pt x="0" y="26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9"/>
                    <a:pt x="11" y="162"/>
                    <a:pt x="26" y="16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7" y="162"/>
                    <a:pt x="57" y="149"/>
                    <a:pt x="57" y="13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3"/>
                    <a:pt x="57" y="18"/>
                  </a:cubicBezTo>
                  <a:cubicBezTo>
                    <a:pt x="49" y="23"/>
                    <a:pt x="40" y="23"/>
                    <a:pt x="31" y="18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3" name="Freeform 94"/>
            <p:cNvSpPr/>
            <p:nvPr/>
          </p:nvSpPr>
          <p:spPr bwMode="auto">
            <a:xfrm>
              <a:off x="1385" y="2061"/>
              <a:ext cx="84" cy="20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3" y="1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131"/>
                </a:cxn>
                <a:cxn ang="0">
                  <a:pos x="26" y="158"/>
                </a:cxn>
                <a:cxn ang="0">
                  <a:pos x="33" y="158"/>
                </a:cxn>
                <a:cxn ang="0">
                  <a:pos x="59" y="131"/>
                </a:cxn>
                <a:cxn ang="0">
                  <a:pos x="59" y="22"/>
                </a:cxn>
                <a:cxn ang="0">
                  <a:pos x="48" y="0"/>
                </a:cxn>
              </a:cxnLst>
              <a:rect l="0" t="0" r="r" b="b"/>
              <a:pathLst>
                <a:path w="59" h="158">
                  <a:moveTo>
                    <a:pt x="48" y="0"/>
                  </a:moveTo>
                  <a:cubicBezTo>
                    <a:pt x="45" y="6"/>
                    <a:pt x="41" y="12"/>
                    <a:pt x="33" y="16"/>
                  </a:cubicBezTo>
                  <a:cubicBezTo>
                    <a:pt x="22" y="21"/>
                    <a:pt x="10" y="21"/>
                    <a:pt x="2" y="14"/>
                  </a:cubicBezTo>
                  <a:cubicBezTo>
                    <a:pt x="0" y="16"/>
                    <a:pt x="0" y="19"/>
                    <a:pt x="0" y="2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5"/>
                    <a:pt x="10" y="158"/>
                    <a:pt x="26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48" y="158"/>
                    <a:pt x="59" y="145"/>
                    <a:pt x="59" y="13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14"/>
                    <a:pt x="56" y="6"/>
                    <a:pt x="48" y="0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4" name="Freeform 95"/>
            <p:cNvSpPr/>
            <p:nvPr/>
          </p:nvSpPr>
          <p:spPr bwMode="auto">
            <a:xfrm>
              <a:off x="1322" y="1740"/>
              <a:ext cx="412" cy="389"/>
            </a:xfrm>
            <a:custGeom>
              <a:avLst/>
              <a:gdLst/>
              <a:ahLst/>
              <a:cxnLst>
                <a:cxn ang="0">
                  <a:pos x="289" y="130"/>
                </a:cxn>
                <a:cxn ang="0">
                  <a:pos x="264" y="69"/>
                </a:cxn>
                <a:cxn ang="0">
                  <a:pos x="241" y="16"/>
                </a:cxn>
                <a:cxn ang="0">
                  <a:pos x="217" y="0"/>
                </a:cxn>
                <a:cxn ang="0">
                  <a:pos x="211" y="0"/>
                </a:cxn>
                <a:cxn ang="0">
                  <a:pos x="145" y="73"/>
                </a:cxn>
                <a:cxn ang="0">
                  <a:pos x="78" y="0"/>
                </a:cxn>
                <a:cxn ang="0">
                  <a:pos x="73" y="0"/>
                </a:cxn>
                <a:cxn ang="0">
                  <a:pos x="49" y="16"/>
                </a:cxn>
                <a:cxn ang="0">
                  <a:pos x="28" y="69"/>
                </a:cxn>
                <a:cxn ang="0">
                  <a:pos x="2" y="130"/>
                </a:cxn>
                <a:cxn ang="0">
                  <a:pos x="0" y="140"/>
                </a:cxn>
                <a:cxn ang="0">
                  <a:pos x="2" y="151"/>
                </a:cxn>
                <a:cxn ang="0">
                  <a:pos x="42" y="239"/>
                </a:cxn>
                <a:cxn ang="0">
                  <a:pos x="73" y="251"/>
                </a:cxn>
                <a:cxn ang="0">
                  <a:pos x="82" y="216"/>
                </a:cxn>
                <a:cxn ang="0">
                  <a:pos x="49" y="140"/>
                </a:cxn>
                <a:cxn ang="0">
                  <a:pos x="55" y="124"/>
                </a:cxn>
                <a:cxn ang="0">
                  <a:pos x="73" y="83"/>
                </a:cxn>
                <a:cxn ang="0">
                  <a:pos x="73" y="162"/>
                </a:cxn>
                <a:cxn ang="0">
                  <a:pos x="95" y="214"/>
                </a:cxn>
                <a:cxn ang="0">
                  <a:pos x="99" y="237"/>
                </a:cxn>
                <a:cxn ang="0">
                  <a:pos x="117" y="272"/>
                </a:cxn>
                <a:cxn ang="0">
                  <a:pos x="117" y="304"/>
                </a:cxn>
                <a:cxn ang="0">
                  <a:pos x="169" y="304"/>
                </a:cxn>
                <a:cxn ang="0">
                  <a:pos x="169" y="272"/>
                </a:cxn>
                <a:cxn ang="0">
                  <a:pos x="195" y="235"/>
                </a:cxn>
                <a:cxn ang="0">
                  <a:pos x="199" y="212"/>
                </a:cxn>
                <a:cxn ang="0">
                  <a:pos x="217" y="168"/>
                </a:cxn>
                <a:cxn ang="0">
                  <a:pos x="217" y="81"/>
                </a:cxn>
                <a:cxn ang="0">
                  <a:pos x="236" y="126"/>
                </a:cxn>
                <a:cxn ang="0">
                  <a:pos x="241" y="140"/>
                </a:cxn>
                <a:cxn ang="0">
                  <a:pos x="208" y="216"/>
                </a:cxn>
                <a:cxn ang="0">
                  <a:pos x="220" y="251"/>
                </a:cxn>
                <a:cxn ang="0">
                  <a:pos x="251" y="239"/>
                </a:cxn>
                <a:cxn ang="0">
                  <a:pos x="289" y="151"/>
                </a:cxn>
                <a:cxn ang="0">
                  <a:pos x="289" y="140"/>
                </a:cxn>
                <a:cxn ang="0">
                  <a:pos x="289" y="130"/>
                </a:cxn>
              </a:cxnLst>
              <a:rect l="0" t="0" r="r" b="b"/>
              <a:pathLst>
                <a:path w="292" h="304">
                  <a:moveTo>
                    <a:pt x="289" y="130"/>
                  </a:moveTo>
                  <a:cubicBezTo>
                    <a:pt x="264" y="69"/>
                    <a:pt x="264" y="69"/>
                    <a:pt x="264" y="69"/>
                  </a:cubicBezTo>
                  <a:cubicBezTo>
                    <a:pt x="241" y="16"/>
                    <a:pt x="241" y="16"/>
                    <a:pt x="241" y="16"/>
                  </a:cubicBezTo>
                  <a:cubicBezTo>
                    <a:pt x="238" y="7"/>
                    <a:pt x="229" y="0"/>
                    <a:pt x="217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40"/>
                    <a:pt x="183" y="73"/>
                    <a:pt x="145" y="73"/>
                  </a:cubicBezTo>
                  <a:cubicBezTo>
                    <a:pt x="108" y="73"/>
                    <a:pt x="78" y="40"/>
                    <a:pt x="7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4" y="0"/>
                    <a:pt x="55" y="7"/>
                    <a:pt x="49" y="16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34"/>
                    <a:pt x="0" y="138"/>
                    <a:pt x="0" y="140"/>
                  </a:cubicBezTo>
                  <a:cubicBezTo>
                    <a:pt x="0" y="144"/>
                    <a:pt x="0" y="147"/>
                    <a:pt x="2" y="151"/>
                  </a:cubicBezTo>
                  <a:cubicBezTo>
                    <a:pt x="42" y="239"/>
                    <a:pt x="42" y="239"/>
                    <a:pt x="42" y="239"/>
                  </a:cubicBezTo>
                  <a:cubicBezTo>
                    <a:pt x="47" y="251"/>
                    <a:pt x="59" y="257"/>
                    <a:pt x="73" y="251"/>
                  </a:cubicBezTo>
                  <a:cubicBezTo>
                    <a:pt x="83" y="245"/>
                    <a:pt x="90" y="231"/>
                    <a:pt x="82" y="216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162"/>
                    <a:pt x="73" y="162"/>
                    <a:pt x="73" y="162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99" y="223"/>
                    <a:pt x="99" y="229"/>
                    <a:pt x="99" y="237"/>
                  </a:cubicBezTo>
                  <a:cubicBezTo>
                    <a:pt x="109" y="242"/>
                    <a:pt x="117" y="257"/>
                    <a:pt x="117" y="272"/>
                  </a:cubicBezTo>
                  <a:cubicBezTo>
                    <a:pt x="117" y="304"/>
                    <a:pt x="117" y="304"/>
                    <a:pt x="117" y="304"/>
                  </a:cubicBezTo>
                  <a:cubicBezTo>
                    <a:pt x="169" y="304"/>
                    <a:pt x="169" y="304"/>
                    <a:pt x="169" y="304"/>
                  </a:cubicBezTo>
                  <a:cubicBezTo>
                    <a:pt x="169" y="272"/>
                    <a:pt x="169" y="272"/>
                    <a:pt x="169" y="272"/>
                  </a:cubicBezTo>
                  <a:cubicBezTo>
                    <a:pt x="169" y="255"/>
                    <a:pt x="180" y="239"/>
                    <a:pt x="195" y="235"/>
                  </a:cubicBezTo>
                  <a:cubicBezTo>
                    <a:pt x="195" y="227"/>
                    <a:pt x="195" y="221"/>
                    <a:pt x="199" y="212"/>
                  </a:cubicBezTo>
                  <a:cubicBezTo>
                    <a:pt x="217" y="168"/>
                    <a:pt x="217" y="168"/>
                    <a:pt x="217" y="168"/>
                  </a:cubicBezTo>
                  <a:cubicBezTo>
                    <a:pt x="217" y="81"/>
                    <a:pt x="217" y="81"/>
                    <a:pt x="217" y="81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241" y="140"/>
                    <a:pt x="241" y="140"/>
                    <a:pt x="241" y="140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3" y="231"/>
                    <a:pt x="208" y="245"/>
                    <a:pt x="220" y="251"/>
                  </a:cubicBezTo>
                  <a:cubicBezTo>
                    <a:pt x="231" y="257"/>
                    <a:pt x="245" y="251"/>
                    <a:pt x="251" y="239"/>
                  </a:cubicBezTo>
                  <a:cubicBezTo>
                    <a:pt x="289" y="151"/>
                    <a:pt x="289" y="151"/>
                    <a:pt x="289" y="151"/>
                  </a:cubicBezTo>
                  <a:cubicBezTo>
                    <a:pt x="289" y="147"/>
                    <a:pt x="292" y="144"/>
                    <a:pt x="289" y="140"/>
                  </a:cubicBezTo>
                  <a:cubicBezTo>
                    <a:pt x="292" y="138"/>
                    <a:pt x="289" y="134"/>
                    <a:pt x="289" y="130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5" name="Freeform 96"/>
            <p:cNvSpPr/>
            <p:nvPr/>
          </p:nvSpPr>
          <p:spPr bwMode="auto">
            <a:xfrm>
              <a:off x="1750" y="1010"/>
              <a:ext cx="421" cy="973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53" y="25"/>
                </a:cxn>
                <a:cxn ang="0">
                  <a:pos x="253" y="114"/>
                </a:cxn>
                <a:cxn ang="0">
                  <a:pos x="193" y="205"/>
                </a:cxn>
                <a:cxn ang="0">
                  <a:pos x="106" y="205"/>
                </a:cxn>
                <a:cxn ang="0">
                  <a:pos x="48" y="117"/>
                </a:cxn>
                <a:cxn ang="0">
                  <a:pos x="48" y="25"/>
                </a:cxn>
                <a:cxn ang="0">
                  <a:pos x="24" y="0"/>
                </a:cxn>
                <a:cxn ang="0">
                  <a:pos x="0" y="25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2" y="132"/>
                </a:cxn>
                <a:cxn ang="0">
                  <a:pos x="2" y="135"/>
                </a:cxn>
                <a:cxn ang="0">
                  <a:pos x="5" y="139"/>
                </a:cxn>
                <a:cxn ang="0">
                  <a:pos x="72" y="243"/>
                </a:cxn>
                <a:cxn ang="0">
                  <a:pos x="77" y="248"/>
                </a:cxn>
                <a:cxn ang="0">
                  <a:pos x="77" y="503"/>
                </a:cxn>
                <a:cxn ang="0">
                  <a:pos x="77" y="511"/>
                </a:cxn>
                <a:cxn ang="0">
                  <a:pos x="77" y="614"/>
                </a:cxn>
                <a:cxn ang="0">
                  <a:pos x="78" y="618"/>
                </a:cxn>
                <a:cxn ang="0">
                  <a:pos x="77" y="622"/>
                </a:cxn>
                <a:cxn ang="0">
                  <a:pos x="77" y="732"/>
                </a:cxn>
                <a:cxn ang="0">
                  <a:pos x="102" y="760"/>
                </a:cxn>
                <a:cxn ang="0">
                  <a:pos x="110" y="760"/>
                </a:cxn>
                <a:cxn ang="0">
                  <a:pos x="136" y="732"/>
                </a:cxn>
                <a:cxn ang="0">
                  <a:pos x="136" y="622"/>
                </a:cxn>
                <a:cxn ang="0">
                  <a:pos x="136" y="618"/>
                </a:cxn>
                <a:cxn ang="0">
                  <a:pos x="136" y="614"/>
                </a:cxn>
                <a:cxn ang="0">
                  <a:pos x="136" y="511"/>
                </a:cxn>
                <a:cxn ang="0">
                  <a:pos x="166" y="511"/>
                </a:cxn>
                <a:cxn ang="0">
                  <a:pos x="166" y="614"/>
                </a:cxn>
                <a:cxn ang="0">
                  <a:pos x="166" y="618"/>
                </a:cxn>
                <a:cxn ang="0">
                  <a:pos x="166" y="622"/>
                </a:cxn>
                <a:cxn ang="0">
                  <a:pos x="166" y="732"/>
                </a:cxn>
                <a:cxn ang="0">
                  <a:pos x="191" y="760"/>
                </a:cxn>
                <a:cxn ang="0">
                  <a:pos x="198" y="760"/>
                </a:cxn>
                <a:cxn ang="0">
                  <a:pos x="224" y="732"/>
                </a:cxn>
                <a:cxn ang="0">
                  <a:pos x="224" y="622"/>
                </a:cxn>
                <a:cxn ang="0">
                  <a:pos x="224" y="618"/>
                </a:cxn>
                <a:cxn ang="0">
                  <a:pos x="224" y="614"/>
                </a:cxn>
                <a:cxn ang="0">
                  <a:pos x="224" y="511"/>
                </a:cxn>
                <a:cxn ang="0">
                  <a:pos x="224" y="503"/>
                </a:cxn>
                <a:cxn ang="0">
                  <a:pos x="224" y="243"/>
                </a:cxn>
                <a:cxn ang="0">
                  <a:pos x="228" y="243"/>
                </a:cxn>
                <a:cxn ang="0">
                  <a:pos x="295" y="139"/>
                </a:cxn>
                <a:cxn ang="0">
                  <a:pos x="297" y="132"/>
                </a:cxn>
                <a:cxn ang="0">
                  <a:pos x="298" y="124"/>
                </a:cxn>
                <a:cxn ang="0">
                  <a:pos x="298" y="122"/>
                </a:cxn>
                <a:cxn ang="0">
                  <a:pos x="298" y="25"/>
                </a:cxn>
                <a:cxn ang="0">
                  <a:pos x="276" y="0"/>
                </a:cxn>
              </a:cxnLst>
              <a:rect l="0" t="0" r="r" b="b"/>
              <a:pathLst>
                <a:path w="298" h="760">
                  <a:moveTo>
                    <a:pt x="276" y="0"/>
                  </a:moveTo>
                  <a:cubicBezTo>
                    <a:pt x="264" y="0"/>
                    <a:pt x="253" y="11"/>
                    <a:pt x="253" y="25"/>
                  </a:cubicBezTo>
                  <a:cubicBezTo>
                    <a:pt x="253" y="114"/>
                    <a:pt x="253" y="114"/>
                    <a:pt x="253" y="114"/>
                  </a:cubicBezTo>
                  <a:cubicBezTo>
                    <a:pt x="193" y="205"/>
                    <a:pt x="193" y="205"/>
                    <a:pt x="193" y="205"/>
                  </a:cubicBezTo>
                  <a:cubicBezTo>
                    <a:pt x="106" y="205"/>
                    <a:pt x="106" y="205"/>
                    <a:pt x="106" y="205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8"/>
                    <a:pt x="2" y="130"/>
                    <a:pt x="2" y="132"/>
                  </a:cubicBezTo>
                  <a:cubicBezTo>
                    <a:pt x="2" y="132"/>
                    <a:pt x="2" y="132"/>
                    <a:pt x="2" y="135"/>
                  </a:cubicBezTo>
                  <a:cubicBezTo>
                    <a:pt x="3" y="136"/>
                    <a:pt x="3" y="136"/>
                    <a:pt x="5" y="139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4" y="246"/>
                    <a:pt x="77" y="248"/>
                  </a:cubicBezTo>
                  <a:cubicBezTo>
                    <a:pt x="77" y="503"/>
                    <a:pt x="77" y="503"/>
                    <a:pt x="77" y="503"/>
                  </a:cubicBezTo>
                  <a:cubicBezTo>
                    <a:pt x="77" y="511"/>
                    <a:pt x="77" y="511"/>
                    <a:pt x="77" y="511"/>
                  </a:cubicBezTo>
                  <a:cubicBezTo>
                    <a:pt x="77" y="614"/>
                    <a:pt x="77" y="614"/>
                    <a:pt x="77" y="614"/>
                  </a:cubicBezTo>
                  <a:cubicBezTo>
                    <a:pt x="77" y="617"/>
                    <a:pt x="78" y="617"/>
                    <a:pt x="78" y="618"/>
                  </a:cubicBezTo>
                  <a:cubicBezTo>
                    <a:pt x="77" y="622"/>
                    <a:pt x="77" y="622"/>
                    <a:pt x="77" y="622"/>
                  </a:cubicBezTo>
                  <a:cubicBezTo>
                    <a:pt x="77" y="732"/>
                    <a:pt x="77" y="732"/>
                    <a:pt x="77" y="732"/>
                  </a:cubicBezTo>
                  <a:cubicBezTo>
                    <a:pt x="77" y="749"/>
                    <a:pt x="90" y="760"/>
                    <a:pt x="102" y="760"/>
                  </a:cubicBezTo>
                  <a:cubicBezTo>
                    <a:pt x="110" y="760"/>
                    <a:pt x="110" y="760"/>
                    <a:pt x="110" y="760"/>
                  </a:cubicBezTo>
                  <a:cubicBezTo>
                    <a:pt x="124" y="760"/>
                    <a:pt x="136" y="749"/>
                    <a:pt x="136" y="732"/>
                  </a:cubicBezTo>
                  <a:cubicBezTo>
                    <a:pt x="136" y="622"/>
                    <a:pt x="136" y="622"/>
                    <a:pt x="136" y="622"/>
                  </a:cubicBezTo>
                  <a:cubicBezTo>
                    <a:pt x="136" y="618"/>
                    <a:pt x="136" y="618"/>
                    <a:pt x="136" y="618"/>
                  </a:cubicBezTo>
                  <a:cubicBezTo>
                    <a:pt x="136" y="617"/>
                    <a:pt x="136" y="617"/>
                    <a:pt x="136" y="614"/>
                  </a:cubicBezTo>
                  <a:cubicBezTo>
                    <a:pt x="136" y="511"/>
                    <a:pt x="136" y="511"/>
                    <a:pt x="136" y="511"/>
                  </a:cubicBezTo>
                  <a:cubicBezTo>
                    <a:pt x="166" y="511"/>
                    <a:pt x="166" y="511"/>
                    <a:pt x="166" y="511"/>
                  </a:cubicBezTo>
                  <a:cubicBezTo>
                    <a:pt x="166" y="614"/>
                    <a:pt x="166" y="614"/>
                    <a:pt x="166" y="614"/>
                  </a:cubicBezTo>
                  <a:cubicBezTo>
                    <a:pt x="166" y="617"/>
                    <a:pt x="166" y="617"/>
                    <a:pt x="166" y="618"/>
                  </a:cubicBezTo>
                  <a:cubicBezTo>
                    <a:pt x="166" y="622"/>
                    <a:pt x="166" y="622"/>
                    <a:pt x="166" y="622"/>
                  </a:cubicBezTo>
                  <a:cubicBezTo>
                    <a:pt x="166" y="732"/>
                    <a:pt x="166" y="732"/>
                    <a:pt x="166" y="732"/>
                  </a:cubicBezTo>
                  <a:cubicBezTo>
                    <a:pt x="166" y="749"/>
                    <a:pt x="177" y="760"/>
                    <a:pt x="191" y="760"/>
                  </a:cubicBezTo>
                  <a:cubicBezTo>
                    <a:pt x="198" y="760"/>
                    <a:pt x="198" y="760"/>
                    <a:pt x="198" y="760"/>
                  </a:cubicBezTo>
                  <a:cubicBezTo>
                    <a:pt x="214" y="760"/>
                    <a:pt x="224" y="749"/>
                    <a:pt x="224" y="732"/>
                  </a:cubicBezTo>
                  <a:cubicBezTo>
                    <a:pt x="224" y="622"/>
                    <a:pt x="224" y="622"/>
                    <a:pt x="224" y="622"/>
                  </a:cubicBezTo>
                  <a:cubicBezTo>
                    <a:pt x="224" y="618"/>
                    <a:pt x="224" y="618"/>
                    <a:pt x="224" y="618"/>
                  </a:cubicBezTo>
                  <a:cubicBezTo>
                    <a:pt x="224" y="617"/>
                    <a:pt x="224" y="617"/>
                    <a:pt x="224" y="614"/>
                  </a:cubicBezTo>
                  <a:cubicBezTo>
                    <a:pt x="224" y="511"/>
                    <a:pt x="224" y="511"/>
                    <a:pt x="224" y="511"/>
                  </a:cubicBezTo>
                  <a:cubicBezTo>
                    <a:pt x="224" y="503"/>
                    <a:pt x="224" y="503"/>
                    <a:pt x="224" y="503"/>
                  </a:cubicBezTo>
                  <a:cubicBezTo>
                    <a:pt x="224" y="243"/>
                    <a:pt x="224" y="243"/>
                    <a:pt x="224" y="243"/>
                  </a:cubicBezTo>
                  <a:cubicBezTo>
                    <a:pt x="227" y="243"/>
                    <a:pt x="227" y="243"/>
                    <a:pt x="228" y="243"/>
                  </a:cubicBezTo>
                  <a:cubicBezTo>
                    <a:pt x="295" y="139"/>
                    <a:pt x="295" y="139"/>
                    <a:pt x="295" y="139"/>
                  </a:cubicBezTo>
                  <a:cubicBezTo>
                    <a:pt x="295" y="136"/>
                    <a:pt x="297" y="135"/>
                    <a:pt x="297" y="132"/>
                  </a:cubicBezTo>
                  <a:cubicBezTo>
                    <a:pt x="298" y="128"/>
                    <a:pt x="298" y="126"/>
                    <a:pt x="298" y="124"/>
                  </a:cubicBezTo>
                  <a:cubicBezTo>
                    <a:pt x="298" y="122"/>
                    <a:pt x="298" y="122"/>
                    <a:pt x="298" y="122"/>
                  </a:cubicBezTo>
                  <a:cubicBezTo>
                    <a:pt x="298" y="25"/>
                    <a:pt x="298" y="25"/>
                    <a:pt x="298" y="25"/>
                  </a:cubicBezTo>
                  <a:cubicBezTo>
                    <a:pt x="298" y="11"/>
                    <a:pt x="290" y="0"/>
                    <a:pt x="276" y="0"/>
                  </a:cubicBezTo>
                  <a:close/>
                </a:path>
              </a:pathLst>
            </a:custGeom>
            <a:solidFill>
              <a:srgbClr val="F9D19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6" name="Oval 97"/>
            <p:cNvSpPr>
              <a:spLocks noChangeArrowheads="1"/>
            </p:cNvSpPr>
            <p:nvPr/>
          </p:nvSpPr>
          <p:spPr bwMode="auto">
            <a:xfrm>
              <a:off x="1884" y="1093"/>
              <a:ext cx="158" cy="156"/>
            </a:xfrm>
            <a:prstGeom prst="ellipse">
              <a:avLst/>
            </a:prstGeom>
            <a:solidFill>
              <a:srgbClr val="F9D19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7" name="Freeform 98"/>
            <p:cNvSpPr/>
            <p:nvPr/>
          </p:nvSpPr>
          <p:spPr bwMode="auto">
            <a:xfrm>
              <a:off x="2133" y="1361"/>
              <a:ext cx="476" cy="708"/>
            </a:xfrm>
            <a:custGeom>
              <a:avLst/>
              <a:gdLst/>
              <a:ahLst/>
              <a:cxnLst>
                <a:cxn ang="0">
                  <a:pos x="333" y="115"/>
                </a:cxn>
                <a:cxn ang="0">
                  <a:pos x="331" y="112"/>
                </a:cxn>
                <a:cxn ang="0">
                  <a:pos x="242" y="2"/>
                </a:cxn>
                <a:cxn ang="0">
                  <a:pos x="96" y="0"/>
                </a:cxn>
                <a:cxn ang="0">
                  <a:pos x="73" y="11"/>
                </a:cxn>
                <a:cxn ang="0">
                  <a:pos x="4" y="114"/>
                </a:cxn>
                <a:cxn ang="0">
                  <a:pos x="2" y="118"/>
                </a:cxn>
                <a:cxn ang="0">
                  <a:pos x="0" y="128"/>
                </a:cxn>
                <a:cxn ang="0">
                  <a:pos x="2" y="138"/>
                </a:cxn>
                <a:cxn ang="0">
                  <a:pos x="8" y="149"/>
                </a:cxn>
                <a:cxn ang="0">
                  <a:pos x="11" y="150"/>
                </a:cxn>
                <a:cxn ang="0">
                  <a:pos x="119" y="192"/>
                </a:cxn>
                <a:cxn ang="0">
                  <a:pos x="58" y="123"/>
                </a:cxn>
                <a:cxn ang="0">
                  <a:pos x="96" y="128"/>
                </a:cxn>
                <a:cxn ang="0">
                  <a:pos x="131" y="201"/>
                </a:cxn>
                <a:cxn ang="0">
                  <a:pos x="96" y="219"/>
                </a:cxn>
                <a:cxn ang="0">
                  <a:pos x="96" y="305"/>
                </a:cxn>
                <a:cxn ang="0">
                  <a:pos x="96" y="411"/>
                </a:cxn>
                <a:cxn ang="0">
                  <a:pos x="96" y="525"/>
                </a:cxn>
                <a:cxn ang="0">
                  <a:pos x="127" y="553"/>
                </a:cxn>
                <a:cxn ang="0">
                  <a:pos x="155" y="416"/>
                </a:cxn>
                <a:cxn ang="0">
                  <a:pos x="155" y="408"/>
                </a:cxn>
                <a:cxn ang="0">
                  <a:pos x="183" y="305"/>
                </a:cxn>
                <a:cxn ang="0">
                  <a:pos x="183" y="411"/>
                </a:cxn>
                <a:cxn ang="0">
                  <a:pos x="183" y="525"/>
                </a:cxn>
                <a:cxn ang="0">
                  <a:pos x="216" y="553"/>
                </a:cxn>
                <a:cxn ang="0">
                  <a:pos x="242" y="416"/>
                </a:cxn>
                <a:cxn ang="0">
                  <a:pos x="242" y="408"/>
                </a:cxn>
                <a:cxn ang="0">
                  <a:pos x="242" y="296"/>
                </a:cxn>
                <a:cxn ang="0">
                  <a:pos x="234" y="219"/>
                </a:cxn>
                <a:cxn ang="0">
                  <a:pos x="216" y="144"/>
                </a:cxn>
                <a:cxn ang="0">
                  <a:pos x="242" y="69"/>
                </a:cxn>
                <a:cxn ang="0">
                  <a:pos x="224" y="156"/>
                </a:cxn>
                <a:cxn ang="0">
                  <a:pos x="247" y="201"/>
                </a:cxn>
                <a:cxn ang="0">
                  <a:pos x="325" y="149"/>
                </a:cxn>
                <a:cxn ang="0">
                  <a:pos x="333" y="142"/>
                </a:cxn>
                <a:cxn ang="0">
                  <a:pos x="335" y="132"/>
                </a:cxn>
                <a:cxn ang="0">
                  <a:pos x="335" y="124"/>
                </a:cxn>
              </a:cxnLst>
              <a:rect l="0" t="0" r="r" b="b"/>
              <a:pathLst>
                <a:path w="337" h="553">
                  <a:moveTo>
                    <a:pt x="333" y="118"/>
                  </a:moveTo>
                  <a:cubicBezTo>
                    <a:pt x="333" y="115"/>
                    <a:pt x="333" y="115"/>
                    <a:pt x="333" y="115"/>
                  </a:cubicBezTo>
                  <a:cubicBezTo>
                    <a:pt x="333" y="115"/>
                    <a:pt x="333" y="115"/>
                    <a:pt x="331" y="114"/>
                  </a:cubicBezTo>
                  <a:cubicBezTo>
                    <a:pt x="331" y="114"/>
                    <a:pt x="331" y="114"/>
                    <a:pt x="331" y="11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6" y="4"/>
                    <a:pt x="249" y="0"/>
                    <a:pt x="242" y="2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5" y="0"/>
                    <a:pt x="78" y="4"/>
                    <a:pt x="73" y="11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5"/>
                    <a:pt x="2" y="115"/>
                    <a:pt x="2" y="118"/>
                  </a:cubicBezTo>
                  <a:cubicBezTo>
                    <a:pt x="2" y="120"/>
                    <a:pt x="0" y="123"/>
                    <a:pt x="0" y="124"/>
                  </a:cubicBezTo>
                  <a:cubicBezTo>
                    <a:pt x="0" y="124"/>
                    <a:pt x="0" y="125"/>
                    <a:pt x="0" y="128"/>
                  </a:cubicBezTo>
                  <a:cubicBezTo>
                    <a:pt x="0" y="129"/>
                    <a:pt x="0" y="132"/>
                    <a:pt x="0" y="132"/>
                  </a:cubicBezTo>
                  <a:cubicBezTo>
                    <a:pt x="0" y="136"/>
                    <a:pt x="2" y="136"/>
                    <a:pt x="2" y="138"/>
                  </a:cubicBezTo>
                  <a:cubicBezTo>
                    <a:pt x="2" y="139"/>
                    <a:pt x="2" y="139"/>
                    <a:pt x="2" y="142"/>
                  </a:cubicBezTo>
                  <a:cubicBezTo>
                    <a:pt x="4" y="144"/>
                    <a:pt x="5" y="146"/>
                    <a:pt x="8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50"/>
                    <a:pt x="11" y="150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98" y="209"/>
                    <a:pt x="113" y="204"/>
                    <a:pt x="119" y="192"/>
                  </a:cubicBezTo>
                  <a:cubicBezTo>
                    <a:pt x="127" y="180"/>
                    <a:pt x="122" y="165"/>
                    <a:pt x="112" y="156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38" y="156"/>
                    <a:pt x="143" y="180"/>
                    <a:pt x="131" y="201"/>
                  </a:cubicBezTo>
                  <a:cubicBezTo>
                    <a:pt x="124" y="214"/>
                    <a:pt x="113" y="219"/>
                    <a:pt x="100" y="219"/>
                  </a:cubicBezTo>
                  <a:cubicBezTo>
                    <a:pt x="98" y="219"/>
                    <a:pt x="97" y="219"/>
                    <a:pt x="96" y="219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6" y="305"/>
                    <a:pt x="96" y="305"/>
                    <a:pt x="96" y="305"/>
                  </a:cubicBezTo>
                  <a:cubicBezTo>
                    <a:pt x="96" y="408"/>
                    <a:pt x="96" y="408"/>
                    <a:pt x="96" y="408"/>
                  </a:cubicBezTo>
                  <a:cubicBezTo>
                    <a:pt x="96" y="408"/>
                    <a:pt x="96" y="409"/>
                    <a:pt x="96" y="411"/>
                  </a:cubicBezTo>
                  <a:cubicBezTo>
                    <a:pt x="96" y="411"/>
                    <a:pt x="96" y="413"/>
                    <a:pt x="96" y="416"/>
                  </a:cubicBezTo>
                  <a:cubicBezTo>
                    <a:pt x="96" y="525"/>
                    <a:pt x="96" y="525"/>
                    <a:pt x="96" y="525"/>
                  </a:cubicBezTo>
                  <a:cubicBezTo>
                    <a:pt x="96" y="541"/>
                    <a:pt x="106" y="553"/>
                    <a:pt x="119" y="553"/>
                  </a:cubicBezTo>
                  <a:cubicBezTo>
                    <a:pt x="127" y="553"/>
                    <a:pt x="127" y="553"/>
                    <a:pt x="127" y="553"/>
                  </a:cubicBezTo>
                  <a:cubicBezTo>
                    <a:pt x="142" y="553"/>
                    <a:pt x="155" y="541"/>
                    <a:pt x="155" y="525"/>
                  </a:cubicBezTo>
                  <a:cubicBezTo>
                    <a:pt x="155" y="416"/>
                    <a:pt x="155" y="416"/>
                    <a:pt x="155" y="416"/>
                  </a:cubicBezTo>
                  <a:cubicBezTo>
                    <a:pt x="155" y="413"/>
                    <a:pt x="153" y="411"/>
                    <a:pt x="153" y="411"/>
                  </a:cubicBezTo>
                  <a:cubicBezTo>
                    <a:pt x="153" y="409"/>
                    <a:pt x="155" y="408"/>
                    <a:pt x="155" y="408"/>
                  </a:cubicBezTo>
                  <a:cubicBezTo>
                    <a:pt x="155" y="305"/>
                    <a:pt x="155" y="305"/>
                    <a:pt x="155" y="305"/>
                  </a:cubicBezTo>
                  <a:cubicBezTo>
                    <a:pt x="183" y="305"/>
                    <a:pt x="183" y="305"/>
                    <a:pt x="183" y="305"/>
                  </a:cubicBezTo>
                  <a:cubicBezTo>
                    <a:pt x="183" y="408"/>
                    <a:pt x="183" y="408"/>
                    <a:pt x="183" y="408"/>
                  </a:cubicBezTo>
                  <a:cubicBezTo>
                    <a:pt x="183" y="408"/>
                    <a:pt x="183" y="409"/>
                    <a:pt x="183" y="411"/>
                  </a:cubicBezTo>
                  <a:cubicBezTo>
                    <a:pt x="183" y="411"/>
                    <a:pt x="183" y="413"/>
                    <a:pt x="183" y="416"/>
                  </a:cubicBezTo>
                  <a:cubicBezTo>
                    <a:pt x="183" y="525"/>
                    <a:pt x="183" y="525"/>
                    <a:pt x="183" y="525"/>
                  </a:cubicBezTo>
                  <a:cubicBezTo>
                    <a:pt x="183" y="541"/>
                    <a:pt x="196" y="553"/>
                    <a:pt x="208" y="553"/>
                  </a:cubicBezTo>
                  <a:cubicBezTo>
                    <a:pt x="216" y="553"/>
                    <a:pt x="216" y="553"/>
                    <a:pt x="216" y="553"/>
                  </a:cubicBezTo>
                  <a:cubicBezTo>
                    <a:pt x="230" y="553"/>
                    <a:pt x="242" y="541"/>
                    <a:pt x="242" y="525"/>
                  </a:cubicBezTo>
                  <a:cubicBezTo>
                    <a:pt x="242" y="416"/>
                    <a:pt x="242" y="416"/>
                    <a:pt x="242" y="416"/>
                  </a:cubicBezTo>
                  <a:cubicBezTo>
                    <a:pt x="242" y="413"/>
                    <a:pt x="242" y="411"/>
                    <a:pt x="242" y="411"/>
                  </a:cubicBezTo>
                  <a:cubicBezTo>
                    <a:pt x="242" y="409"/>
                    <a:pt x="242" y="408"/>
                    <a:pt x="242" y="408"/>
                  </a:cubicBezTo>
                  <a:cubicBezTo>
                    <a:pt x="242" y="305"/>
                    <a:pt x="242" y="305"/>
                    <a:pt x="242" y="305"/>
                  </a:cubicBezTo>
                  <a:cubicBezTo>
                    <a:pt x="242" y="296"/>
                    <a:pt x="242" y="296"/>
                    <a:pt x="242" y="296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40" y="219"/>
                    <a:pt x="238" y="219"/>
                    <a:pt x="234" y="219"/>
                  </a:cubicBezTo>
                  <a:cubicBezTo>
                    <a:pt x="221" y="219"/>
                    <a:pt x="209" y="214"/>
                    <a:pt x="203" y="201"/>
                  </a:cubicBezTo>
                  <a:cubicBezTo>
                    <a:pt x="193" y="180"/>
                    <a:pt x="199" y="156"/>
                    <a:pt x="216" y="144"/>
                  </a:cubicBezTo>
                  <a:cubicBezTo>
                    <a:pt x="242" y="125"/>
                    <a:pt x="242" y="125"/>
                    <a:pt x="242" y="125"/>
                  </a:cubicBezTo>
                  <a:cubicBezTo>
                    <a:pt x="242" y="69"/>
                    <a:pt x="242" y="69"/>
                    <a:pt x="242" y="69"/>
                  </a:cubicBezTo>
                  <a:cubicBezTo>
                    <a:pt x="277" y="123"/>
                    <a:pt x="277" y="123"/>
                    <a:pt x="277" y="123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12" y="165"/>
                    <a:pt x="208" y="180"/>
                    <a:pt x="216" y="192"/>
                  </a:cubicBezTo>
                  <a:cubicBezTo>
                    <a:pt x="221" y="204"/>
                    <a:pt x="236" y="209"/>
                    <a:pt x="247" y="201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5" y="150"/>
                    <a:pt x="325" y="149"/>
                    <a:pt x="325" y="149"/>
                  </a:cubicBezTo>
                  <a:cubicBezTo>
                    <a:pt x="327" y="149"/>
                    <a:pt x="327" y="149"/>
                    <a:pt x="327" y="149"/>
                  </a:cubicBezTo>
                  <a:cubicBezTo>
                    <a:pt x="329" y="146"/>
                    <a:pt x="331" y="144"/>
                    <a:pt x="333" y="142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5" y="138"/>
                    <a:pt x="335" y="136"/>
                    <a:pt x="335" y="132"/>
                  </a:cubicBezTo>
                  <a:cubicBezTo>
                    <a:pt x="337" y="132"/>
                    <a:pt x="335" y="129"/>
                    <a:pt x="335" y="128"/>
                  </a:cubicBezTo>
                  <a:cubicBezTo>
                    <a:pt x="335" y="125"/>
                    <a:pt x="337" y="125"/>
                    <a:pt x="335" y="124"/>
                  </a:cubicBezTo>
                  <a:cubicBezTo>
                    <a:pt x="335" y="123"/>
                    <a:pt x="335" y="120"/>
                    <a:pt x="333" y="118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8" name="Freeform 99"/>
            <p:cNvSpPr/>
            <p:nvPr/>
          </p:nvSpPr>
          <p:spPr bwMode="auto">
            <a:xfrm>
              <a:off x="2291" y="1176"/>
              <a:ext cx="160" cy="160"/>
            </a:xfrm>
            <a:custGeom>
              <a:avLst/>
              <a:gdLst/>
              <a:ahLst/>
              <a:cxnLst>
                <a:cxn ang="0">
                  <a:pos x="55" y="125"/>
                </a:cxn>
                <a:cxn ang="0">
                  <a:pos x="113" y="62"/>
                </a:cxn>
                <a:cxn ang="0">
                  <a:pos x="55" y="0"/>
                </a:cxn>
                <a:cxn ang="0">
                  <a:pos x="0" y="62"/>
                </a:cxn>
                <a:cxn ang="0">
                  <a:pos x="55" y="125"/>
                </a:cxn>
              </a:cxnLst>
              <a:rect l="0" t="0" r="r" b="b"/>
              <a:pathLst>
                <a:path w="113" h="125">
                  <a:moveTo>
                    <a:pt x="55" y="125"/>
                  </a:moveTo>
                  <a:cubicBezTo>
                    <a:pt x="87" y="125"/>
                    <a:pt x="113" y="96"/>
                    <a:pt x="113" y="62"/>
                  </a:cubicBezTo>
                  <a:cubicBezTo>
                    <a:pt x="113" y="29"/>
                    <a:pt x="87" y="0"/>
                    <a:pt x="55" y="0"/>
                  </a:cubicBezTo>
                  <a:cubicBezTo>
                    <a:pt x="26" y="0"/>
                    <a:pt x="0" y="29"/>
                    <a:pt x="0" y="62"/>
                  </a:cubicBezTo>
                  <a:cubicBezTo>
                    <a:pt x="0" y="96"/>
                    <a:pt x="26" y="125"/>
                    <a:pt x="55" y="125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</p:grpSp>
      <p:grpSp>
        <p:nvGrpSpPr>
          <p:cNvPr id="19" name="Group 45"/>
          <p:cNvGrpSpPr/>
          <p:nvPr/>
        </p:nvGrpSpPr>
        <p:grpSpPr>
          <a:xfrm>
            <a:off x="2948614" y="2717316"/>
            <a:ext cx="885849" cy="1005700"/>
            <a:chOff x="1031709" y="2356953"/>
            <a:chExt cx="885849" cy="1005700"/>
          </a:xfrm>
          <a:solidFill>
            <a:srgbClr val="B2D000"/>
          </a:solidFill>
        </p:grpSpPr>
        <p:sp>
          <p:nvSpPr>
            <p:cNvPr id="20" name="Freeform 1304"/>
            <p:cNvSpPr/>
            <p:nvPr/>
          </p:nvSpPr>
          <p:spPr bwMode="auto">
            <a:xfrm rot="19310162">
              <a:off x="1031709" y="2356953"/>
              <a:ext cx="885849" cy="1005700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180" y="0"/>
                </a:cxn>
                <a:cxn ang="0">
                  <a:pos x="358" y="178"/>
                </a:cxn>
                <a:cxn ang="0">
                  <a:pos x="207" y="347"/>
                </a:cxn>
                <a:cxn ang="0">
                  <a:pos x="176" y="407"/>
                </a:cxn>
                <a:cxn ang="0">
                  <a:pos x="148" y="347"/>
                </a:cxn>
                <a:cxn ang="0">
                  <a:pos x="0" y="178"/>
                </a:cxn>
              </a:cxnLst>
              <a:rect l="0" t="0" r="r" b="b"/>
              <a:pathLst>
                <a:path w="358" h="407">
                  <a:moveTo>
                    <a:pt x="0" y="178"/>
                  </a:moveTo>
                  <a:cubicBezTo>
                    <a:pt x="0" y="80"/>
                    <a:pt x="80" y="0"/>
                    <a:pt x="180" y="0"/>
                  </a:cubicBezTo>
                  <a:cubicBezTo>
                    <a:pt x="278" y="0"/>
                    <a:pt x="358" y="80"/>
                    <a:pt x="358" y="178"/>
                  </a:cubicBezTo>
                  <a:cubicBezTo>
                    <a:pt x="358" y="263"/>
                    <a:pt x="293" y="334"/>
                    <a:pt x="207" y="347"/>
                  </a:cubicBezTo>
                  <a:cubicBezTo>
                    <a:pt x="176" y="407"/>
                    <a:pt x="176" y="407"/>
                    <a:pt x="176" y="40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63" y="331"/>
                    <a:pt x="0" y="260"/>
                    <a:pt x="0" y="178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22" name="Content Placeholder 2"/>
            <p:cNvSpPr txBox="1"/>
            <p:nvPr/>
          </p:nvSpPr>
          <p:spPr>
            <a:xfrm>
              <a:off x="1097354" y="2585182"/>
              <a:ext cx="640037" cy="44202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indent="0" algn="ctr" defTabSz="914400">
                <a:spcBef>
                  <a:spcPct val="20000"/>
                </a:spcBef>
                <a:buFont typeface="Arial" panose="020B0604020202020204" pitchFamily="34" charset="0"/>
                <a:buNone/>
                <a:defRPr sz="1100">
                  <a:solidFill>
                    <a:sysClr val="window" lastClr="FFFFFF"/>
                  </a:solidFill>
                  <a:cs typeface="+mn-ea"/>
                </a:defRPr>
              </a:lvl1pPr>
              <a:lvl2pPr marL="742950" indent="-285750" defTabSz="9144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/>
              </a:lvl2pPr>
              <a:lvl3pPr marL="11430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1200"/>
              </a:lvl3pPr>
              <a:lvl4pPr marL="1600200" indent="-228600" defTabSz="9144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/>
              </a:lvl4pPr>
              <a:lvl5pPr marL="2057400" indent="-228600" defTabSz="914400">
                <a:spcBef>
                  <a:spcPct val="20000"/>
                </a:spcBef>
                <a:buFont typeface="Arial" panose="020B0604020202020204" pitchFamily="34" charset="0"/>
                <a:buChar char="»"/>
                <a:defRPr sz="1100"/>
              </a:lvl5pPr>
              <a:lvl6pPr marL="25146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18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90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2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r>
                <a:rPr lang="zh-CN" altLang="en-US">
                  <a:sym typeface="+mn-lt"/>
                </a:rPr>
                <a:t>添加</a:t>
              </a:r>
              <a:endParaRPr lang="en-US" altLang="zh-CN" dirty="0">
                <a:sym typeface="+mn-lt"/>
              </a:endParaRPr>
            </a:p>
            <a:p>
              <a:r>
                <a:rPr lang="zh-CN" altLang="en-US">
                  <a:sym typeface="+mn-lt"/>
                </a:rPr>
                <a:t>标题</a:t>
              </a:r>
              <a:endParaRPr lang="en-US" dirty="0">
                <a:sym typeface="+mn-lt"/>
              </a:endParaRPr>
            </a:p>
          </p:txBody>
        </p:sp>
      </p:grpSp>
      <p:grpSp>
        <p:nvGrpSpPr>
          <p:cNvPr id="23" name="Group 47"/>
          <p:cNvGrpSpPr/>
          <p:nvPr/>
        </p:nvGrpSpPr>
        <p:grpSpPr>
          <a:xfrm>
            <a:off x="5310172" y="1988618"/>
            <a:ext cx="885849" cy="1005700"/>
            <a:chOff x="3393267" y="1628255"/>
            <a:chExt cx="885849" cy="1005700"/>
          </a:xfrm>
          <a:solidFill>
            <a:srgbClr val="00B0F0"/>
          </a:solidFill>
        </p:grpSpPr>
        <p:sp>
          <p:nvSpPr>
            <p:cNvPr id="24" name="Freeform 1304"/>
            <p:cNvSpPr/>
            <p:nvPr/>
          </p:nvSpPr>
          <p:spPr bwMode="auto">
            <a:xfrm rot="2308264">
              <a:off x="3393267" y="1628255"/>
              <a:ext cx="885849" cy="1005700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180" y="0"/>
                </a:cxn>
                <a:cxn ang="0">
                  <a:pos x="358" y="178"/>
                </a:cxn>
                <a:cxn ang="0">
                  <a:pos x="207" y="347"/>
                </a:cxn>
                <a:cxn ang="0">
                  <a:pos x="176" y="407"/>
                </a:cxn>
                <a:cxn ang="0">
                  <a:pos x="148" y="347"/>
                </a:cxn>
                <a:cxn ang="0">
                  <a:pos x="0" y="178"/>
                </a:cxn>
              </a:cxnLst>
              <a:rect l="0" t="0" r="r" b="b"/>
              <a:pathLst>
                <a:path w="358" h="407">
                  <a:moveTo>
                    <a:pt x="0" y="178"/>
                  </a:moveTo>
                  <a:cubicBezTo>
                    <a:pt x="0" y="80"/>
                    <a:pt x="80" y="0"/>
                    <a:pt x="180" y="0"/>
                  </a:cubicBezTo>
                  <a:cubicBezTo>
                    <a:pt x="278" y="0"/>
                    <a:pt x="358" y="80"/>
                    <a:pt x="358" y="178"/>
                  </a:cubicBezTo>
                  <a:cubicBezTo>
                    <a:pt x="358" y="263"/>
                    <a:pt x="293" y="334"/>
                    <a:pt x="207" y="347"/>
                  </a:cubicBezTo>
                  <a:cubicBezTo>
                    <a:pt x="176" y="407"/>
                    <a:pt x="176" y="407"/>
                    <a:pt x="176" y="40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63" y="331"/>
                    <a:pt x="0" y="260"/>
                    <a:pt x="0" y="178"/>
                  </a:cubicBez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26" name="Content Placeholder 2"/>
            <p:cNvSpPr txBox="1"/>
            <p:nvPr/>
          </p:nvSpPr>
          <p:spPr>
            <a:xfrm>
              <a:off x="3549080" y="1842664"/>
              <a:ext cx="640037" cy="20818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indent="0" algn="ctr" defTabSz="914400">
                <a:spcBef>
                  <a:spcPct val="20000"/>
                </a:spcBef>
                <a:buFont typeface="Arial" panose="020B0604020202020204" pitchFamily="34" charset="0"/>
                <a:buNone/>
                <a:defRPr sz="1100">
                  <a:solidFill>
                    <a:sysClr val="window" lastClr="FFFFFF"/>
                  </a:solidFill>
                  <a:cs typeface="+mn-ea"/>
                </a:defRPr>
              </a:lvl1pPr>
              <a:lvl2pPr marL="742950" indent="-285750" defTabSz="9144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/>
              </a:lvl2pPr>
              <a:lvl3pPr marL="11430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1200"/>
              </a:lvl3pPr>
              <a:lvl4pPr marL="1600200" indent="-228600" defTabSz="9144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/>
              </a:lvl4pPr>
              <a:lvl5pPr marL="2057400" indent="-228600" defTabSz="914400">
                <a:spcBef>
                  <a:spcPct val="20000"/>
                </a:spcBef>
                <a:buFont typeface="Arial" panose="020B0604020202020204" pitchFamily="34" charset="0"/>
                <a:buChar char="»"/>
                <a:defRPr sz="1100"/>
              </a:lvl5pPr>
              <a:lvl6pPr marL="25146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18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90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2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r>
                <a:rPr lang="zh-CN" altLang="en-US" dirty="0">
                  <a:sym typeface="+mn-lt"/>
                </a:rPr>
                <a:t>添加</a:t>
              </a:r>
              <a:endParaRPr lang="en-US" altLang="zh-CN" dirty="0">
                <a:sym typeface="+mn-lt"/>
              </a:endParaRPr>
            </a:p>
            <a:p>
              <a:r>
                <a:rPr lang="zh-CN" altLang="en-US" dirty="0">
                  <a:sym typeface="+mn-lt"/>
                </a:rPr>
                <a:t>标题</a:t>
              </a:r>
              <a:endParaRPr lang="en-US" dirty="0">
                <a:sym typeface="+mn-lt"/>
              </a:endParaRPr>
            </a:p>
          </p:txBody>
        </p:sp>
      </p:grpSp>
      <p:grpSp>
        <p:nvGrpSpPr>
          <p:cNvPr id="27" name="Group 46"/>
          <p:cNvGrpSpPr/>
          <p:nvPr/>
        </p:nvGrpSpPr>
        <p:grpSpPr>
          <a:xfrm>
            <a:off x="4155256" y="1621613"/>
            <a:ext cx="885849" cy="1005700"/>
            <a:chOff x="2238351" y="1261250"/>
            <a:chExt cx="885849" cy="1005700"/>
          </a:xfrm>
          <a:solidFill>
            <a:srgbClr val="00B0F0"/>
          </a:solidFill>
        </p:grpSpPr>
        <p:sp>
          <p:nvSpPr>
            <p:cNvPr id="28" name="Freeform 1304"/>
            <p:cNvSpPr/>
            <p:nvPr/>
          </p:nvSpPr>
          <p:spPr bwMode="auto">
            <a:xfrm>
              <a:off x="2238351" y="1261250"/>
              <a:ext cx="885849" cy="1005700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180" y="0"/>
                </a:cxn>
                <a:cxn ang="0">
                  <a:pos x="358" y="178"/>
                </a:cxn>
                <a:cxn ang="0">
                  <a:pos x="207" y="347"/>
                </a:cxn>
                <a:cxn ang="0">
                  <a:pos x="176" y="407"/>
                </a:cxn>
                <a:cxn ang="0">
                  <a:pos x="148" y="347"/>
                </a:cxn>
                <a:cxn ang="0">
                  <a:pos x="0" y="178"/>
                </a:cxn>
              </a:cxnLst>
              <a:rect l="0" t="0" r="r" b="b"/>
              <a:pathLst>
                <a:path w="358" h="407">
                  <a:moveTo>
                    <a:pt x="0" y="178"/>
                  </a:moveTo>
                  <a:cubicBezTo>
                    <a:pt x="0" y="80"/>
                    <a:pt x="80" y="0"/>
                    <a:pt x="180" y="0"/>
                  </a:cubicBezTo>
                  <a:cubicBezTo>
                    <a:pt x="278" y="0"/>
                    <a:pt x="358" y="80"/>
                    <a:pt x="358" y="178"/>
                  </a:cubicBezTo>
                  <a:cubicBezTo>
                    <a:pt x="358" y="263"/>
                    <a:pt x="293" y="334"/>
                    <a:pt x="207" y="347"/>
                  </a:cubicBezTo>
                  <a:cubicBezTo>
                    <a:pt x="176" y="407"/>
                    <a:pt x="176" y="407"/>
                    <a:pt x="176" y="40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63" y="331"/>
                    <a:pt x="0" y="260"/>
                    <a:pt x="0" y="178"/>
                  </a:cubicBezTo>
                  <a:close/>
                </a:path>
              </a:pathLst>
            </a:custGeom>
            <a:solidFill>
              <a:srgbClr val="F9D19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en-US" sz="2500" kern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/>
            <p:nvPr/>
          </p:nvSpPr>
          <p:spPr>
            <a:xfrm>
              <a:off x="2362200" y="1472717"/>
              <a:ext cx="640037" cy="47403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indent="0" algn="ctr" defTabSz="914400">
                <a:spcBef>
                  <a:spcPct val="20000"/>
                </a:spcBef>
                <a:buFont typeface="Arial" panose="020B0604020202020204" pitchFamily="34" charset="0"/>
                <a:buNone/>
                <a:defRPr sz="1100">
                  <a:solidFill>
                    <a:sysClr val="window" lastClr="FFFFFF"/>
                  </a:solidFill>
                  <a:cs typeface="+mn-ea"/>
                </a:defRPr>
              </a:lvl1pPr>
              <a:lvl2pPr marL="742950" indent="-285750" defTabSz="9144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/>
              </a:lvl2pPr>
              <a:lvl3pPr marL="11430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1200"/>
              </a:lvl3pPr>
              <a:lvl4pPr marL="1600200" indent="-228600" defTabSz="9144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/>
              </a:lvl4pPr>
              <a:lvl5pPr marL="2057400" indent="-228600" defTabSz="914400">
                <a:spcBef>
                  <a:spcPct val="20000"/>
                </a:spcBef>
                <a:buFont typeface="Arial" panose="020B0604020202020204" pitchFamily="34" charset="0"/>
                <a:buChar char="»"/>
                <a:defRPr sz="1100"/>
              </a:lvl5pPr>
              <a:lvl6pPr marL="25146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18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90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200" indent="-22860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r>
                <a:rPr lang="zh-CN" altLang="en-US" dirty="0">
                  <a:sym typeface="+mn-lt"/>
                </a:rPr>
                <a:t>添加</a:t>
              </a:r>
              <a:endParaRPr lang="en-US" altLang="zh-CN" dirty="0">
                <a:sym typeface="+mn-lt"/>
              </a:endParaRPr>
            </a:p>
            <a:p>
              <a:r>
                <a:rPr lang="zh-CN" altLang="en-US" dirty="0">
                  <a:sym typeface="+mn-lt"/>
                </a:rPr>
                <a:t>标题</a:t>
              </a:r>
              <a:endParaRPr lang="en-US" dirty="0"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753096" y="2981559"/>
            <a:ext cx="2421728" cy="808226"/>
            <a:chOff x="461287" y="1843396"/>
            <a:chExt cx="2421728" cy="808226"/>
          </a:xfrm>
        </p:grpSpPr>
        <p:sp>
          <p:nvSpPr>
            <p:cNvPr id="39" name="文本框 38"/>
            <p:cNvSpPr txBox="1"/>
            <p:nvPr/>
          </p:nvSpPr>
          <p:spPr>
            <a:xfrm>
              <a:off x="470812" y="2025873"/>
              <a:ext cx="2412203" cy="625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 一访问网址：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 tmoban.com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88608" y="3683057"/>
            <a:ext cx="2412203" cy="626829"/>
            <a:chOff x="470812" y="1843396"/>
            <a:chExt cx="2412203" cy="626829"/>
          </a:xfrm>
        </p:grpSpPr>
        <p:sp>
          <p:nvSpPr>
            <p:cNvPr id="43" name="文本框 42"/>
            <p:cNvSpPr txBox="1"/>
            <p:nvPr/>
          </p:nvSpPr>
          <p:spPr>
            <a:xfrm>
              <a:off x="470812" y="2025873"/>
              <a:ext cx="2412203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63011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27133" y="836484"/>
            <a:ext cx="2412203" cy="626829"/>
            <a:chOff x="470812" y="1843396"/>
            <a:chExt cx="2412203" cy="626829"/>
          </a:xfrm>
        </p:grpSpPr>
        <p:sp>
          <p:nvSpPr>
            <p:cNvPr id="46" name="文本框 45"/>
            <p:cNvSpPr txBox="1"/>
            <p:nvPr/>
          </p:nvSpPr>
          <p:spPr>
            <a:xfrm>
              <a:off x="470812" y="2025873"/>
              <a:ext cx="2412203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12944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9144000" cy="4089420"/>
          </a:xfrm>
          <a:custGeom>
            <a:avLst/>
            <a:gdLst>
              <a:gd name="connsiteX0" fmla="*/ 0 w 9144000"/>
              <a:gd name="connsiteY0" fmla="*/ 0 h 3752890"/>
              <a:gd name="connsiteX1" fmla="*/ 9144000 w 9144000"/>
              <a:gd name="connsiteY1" fmla="*/ 0 h 3752890"/>
              <a:gd name="connsiteX2" fmla="*/ 9144000 w 9144000"/>
              <a:gd name="connsiteY2" fmla="*/ 3752890 h 3752890"/>
              <a:gd name="connsiteX3" fmla="*/ 0 w 9144000"/>
              <a:gd name="connsiteY3" fmla="*/ 3752890 h 375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752890">
                <a:moveTo>
                  <a:pt x="0" y="0"/>
                </a:moveTo>
                <a:lnTo>
                  <a:pt x="9144000" y="0"/>
                </a:lnTo>
                <a:lnTo>
                  <a:pt x="9144000" y="3752890"/>
                </a:lnTo>
                <a:lnTo>
                  <a:pt x="0" y="3752890"/>
                </a:lnTo>
                <a:close/>
              </a:path>
            </a:pathLst>
          </a:custGeom>
        </p:spPr>
      </p:pic>
      <p:sp>
        <p:nvSpPr>
          <p:cNvPr id="8" name="任意多边形: 形状 7"/>
          <p:cNvSpPr/>
          <p:nvPr/>
        </p:nvSpPr>
        <p:spPr>
          <a:xfrm>
            <a:off x="0" y="2188894"/>
            <a:ext cx="9144000" cy="2956195"/>
          </a:xfrm>
          <a:custGeom>
            <a:avLst/>
            <a:gdLst>
              <a:gd name="connsiteX0" fmla="*/ 2350522 w 9144000"/>
              <a:gd name="connsiteY0" fmla="*/ 51 h 2956195"/>
              <a:gd name="connsiteX1" fmla="*/ 3448050 w 9144000"/>
              <a:gd name="connsiteY1" fmla="*/ 22835 h 2956195"/>
              <a:gd name="connsiteX2" fmla="*/ 4521719 w 9144000"/>
              <a:gd name="connsiteY2" fmla="*/ 271531 h 2956195"/>
              <a:gd name="connsiteX3" fmla="*/ 4572000 w 9144000"/>
              <a:gd name="connsiteY3" fmla="*/ 305312 h 2956195"/>
              <a:gd name="connsiteX4" fmla="*/ 4622281 w 9144000"/>
              <a:gd name="connsiteY4" fmla="*/ 271531 h 2956195"/>
              <a:gd name="connsiteX5" fmla="*/ 5695950 w 9144000"/>
              <a:gd name="connsiteY5" fmla="*/ 22835 h 2956195"/>
              <a:gd name="connsiteX6" fmla="*/ 6793478 w 9144000"/>
              <a:gd name="connsiteY6" fmla="*/ 51 h 2956195"/>
              <a:gd name="connsiteX7" fmla="*/ 8586463 w 9144000"/>
              <a:gd name="connsiteY7" fmla="*/ 26930 h 2956195"/>
              <a:gd name="connsiteX8" fmla="*/ 9144000 w 9144000"/>
              <a:gd name="connsiteY8" fmla="*/ 39892 h 2956195"/>
              <a:gd name="connsiteX9" fmla="*/ 9144000 w 9144000"/>
              <a:gd name="connsiteY9" fmla="*/ 1261289 h 2956195"/>
              <a:gd name="connsiteX10" fmla="*/ 9144000 w 9144000"/>
              <a:gd name="connsiteY10" fmla="*/ 1558029 h 2956195"/>
              <a:gd name="connsiteX11" fmla="*/ 9144000 w 9144000"/>
              <a:gd name="connsiteY11" fmla="*/ 2956195 h 2956195"/>
              <a:gd name="connsiteX12" fmla="*/ 0 w 9144000"/>
              <a:gd name="connsiteY12" fmla="*/ 2956195 h 2956195"/>
              <a:gd name="connsiteX13" fmla="*/ 0 w 9144000"/>
              <a:gd name="connsiteY13" fmla="*/ 1261289 h 2956195"/>
              <a:gd name="connsiteX14" fmla="*/ 0 w 9144000"/>
              <a:gd name="connsiteY14" fmla="*/ 39892 h 2956195"/>
              <a:gd name="connsiteX15" fmla="*/ 557537 w 9144000"/>
              <a:gd name="connsiteY15" fmla="*/ 26930 h 2956195"/>
              <a:gd name="connsiteX16" fmla="*/ 2350522 w 9144000"/>
              <a:gd name="connsiteY16" fmla="*/ 51 h 29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2956195">
                <a:moveTo>
                  <a:pt x="2350522" y="51"/>
                </a:moveTo>
                <a:cubicBezTo>
                  <a:pt x="2779403" y="-642"/>
                  <a:pt x="3155752" y="5571"/>
                  <a:pt x="3448050" y="22835"/>
                </a:cubicBezTo>
                <a:cubicBezTo>
                  <a:pt x="4130079" y="63117"/>
                  <a:pt x="4354500" y="163564"/>
                  <a:pt x="4521719" y="271531"/>
                </a:cubicBezTo>
                <a:lnTo>
                  <a:pt x="4572000" y="305312"/>
                </a:lnTo>
                <a:lnTo>
                  <a:pt x="4622281" y="271531"/>
                </a:lnTo>
                <a:cubicBezTo>
                  <a:pt x="4789500" y="163564"/>
                  <a:pt x="5013921" y="63117"/>
                  <a:pt x="5695950" y="22835"/>
                </a:cubicBezTo>
                <a:cubicBezTo>
                  <a:pt x="5988248" y="5571"/>
                  <a:pt x="6364597" y="-642"/>
                  <a:pt x="6793478" y="51"/>
                </a:cubicBezTo>
                <a:cubicBezTo>
                  <a:pt x="7329579" y="917"/>
                  <a:pt x="7947760" y="12574"/>
                  <a:pt x="8586463" y="26930"/>
                </a:cubicBezTo>
                <a:lnTo>
                  <a:pt x="9144000" y="39892"/>
                </a:lnTo>
                <a:lnTo>
                  <a:pt x="9144000" y="1261289"/>
                </a:lnTo>
                <a:lnTo>
                  <a:pt x="9144000" y="1558029"/>
                </a:lnTo>
                <a:lnTo>
                  <a:pt x="9144000" y="2956195"/>
                </a:lnTo>
                <a:lnTo>
                  <a:pt x="0" y="2956195"/>
                </a:lnTo>
                <a:lnTo>
                  <a:pt x="0" y="1261289"/>
                </a:lnTo>
                <a:lnTo>
                  <a:pt x="0" y="39892"/>
                </a:lnTo>
                <a:lnTo>
                  <a:pt x="557537" y="26930"/>
                </a:lnTo>
                <a:cubicBezTo>
                  <a:pt x="1196240" y="12574"/>
                  <a:pt x="1814421" y="917"/>
                  <a:pt x="2350522" y="51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32810" y="645751"/>
            <a:ext cx="1278380" cy="1278380"/>
            <a:chOff x="1278789" y="2139458"/>
            <a:chExt cx="558242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48729" y="2204977"/>
              <a:ext cx="451639" cy="443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/>
                <a:t>04</a:t>
              </a:r>
              <a:endParaRPr lang="zh-CN" altLang="en-US" sz="60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279" y="2712825"/>
            <a:ext cx="230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论文总结及致谢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16687" y="3117692"/>
            <a:ext cx="2510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Paper Summary and Acknowledgements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论文总结及致谢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Paper Summary and Acknowledgements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079750" y="1046137"/>
            <a:ext cx="1620838" cy="1619250"/>
          </a:xfrm>
          <a:prstGeom prst="ellipse">
            <a:avLst/>
          </a:pr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zh-CN" alt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505325" y="1046137"/>
            <a:ext cx="1620838" cy="1619250"/>
          </a:xfrm>
          <a:prstGeom prst="ellipse">
            <a:avLst/>
          </a:prstGeom>
          <a:solidFill>
            <a:srgbClr val="F9D19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081338" y="2503462"/>
            <a:ext cx="1620837" cy="1620838"/>
          </a:xfrm>
          <a:prstGeom prst="ellipse">
            <a:avLst/>
          </a:prstGeom>
          <a:solidFill>
            <a:srgbClr val="F9D19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505325" y="2503462"/>
            <a:ext cx="1620838" cy="1620838"/>
          </a:xfrm>
          <a:prstGeom prst="ellipse">
            <a:avLst/>
          </a:pr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zh-CN" alt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140325" y="2868586"/>
            <a:ext cx="350838" cy="350838"/>
            <a:chOff x="5110956" y="3070993"/>
            <a:chExt cx="647700" cy="647700"/>
          </a:xfrm>
          <a:solidFill>
            <a:schemeClr val="bg1"/>
          </a:solidFill>
        </p:grpSpPr>
        <p:sp>
          <p:nvSpPr>
            <p:cNvPr id="32" name="任意多边形: 形状 31"/>
            <p:cNvSpPr/>
            <p:nvPr/>
          </p:nvSpPr>
          <p:spPr>
            <a:xfrm>
              <a:off x="5110956" y="3661543"/>
              <a:ext cx="647700" cy="57150"/>
            </a:xfrm>
            <a:custGeom>
              <a:avLst/>
              <a:gdLst>
                <a:gd name="connsiteX0" fmla="*/ 0 w 647700"/>
                <a:gd name="connsiteY0" fmla="*/ 0 h 57150"/>
                <a:gd name="connsiteX1" fmla="*/ 647700 w 647700"/>
                <a:gd name="connsiteY1" fmla="*/ 0 h 57150"/>
                <a:gd name="connsiteX2" fmla="*/ 647700 w 647700"/>
                <a:gd name="connsiteY2" fmla="*/ 57150 h 57150"/>
                <a:gd name="connsiteX3" fmla="*/ 0 w 64770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57150">
                  <a:moveTo>
                    <a:pt x="0" y="0"/>
                  </a:moveTo>
                  <a:lnTo>
                    <a:pt x="647700" y="0"/>
                  </a:lnTo>
                  <a:lnTo>
                    <a:pt x="64770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110956" y="3070993"/>
              <a:ext cx="76200" cy="552450"/>
            </a:xfrm>
            <a:custGeom>
              <a:avLst/>
              <a:gdLst>
                <a:gd name="connsiteX0" fmla="*/ 0 w 76200"/>
                <a:gd name="connsiteY0" fmla="*/ 0 h 552450"/>
                <a:gd name="connsiteX1" fmla="*/ 76200 w 76200"/>
                <a:gd name="connsiteY1" fmla="*/ 0 h 552450"/>
                <a:gd name="connsiteX2" fmla="*/ 76200 w 76200"/>
                <a:gd name="connsiteY2" fmla="*/ 552450 h 552450"/>
                <a:gd name="connsiteX3" fmla="*/ 0 w 76200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52450">
                  <a:moveTo>
                    <a:pt x="0" y="0"/>
                  </a:moveTo>
                  <a:lnTo>
                    <a:pt x="76200" y="0"/>
                  </a:lnTo>
                  <a:lnTo>
                    <a:pt x="76200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587206" y="3547243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587206" y="3223393"/>
              <a:ext cx="171450" cy="285750"/>
            </a:xfrm>
            <a:custGeom>
              <a:avLst/>
              <a:gdLst>
                <a:gd name="connsiteX0" fmla="*/ 0 w 171450"/>
                <a:gd name="connsiteY0" fmla="*/ 0 h 285750"/>
                <a:gd name="connsiteX1" fmla="*/ 171450 w 171450"/>
                <a:gd name="connsiteY1" fmla="*/ 0 h 285750"/>
                <a:gd name="connsiteX2" fmla="*/ 171450 w 171450"/>
                <a:gd name="connsiteY2" fmla="*/ 285750 h 285750"/>
                <a:gd name="connsiteX3" fmla="*/ 0 w 1714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0">
                  <a:moveTo>
                    <a:pt x="0" y="0"/>
                  </a:moveTo>
                  <a:lnTo>
                    <a:pt x="171450" y="0"/>
                  </a:lnTo>
                  <a:lnTo>
                    <a:pt x="171450" y="28575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587206" y="3109093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396706" y="3204343"/>
              <a:ext cx="152400" cy="419100"/>
            </a:xfrm>
            <a:custGeom>
              <a:avLst/>
              <a:gdLst>
                <a:gd name="connsiteX0" fmla="*/ 76200 w 152400"/>
                <a:gd name="connsiteY0" fmla="*/ 76200 h 419100"/>
                <a:gd name="connsiteX1" fmla="*/ 57150 w 152400"/>
                <a:gd name="connsiteY1" fmla="*/ 57150 h 419100"/>
                <a:gd name="connsiteX2" fmla="*/ 76200 w 152400"/>
                <a:gd name="connsiteY2" fmla="*/ 38100 h 419100"/>
                <a:gd name="connsiteX3" fmla="*/ 95250 w 152400"/>
                <a:gd name="connsiteY3" fmla="*/ 57150 h 419100"/>
                <a:gd name="connsiteX4" fmla="*/ 76200 w 152400"/>
                <a:gd name="connsiteY4" fmla="*/ 76200 h 419100"/>
                <a:gd name="connsiteX5" fmla="*/ 76200 w 152400"/>
                <a:gd name="connsiteY5" fmla="*/ 381000 h 419100"/>
                <a:gd name="connsiteX6" fmla="*/ 57150 w 152400"/>
                <a:gd name="connsiteY6" fmla="*/ 361950 h 419100"/>
                <a:gd name="connsiteX7" fmla="*/ 76200 w 152400"/>
                <a:gd name="connsiteY7" fmla="*/ 342900 h 419100"/>
                <a:gd name="connsiteX8" fmla="*/ 95250 w 152400"/>
                <a:gd name="connsiteY8" fmla="*/ 361950 h 419100"/>
                <a:gd name="connsiteX9" fmla="*/ 76200 w 152400"/>
                <a:gd name="connsiteY9" fmla="*/ 381000 h 419100"/>
                <a:gd name="connsiteX10" fmla="*/ 152400 w 152400"/>
                <a:gd name="connsiteY10" fmla="*/ 0 h 419100"/>
                <a:gd name="connsiteX11" fmla="*/ 0 w 152400"/>
                <a:gd name="connsiteY11" fmla="*/ 0 h 419100"/>
                <a:gd name="connsiteX12" fmla="*/ 0 w 152400"/>
                <a:gd name="connsiteY12" fmla="*/ 419100 h 419100"/>
                <a:gd name="connsiteX13" fmla="*/ 152400 w 152400"/>
                <a:gd name="connsiteY13" fmla="*/ 419100 h 419100"/>
                <a:gd name="connsiteX14" fmla="*/ 152400 w 152400"/>
                <a:gd name="connsiteY1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419100">
                  <a:moveTo>
                    <a:pt x="76200" y="76200"/>
                  </a:moveTo>
                  <a:cubicBezTo>
                    <a:pt x="65723" y="76200"/>
                    <a:pt x="57150" y="67627"/>
                    <a:pt x="57150" y="57150"/>
                  </a:cubicBezTo>
                  <a:cubicBezTo>
                    <a:pt x="57150" y="46673"/>
                    <a:pt x="65723" y="38100"/>
                    <a:pt x="76200" y="38100"/>
                  </a:cubicBezTo>
                  <a:cubicBezTo>
                    <a:pt x="86677" y="38100"/>
                    <a:pt x="95250" y="46673"/>
                    <a:pt x="95250" y="57150"/>
                  </a:cubicBezTo>
                  <a:cubicBezTo>
                    <a:pt x="95250" y="67627"/>
                    <a:pt x="86677" y="76200"/>
                    <a:pt x="76200" y="76200"/>
                  </a:cubicBezTo>
                  <a:close/>
                  <a:moveTo>
                    <a:pt x="76200" y="381000"/>
                  </a:moveTo>
                  <a:cubicBezTo>
                    <a:pt x="65723" y="381000"/>
                    <a:pt x="57150" y="372428"/>
                    <a:pt x="57150" y="361950"/>
                  </a:cubicBezTo>
                  <a:cubicBezTo>
                    <a:pt x="57150" y="351473"/>
                    <a:pt x="65723" y="342900"/>
                    <a:pt x="76200" y="342900"/>
                  </a:cubicBezTo>
                  <a:cubicBezTo>
                    <a:pt x="86677" y="342900"/>
                    <a:pt x="95250" y="351473"/>
                    <a:pt x="95250" y="361950"/>
                  </a:cubicBezTo>
                  <a:cubicBezTo>
                    <a:pt x="95250" y="372428"/>
                    <a:pt x="86677" y="381000"/>
                    <a:pt x="76200" y="381000"/>
                  </a:cubicBezTo>
                  <a:close/>
                  <a:moveTo>
                    <a:pt x="152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2400" y="419100"/>
                  </a:lnTo>
                  <a:lnTo>
                    <a:pt x="1524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225256" y="3128143"/>
              <a:ext cx="133350" cy="495300"/>
            </a:xfrm>
            <a:custGeom>
              <a:avLst/>
              <a:gdLst>
                <a:gd name="connsiteX0" fmla="*/ 95250 w 133350"/>
                <a:gd name="connsiteY0" fmla="*/ 95250 h 495300"/>
                <a:gd name="connsiteX1" fmla="*/ 38100 w 133350"/>
                <a:gd name="connsiteY1" fmla="*/ 95250 h 495300"/>
                <a:gd name="connsiteX2" fmla="*/ 38100 w 133350"/>
                <a:gd name="connsiteY2" fmla="*/ 38100 h 495300"/>
                <a:gd name="connsiteX3" fmla="*/ 95250 w 133350"/>
                <a:gd name="connsiteY3" fmla="*/ 38100 h 495300"/>
                <a:gd name="connsiteX4" fmla="*/ 95250 w 133350"/>
                <a:gd name="connsiteY4" fmla="*/ 95250 h 495300"/>
                <a:gd name="connsiteX5" fmla="*/ 133350 w 133350"/>
                <a:gd name="connsiteY5" fmla="*/ 0 h 495300"/>
                <a:gd name="connsiteX6" fmla="*/ 0 w 133350"/>
                <a:gd name="connsiteY6" fmla="*/ 0 h 495300"/>
                <a:gd name="connsiteX7" fmla="*/ 0 w 133350"/>
                <a:gd name="connsiteY7" fmla="*/ 495300 h 495300"/>
                <a:gd name="connsiteX8" fmla="*/ 133350 w 133350"/>
                <a:gd name="connsiteY8" fmla="*/ 495300 h 495300"/>
                <a:gd name="connsiteX9" fmla="*/ 133350 w 133350"/>
                <a:gd name="connsiteY9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95300">
                  <a:moveTo>
                    <a:pt x="9525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95250" y="38100"/>
                  </a:lnTo>
                  <a:lnTo>
                    <a:pt x="95250" y="95250"/>
                  </a:lnTo>
                  <a:close/>
                  <a:moveTo>
                    <a:pt x="13335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33350" y="495300"/>
                  </a:lnTo>
                  <a:lnTo>
                    <a:pt x="133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77364" y="2909861"/>
            <a:ext cx="425610" cy="386232"/>
            <a:chOff x="3602672" y="3032893"/>
            <a:chExt cx="808197" cy="733424"/>
          </a:xfrm>
          <a:solidFill>
            <a:schemeClr val="bg1"/>
          </a:solidFill>
        </p:grpSpPr>
        <p:sp>
          <p:nvSpPr>
            <p:cNvPr id="41" name="任意多边形: 形状 40"/>
            <p:cNvSpPr/>
            <p:nvPr/>
          </p:nvSpPr>
          <p:spPr>
            <a:xfrm>
              <a:off x="3901567" y="3543433"/>
              <a:ext cx="86486" cy="86487"/>
            </a:xfrm>
            <a:custGeom>
              <a:avLst/>
              <a:gdLst>
                <a:gd name="connsiteX0" fmla="*/ 86487 w 86486"/>
                <a:gd name="connsiteY0" fmla="*/ 43243 h 86487"/>
                <a:gd name="connsiteX1" fmla="*/ 43243 w 86486"/>
                <a:gd name="connsiteY1" fmla="*/ 86487 h 86487"/>
                <a:gd name="connsiteX2" fmla="*/ 0 w 86486"/>
                <a:gd name="connsiteY2" fmla="*/ 43243 h 86487"/>
                <a:gd name="connsiteX3" fmla="*/ 43243 w 86486"/>
                <a:gd name="connsiteY3" fmla="*/ 0 h 86487"/>
                <a:gd name="connsiteX4" fmla="*/ 86487 w 86486"/>
                <a:gd name="connsiteY4" fmla="*/ 43243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3"/>
                  </a:moveTo>
                  <a:cubicBezTo>
                    <a:pt x="86487" y="67126"/>
                    <a:pt x="67126" y="86487"/>
                    <a:pt x="43243" y="86487"/>
                  </a:cubicBezTo>
                  <a:cubicBezTo>
                    <a:pt x="19361" y="86487"/>
                    <a:pt x="0" y="67126"/>
                    <a:pt x="0" y="43243"/>
                  </a:cubicBezTo>
                  <a:cubicBezTo>
                    <a:pt x="0" y="19361"/>
                    <a:pt x="19361" y="0"/>
                    <a:pt x="43243" y="0"/>
                  </a:cubicBezTo>
                  <a:cubicBezTo>
                    <a:pt x="67126" y="0"/>
                    <a:pt x="86487" y="19361"/>
                    <a:pt x="86487" y="43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3858419" y="3641826"/>
              <a:ext cx="171450" cy="86391"/>
            </a:xfrm>
            <a:custGeom>
              <a:avLst/>
              <a:gdLst>
                <a:gd name="connsiteX0" fmla="*/ 171450 w 171450"/>
                <a:gd name="connsiteY0" fmla="*/ 86392 h 86391"/>
                <a:gd name="connsiteX1" fmla="*/ 171450 w 171450"/>
                <a:gd name="connsiteY1" fmla="*/ 43148 h 86391"/>
                <a:gd name="connsiteX2" fmla="*/ 162877 w 171450"/>
                <a:gd name="connsiteY2" fmla="*/ 25908 h 86391"/>
                <a:gd name="connsiteX3" fmla="*/ 121063 w 171450"/>
                <a:gd name="connsiteY3" fmla="*/ 5334 h 86391"/>
                <a:gd name="connsiteX4" fmla="*/ 85725 w 171450"/>
                <a:gd name="connsiteY4" fmla="*/ 0 h 86391"/>
                <a:gd name="connsiteX5" fmla="*/ 50387 w 171450"/>
                <a:gd name="connsiteY5" fmla="*/ 5334 h 86391"/>
                <a:gd name="connsiteX6" fmla="*/ 8573 w 171450"/>
                <a:gd name="connsiteY6" fmla="*/ 25908 h 86391"/>
                <a:gd name="connsiteX7" fmla="*/ 0 w 171450"/>
                <a:gd name="connsiteY7" fmla="*/ 43148 h 86391"/>
                <a:gd name="connsiteX8" fmla="*/ 0 w 171450"/>
                <a:gd name="connsiteY8" fmla="*/ 86392 h 8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86391">
                  <a:moveTo>
                    <a:pt x="171450" y="86392"/>
                  </a:moveTo>
                  <a:lnTo>
                    <a:pt x="171450" y="43148"/>
                  </a:lnTo>
                  <a:cubicBezTo>
                    <a:pt x="171309" y="36410"/>
                    <a:pt x="168166" y="30087"/>
                    <a:pt x="162877" y="25908"/>
                  </a:cubicBezTo>
                  <a:cubicBezTo>
                    <a:pt x="150451" y="16330"/>
                    <a:pt x="136233" y="9335"/>
                    <a:pt x="121063" y="5334"/>
                  </a:cubicBezTo>
                  <a:cubicBezTo>
                    <a:pt x="109612" y="1819"/>
                    <a:pt x="97703" y="21"/>
                    <a:pt x="85725" y="0"/>
                  </a:cubicBezTo>
                  <a:cubicBezTo>
                    <a:pt x="73760" y="185"/>
                    <a:pt x="61873" y="1978"/>
                    <a:pt x="50387" y="5334"/>
                  </a:cubicBezTo>
                  <a:cubicBezTo>
                    <a:pt x="35385" y="9775"/>
                    <a:pt x="21246" y="16733"/>
                    <a:pt x="8573" y="25908"/>
                  </a:cubicBezTo>
                  <a:cubicBezTo>
                    <a:pt x="3284" y="30087"/>
                    <a:pt x="141" y="36410"/>
                    <a:pt x="0" y="43148"/>
                  </a:cubicBezTo>
                  <a:lnTo>
                    <a:pt x="0" y="8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4090733" y="3543433"/>
              <a:ext cx="86486" cy="86487"/>
            </a:xfrm>
            <a:custGeom>
              <a:avLst/>
              <a:gdLst>
                <a:gd name="connsiteX0" fmla="*/ 86487 w 86486"/>
                <a:gd name="connsiteY0" fmla="*/ 43243 h 86487"/>
                <a:gd name="connsiteX1" fmla="*/ 43244 w 86486"/>
                <a:gd name="connsiteY1" fmla="*/ 86487 h 86487"/>
                <a:gd name="connsiteX2" fmla="*/ 0 w 86486"/>
                <a:gd name="connsiteY2" fmla="*/ 43243 h 86487"/>
                <a:gd name="connsiteX3" fmla="*/ 43244 w 86486"/>
                <a:gd name="connsiteY3" fmla="*/ 0 h 86487"/>
                <a:gd name="connsiteX4" fmla="*/ 86487 w 86486"/>
                <a:gd name="connsiteY4" fmla="*/ 43243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3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3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048919" y="3641826"/>
              <a:ext cx="171450" cy="86391"/>
            </a:xfrm>
            <a:custGeom>
              <a:avLst/>
              <a:gdLst>
                <a:gd name="connsiteX0" fmla="*/ 171450 w 171450"/>
                <a:gd name="connsiteY0" fmla="*/ 86392 h 86391"/>
                <a:gd name="connsiteX1" fmla="*/ 171450 w 171450"/>
                <a:gd name="connsiteY1" fmla="*/ 43148 h 86391"/>
                <a:gd name="connsiteX2" fmla="*/ 162877 w 171450"/>
                <a:gd name="connsiteY2" fmla="*/ 25908 h 86391"/>
                <a:gd name="connsiteX3" fmla="*/ 121063 w 171450"/>
                <a:gd name="connsiteY3" fmla="*/ 5334 h 86391"/>
                <a:gd name="connsiteX4" fmla="*/ 85725 w 171450"/>
                <a:gd name="connsiteY4" fmla="*/ 0 h 86391"/>
                <a:gd name="connsiteX5" fmla="*/ 50387 w 171450"/>
                <a:gd name="connsiteY5" fmla="*/ 5334 h 86391"/>
                <a:gd name="connsiteX6" fmla="*/ 8573 w 171450"/>
                <a:gd name="connsiteY6" fmla="*/ 25908 h 86391"/>
                <a:gd name="connsiteX7" fmla="*/ 0 w 171450"/>
                <a:gd name="connsiteY7" fmla="*/ 43148 h 86391"/>
                <a:gd name="connsiteX8" fmla="*/ 0 w 171450"/>
                <a:gd name="connsiteY8" fmla="*/ 86392 h 8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86391">
                  <a:moveTo>
                    <a:pt x="171450" y="86392"/>
                  </a:moveTo>
                  <a:lnTo>
                    <a:pt x="171450" y="43148"/>
                  </a:lnTo>
                  <a:cubicBezTo>
                    <a:pt x="171309" y="36410"/>
                    <a:pt x="168166" y="30087"/>
                    <a:pt x="162877" y="25908"/>
                  </a:cubicBezTo>
                  <a:cubicBezTo>
                    <a:pt x="150451" y="16330"/>
                    <a:pt x="136233" y="9335"/>
                    <a:pt x="121063" y="5334"/>
                  </a:cubicBezTo>
                  <a:cubicBezTo>
                    <a:pt x="109612" y="1819"/>
                    <a:pt x="97703" y="21"/>
                    <a:pt x="85725" y="0"/>
                  </a:cubicBezTo>
                  <a:cubicBezTo>
                    <a:pt x="73760" y="185"/>
                    <a:pt x="61873" y="1978"/>
                    <a:pt x="50387" y="5334"/>
                  </a:cubicBezTo>
                  <a:cubicBezTo>
                    <a:pt x="35385" y="9775"/>
                    <a:pt x="21246" y="16733"/>
                    <a:pt x="8573" y="25908"/>
                  </a:cubicBezTo>
                  <a:cubicBezTo>
                    <a:pt x="3284" y="30087"/>
                    <a:pt x="141" y="36410"/>
                    <a:pt x="0" y="43148"/>
                  </a:cubicBezTo>
                  <a:lnTo>
                    <a:pt x="0" y="8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281233" y="3543433"/>
              <a:ext cx="86487" cy="86487"/>
            </a:xfrm>
            <a:custGeom>
              <a:avLst/>
              <a:gdLst>
                <a:gd name="connsiteX0" fmla="*/ 86487 w 86487"/>
                <a:gd name="connsiteY0" fmla="*/ 43243 h 86487"/>
                <a:gd name="connsiteX1" fmla="*/ 43244 w 86487"/>
                <a:gd name="connsiteY1" fmla="*/ 86487 h 86487"/>
                <a:gd name="connsiteX2" fmla="*/ 0 w 86487"/>
                <a:gd name="connsiteY2" fmla="*/ 43243 h 86487"/>
                <a:gd name="connsiteX3" fmla="*/ 43244 w 86487"/>
                <a:gd name="connsiteY3" fmla="*/ 0 h 86487"/>
                <a:gd name="connsiteX4" fmla="*/ 86487 w 86487"/>
                <a:gd name="connsiteY4" fmla="*/ 43243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7" h="86487">
                  <a:moveTo>
                    <a:pt x="86487" y="43243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3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239419" y="3641826"/>
              <a:ext cx="171450" cy="86391"/>
            </a:xfrm>
            <a:custGeom>
              <a:avLst/>
              <a:gdLst>
                <a:gd name="connsiteX0" fmla="*/ 171450 w 171450"/>
                <a:gd name="connsiteY0" fmla="*/ 86392 h 86391"/>
                <a:gd name="connsiteX1" fmla="*/ 171450 w 171450"/>
                <a:gd name="connsiteY1" fmla="*/ 43148 h 86391"/>
                <a:gd name="connsiteX2" fmla="*/ 162877 w 171450"/>
                <a:gd name="connsiteY2" fmla="*/ 25908 h 86391"/>
                <a:gd name="connsiteX3" fmla="*/ 121063 w 171450"/>
                <a:gd name="connsiteY3" fmla="*/ 5334 h 86391"/>
                <a:gd name="connsiteX4" fmla="*/ 85725 w 171450"/>
                <a:gd name="connsiteY4" fmla="*/ 0 h 86391"/>
                <a:gd name="connsiteX5" fmla="*/ 50387 w 171450"/>
                <a:gd name="connsiteY5" fmla="*/ 5334 h 86391"/>
                <a:gd name="connsiteX6" fmla="*/ 8573 w 171450"/>
                <a:gd name="connsiteY6" fmla="*/ 25908 h 86391"/>
                <a:gd name="connsiteX7" fmla="*/ 0 w 171450"/>
                <a:gd name="connsiteY7" fmla="*/ 43148 h 86391"/>
                <a:gd name="connsiteX8" fmla="*/ 0 w 171450"/>
                <a:gd name="connsiteY8" fmla="*/ 86392 h 8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86391">
                  <a:moveTo>
                    <a:pt x="171450" y="86392"/>
                  </a:moveTo>
                  <a:lnTo>
                    <a:pt x="171450" y="43148"/>
                  </a:lnTo>
                  <a:cubicBezTo>
                    <a:pt x="171309" y="36410"/>
                    <a:pt x="168166" y="30087"/>
                    <a:pt x="162877" y="25908"/>
                  </a:cubicBezTo>
                  <a:cubicBezTo>
                    <a:pt x="150451" y="16330"/>
                    <a:pt x="136233" y="9335"/>
                    <a:pt x="121063" y="5334"/>
                  </a:cubicBezTo>
                  <a:cubicBezTo>
                    <a:pt x="109612" y="1819"/>
                    <a:pt x="97703" y="21"/>
                    <a:pt x="85725" y="0"/>
                  </a:cubicBezTo>
                  <a:cubicBezTo>
                    <a:pt x="73760" y="185"/>
                    <a:pt x="61873" y="1978"/>
                    <a:pt x="50387" y="5334"/>
                  </a:cubicBezTo>
                  <a:cubicBezTo>
                    <a:pt x="35385" y="9775"/>
                    <a:pt x="21246" y="16733"/>
                    <a:pt x="8573" y="25908"/>
                  </a:cubicBezTo>
                  <a:cubicBezTo>
                    <a:pt x="3284" y="30087"/>
                    <a:pt x="141" y="36410"/>
                    <a:pt x="0" y="43148"/>
                  </a:cubicBezTo>
                  <a:lnTo>
                    <a:pt x="0" y="8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3701637" y="3130238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3602672" y="3160864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3782219" y="3032893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122862" y="1347012"/>
            <a:ext cx="359347" cy="394832"/>
            <a:chOff x="4974653" y="1209404"/>
            <a:chExt cx="693515" cy="761999"/>
          </a:xfrm>
          <a:solidFill>
            <a:schemeClr val="bg1"/>
          </a:solidFill>
        </p:grpSpPr>
        <p:sp>
          <p:nvSpPr>
            <p:cNvPr id="53" name="任意多边形: 形状 52"/>
            <p:cNvSpPr/>
            <p:nvPr/>
          </p:nvSpPr>
          <p:spPr>
            <a:xfrm>
              <a:off x="5050568" y="1597547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445760" y="1597547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4976453" y="1765854"/>
              <a:ext cx="268329" cy="148399"/>
            </a:xfrm>
            <a:custGeom>
              <a:avLst/>
              <a:gdLst>
                <a:gd name="connsiteX0" fmla="*/ 10 w 268329"/>
                <a:gd name="connsiteY0" fmla="*/ 73819 h 148399"/>
                <a:gd name="connsiteX1" fmla="*/ 10 w 268329"/>
                <a:gd name="connsiteY1" fmla="*/ 148400 h 148399"/>
                <a:gd name="connsiteX2" fmla="*/ 164316 w 268329"/>
                <a:gd name="connsiteY2" fmla="*/ 148400 h 148399"/>
                <a:gd name="connsiteX3" fmla="*/ 164316 w 268329"/>
                <a:gd name="connsiteY3" fmla="*/ 131445 h 148399"/>
                <a:gd name="connsiteX4" fmla="*/ 192129 w 268329"/>
                <a:gd name="connsiteY4" fmla="*/ 75534 h 148399"/>
                <a:gd name="connsiteX5" fmla="*/ 268329 w 268329"/>
                <a:gd name="connsiteY5" fmla="*/ 37434 h 148399"/>
                <a:gd name="connsiteX6" fmla="*/ 264900 w 268329"/>
                <a:gd name="connsiteY6" fmla="*/ 33528 h 148399"/>
                <a:gd name="connsiteX7" fmla="*/ 209084 w 268329"/>
                <a:gd name="connsiteY7" fmla="*/ 9525 h 148399"/>
                <a:gd name="connsiteX8" fmla="*/ 148219 w 268329"/>
                <a:gd name="connsiteY8" fmla="*/ 0 h 148399"/>
                <a:gd name="connsiteX9" fmla="*/ 87259 w 268329"/>
                <a:gd name="connsiteY9" fmla="*/ 9525 h 148399"/>
                <a:gd name="connsiteX10" fmla="*/ 14774 w 268329"/>
                <a:gd name="connsiteY10" fmla="*/ 44101 h 148399"/>
                <a:gd name="connsiteX11" fmla="*/ 10 w 268329"/>
                <a:gd name="connsiteY11" fmla="*/ 73819 h 148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329" h="148399">
                  <a:moveTo>
                    <a:pt x="10" y="73819"/>
                  </a:moveTo>
                  <a:lnTo>
                    <a:pt x="10" y="148400"/>
                  </a:lnTo>
                  <a:lnTo>
                    <a:pt x="164316" y="148400"/>
                  </a:lnTo>
                  <a:lnTo>
                    <a:pt x="164316" y="131445"/>
                  </a:lnTo>
                  <a:cubicBezTo>
                    <a:pt x="164040" y="109416"/>
                    <a:pt x="174394" y="88603"/>
                    <a:pt x="192129" y="75534"/>
                  </a:cubicBezTo>
                  <a:cubicBezTo>
                    <a:pt x="214697" y="57820"/>
                    <a:pt x="240618" y="44860"/>
                    <a:pt x="268329" y="37434"/>
                  </a:cubicBezTo>
                  <a:lnTo>
                    <a:pt x="264900" y="33528"/>
                  </a:lnTo>
                  <a:cubicBezTo>
                    <a:pt x="247565" y="22847"/>
                    <a:pt x="228760" y="14761"/>
                    <a:pt x="209084" y="9525"/>
                  </a:cubicBezTo>
                  <a:cubicBezTo>
                    <a:pt x="189421" y="3175"/>
                    <a:pt x="168881" y="-40"/>
                    <a:pt x="148219" y="0"/>
                  </a:cubicBezTo>
                  <a:cubicBezTo>
                    <a:pt x="127574" y="540"/>
                    <a:pt x="107084" y="3741"/>
                    <a:pt x="87259" y="9525"/>
                  </a:cubicBezTo>
                  <a:cubicBezTo>
                    <a:pt x="60879" y="15667"/>
                    <a:pt x="36147" y="27464"/>
                    <a:pt x="14774" y="44101"/>
                  </a:cubicBezTo>
                  <a:cubicBezTo>
                    <a:pt x="5257" y="50970"/>
                    <a:pt x="-265" y="62086"/>
                    <a:pt x="10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399468" y="1765853"/>
              <a:ext cx="268700" cy="148400"/>
            </a:xfrm>
            <a:custGeom>
              <a:avLst/>
              <a:gdLst>
                <a:gd name="connsiteX0" fmla="*/ 104013 w 268700"/>
                <a:gd name="connsiteY0" fmla="*/ 148401 h 148400"/>
                <a:gd name="connsiteX1" fmla="*/ 268700 w 268700"/>
                <a:gd name="connsiteY1" fmla="*/ 148401 h 148400"/>
                <a:gd name="connsiteX2" fmla="*/ 268700 w 268700"/>
                <a:gd name="connsiteY2" fmla="*/ 73820 h 148400"/>
                <a:gd name="connsiteX3" fmla="*/ 253841 w 268700"/>
                <a:gd name="connsiteY3" fmla="*/ 44102 h 148400"/>
                <a:gd name="connsiteX4" fmla="*/ 181356 w 268700"/>
                <a:gd name="connsiteY4" fmla="*/ 9526 h 148400"/>
                <a:gd name="connsiteX5" fmla="*/ 120396 w 268700"/>
                <a:gd name="connsiteY5" fmla="*/ 1 h 148400"/>
                <a:gd name="connsiteX6" fmla="*/ 59531 w 268700"/>
                <a:gd name="connsiteY6" fmla="*/ 9526 h 148400"/>
                <a:gd name="connsiteX7" fmla="*/ 5429 w 268700"/>
                <a:gd name="connsiteY7" fmla="*/ 31339 h 148400"/>
                <a:gd name="connsiteX8" fmla="*/ 0 w 268700"/>
                <a:gd name="connsiteY8" fmla="*/ 37530 h 148400"/>
                <a:gd name="connsiteX9" fmla="*/ 74962 w 268700"/>
                <a:gd name="connsiteY9" fmla="*/ 74677 h 148400"/>
                <a:gd name="connsiteX10" fmla="*/ 76200 w 268700"/>
                <a:gd name="connsiteY10" fmla="*/ 75535 h 148400"/>
                <a:gd name="connsiteX11" fmla="*/ 77248 w 268700"/>
                <a:gd name="connsiteY11" fmla="*/ 76487 h 148400"/>
                <a:gd name="connsiteX12" fmla="*/ 104013 w 268700"/>
                <a:gd name="connsiteY12" fmla="*/ 131446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700" h="148400">
                  <a:moveTo>
                    <a:pt x="104013" y="148401"/>
                  </a:moveTo>
                  <a:lnTo>
                    <a:pt x="268700" y="148401"/>
                  </a:lnTo>
                  <a:lnTo>
                    <a:pt x="268700" y="73820"/>
                  </a:lnTo>
                  <a:cubicBezTo>
                    <a:pt x="268555" y="62163"/>
                    <a:pt x="263080" y="51213"/>
                    <a:pt x="253841" y="44102"/>
                  </a:cubicBezTo>
                  <a:cubicBezTo>
                    <a:pt x="231915" y="28379"/>
                    <a:pt x="207373" y="16673"/>
                    <a:pt x="181356" y="9526"/>
                  </a:cubicBezTo>
                  <a:cubicBezTo>
                    <a:pt x="161670" y="3138"/>
                    <a:pt x="141093" y="-78"/>
                    <a:pt x="120396" y="1"/>
                  </a:cubicBezTo>
                  <a:cubicBezTo>
                    <a:pt x="99783" y="548"/>
                    <a:pt x="79326" y="3749"/>
                    <a:pt x="59531" y="9526"/>
                  </a:cubicBezTo>
                  <a:cubicBezTo>
                    <a:pt x="40551" y="14184"/>
                    <a:pt x="22333" y="21529"/>
                    <a:pt x="5429" y="31339"/>
                  </a:cubicBezTo>
                  <a:cubicBezTo>
                    <a:pt x="3715" y="33434"/>
                    <a:pt x="1905" y="35530"/>
                    <a:pt x="0" y="37530"/>
                  </a:cubicBezTo>
                  <a:cubicBezTo>
                    <a:pt x="26786" y="45892"/>
                    <a:pt x="52084" y="58429"/>
                    <a:pt x="74962" y="74677"/>
                  </a:cubicBezTo>
                  <a:lnTo>
                    <a:pt x="76200" y="75535"/>
                  </a:lnTo>
                  <a:lnTo>
                    <a:pt x="77248" y="76487"/>
                  </a:lnTo>
                  <a:cubicBezTo>
                    <a:pt x="94119" y="89738"/>
                    <a:pt x="103983" y="109993"/>
                    <a:pt x="104013" y="131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174000" y="1823574"/>
              <a:ext cx="296525" cy="147829"/>
            </a:xfrm>
            <a:custGeom>
              <a:avLst/>
              <a:gdLst>
                <a:gd name="connsiteX0" fmla="*/ 12 w 296525"/>
                <a:gd name="connsiteY0" fmla="*/ 147830 h 147829"/>
                <a:gd name="connsiteX1" fmla="*/ 12 w 296525"/>
                <a:gd name="connsiteY1" fmla="*/ 73725 h 147829"/>
                <a:gd name="connsiteX2" fmla="*/ 14871 w 296525"/>
                <a:gd name="connsiteY2" fmla="*/ 44102 h 147829"/>
                <a:gd name="connsiteX3" fmla="*/ 87356 w 296525"/>
                <a:gd name="connsiteY3" fmla="*/ 9527 h 147829"/>
                <a:gd name="connsiteX4" fmla="*/ 148316 w 296525"/>
                <a:gd name="connsiteY4" fmla="*/ 2 h 147829"/>
                <a:gd name="connsiteX5" fmla="*/ 209181 w 296525"/>
                <a:gd name="connsiteY5" fmla="*/ 9527 h 147829"/>
                <a:gd name="connsiteX6" fmla="*/ 281666 w 296525"/>
                <a:gd name="connsiteY6" fmla="*/ 44102 h 147829"/>
                <a:gd name="connsiteX7" fmla="*/ 296525 w 296525"/>
                <a:gd name="connsiteY7" fmla="*/ 73725 h 147829"/>
                <a:gd name="connsiteX8" fmla="*/ 296525 w 296525"/>
                <a:gd name="connsiteY8" fmla="*/ 147830 h 1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25" h="147829">
                  <a:moveTo>
                    <a:pt x="12" y="147830"/>
                  </a:moveTo>
                  <a:lnTo>
                    <a:pt x="12" y="73725"/>
                  </a:lnTo>
                  <a:cubicBezTo>
                    <a:pt x="-293" y="61989"/>
                    <a:pt x="5281" y="50875"/>
                    <a:pt x="14871" y="44102"/>
                  </a:cubicBezTo>
                  <a:cubicBezTo>
                    <a:pt x="36222" y="27429"/>
                    <a:pt x="60962" y="15628"/>
                    <a:pt x="87356" y="9527"/>
                  </a:cubicBezTo>
                  <a:cubicBezTo>
                    <a:pt x="107172" y="3697"/>
                    <a:pt x="127667" y="495"/>
                    <a:pt x="148316" y="2"/>
                  </a:cubicBezTo>
                  <a:cubicBezTo>
                    <a:pt x="168982" y="-85"/>
                    <a:pt x="189529" y="3131"/>
                    <a:pt x="209181" y="9527"/>
                  </a:cubicBezTo>
                  <a:cubicBezTo>
                    <a:pt x="235227" y="16594"/>
                    <a:pt x="259783" y="28307"/>
                    <a:pt x="281666" y="44102"/>
                  </a:cubicBezTo>
                  <a:cubicBezTo>
                    <a:pt x="290993" y="51098"/>
                    <a:pt x="296495" y="62066"/>
                    <a:pt x="296525" y="73725"/>
                  </a:cubicBezTo>
                  <a:lnTo>
                    <a:pt x="296525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248211" y="1655174"/>
              <a:ext cx="148209" cy="148209"/>
            </a:xfrm>
            <a:custGeom>
              <a:avLst/>
              <a:gdLst>
                <a:gd name="connsiteX0" fmla="*/ 148209 w 148209"/>
                <a:gd name="connsiteY0" fmla="*/ 74105 h 148209"/>
                <a:gd name="connsiteX1" fmla="*/ 74105 w 148209"/>
                <a:gd name="connsiteY1" fmla="*/ 148209 h 148209"/>
                <a:gd name="connsiteX2" fmla="*/ 0 w 148209"/>
                <a:gd name="connsiteY2" fmla="*/ 74105 h 148209"/>
                <a:gd name="connsiteX3" fmla="*/ 74105 w 148209"/>
                <a:gd name="connsiteY3" fmla="*/ 0 h 148209"/>
                <a:gd name="connsiteX4" fmla="*/ 148209 w 148209"/>
                <a:gd name="connsiteY4" fmla="*/ 74105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4974653" y="1209404"/>
              <a:ext cx="692943" cy="342900"/>
            </a:xfrm>
            <a:custGeom>
              <a:avLst/>
              <a:gdLst>
                <a:gd name="connsiteX0" fmla="*/ 0 w 692943"/>
                <a:gd name="connsiteY0" fmla="*/ 38100 h 342900"/>
                <a:gd name="connsiteX1" fmla="*/ 0 w 692943"/>
                <a:gd name="connsiteY1" fmla="*/ 247650 h 342900"/>
                <a:gd name="connsiteX2" fmla="*/ 38100 w 692943"/>
                <a:gd name="connsiteY2" fmla="*/ 285750 h 342900"/>
                <a:gd name="connsiteX3" fmla="*/ 190500 w 692943"/>
                <a:gd name="connsiteY3" fmla="*/ 285750 h 342900"/>
                <a:gd name="connsiteX4" fmla="*/ 190500 w 692943"/>
                <a:gd name="connsiteY4" fmla="*/ 342900 h 342900"/>
                <a:gd name="connsiteX5" fmla="*/ 250508 w 692943"/>
                <a:gd name="connsiteY5" fmla="*/ 285750 h 342900"/>
                <a:gd name="connsiteX6" fmla="*/ 318135 w 692943"/>
                <a:gd name="connsiteY6" fmla="*/ 285750 h 342900"/>
                <a:gd name="connsiteX7" fmla="*/ 352425 w 692943"/>
                <a:gd name="connsiteY7" fmla="*/ 342900 h 342900"/>
                <a:gd name="connsiteX8" fmla="*/ 389573 w 692943"/>
                <a:gd name="connsiteY8" fmla="*/ 285750 h 342900"/>
                <a:gd name="connsiteX9" fmla="*/ 454343 w 692943"/>
                <a:gd name="connsiteY9" fmla="*/ 285750 h 342900"/>
                <a:gd name="connsiteX10" fmla="*/ 514350 w 692943"/>
                <a:gd name="connsiteY10" fmla="*/ 342900 h 342900"/>
                <a:gd name="connsiteX11" fmla="*/ 514350 w 692943"/>
                <a:gd name="connsiteY11" fmla="*/ 285750 h 342900"/>
                <a:gd name="connsiteX12" fmla="*/ 654844 w 692943"/>
                <a:gd name="connsiteY12" fmla="*/ 285750 h 342900"/>
                <a:gd name="connsiteX13" fmla="*/ 692944 w 692943"/>
                <a:gd name="connsiteY13" fmla="*/ 247650 h 342900"/>
                <a:gd name="connsiteX14" fmla="*/ 692944 w 692943"/>
                <a:gd name="connsiteY14" fmla="*/ 38100 h 342900"/>
                <a:gd name="connsiteX15" fmla="*/ 654844 w 692943"/>
                <a:gd name="connsiteY15" fmla="*/ 0 h 342900"/>
                <a:gd name="connsiteX16" fmla="*/ 38100 w 692943"/>
                <a:gd name="connsiteY16" fmla="*/ 0 h 342900"/>
                <a:gd name="connsiteX17" fmla="*/ 0 w 692943"/>
                <a:gd name="connsiteY17" fmla="*/ 38100 h 342900"/>
                <a:gd name="connsiteX18" fmla="*/ 597694 w 692943"/>
                <a:gd name="connsiteY18" fmla="*/ 104775 h 342900"/>
                <a:gd name="connsiteX19" fmla="*/ 152400 w 692943"/>
                <a:gd name="connsiteY19" fmla="*/ 104775 h 342900"/>
                <a:gd name="connsiteX20" fmla="*/ 152400 w 692943"/>
                <a:gd name="connsiteY20" fmla="*/ 85725 h 342900"/>
                <a:gd name="connsiteX21" fmla="*/ 597694 w 692943"/>
                <a:gd name="connsiteY21" fmla="*/ 85725 h 342900"/>
                <a:gd name="connsiteX22" fmla="*/ 247650 w 692943"/>
                <a:gd name="connsiteY22" fmla="*/ 180975 h 342900"/>
                <a:gd name="connsiteX23" fmla="*/ 597694 w 692943"/>
                <a:gd name="connsiteY23" fmla="*/ 180975 h 342900"/>
                <a:gd name="connsiteX24" fmla="*/ 597694 w 692943"/>
                <a:gd name="connsiteY24" fmla="*/ 200025 h 342900"/>
                <a:gd name="connsiteX25" fmla="*/ 247650 w 692943"/>
                <a:gd name="connsiteY25" fmla="*/ 200025 h 342900"/>
                <a:gd name="connsiteX26" fmla="*/ 95250 w 692943"/>
                <a:gd name="connsiteY26" fmla="*/ 133350 h 342900"/>
                <a:gd name="connsiteX27" fmla="*/ 597694 w 692943"/>
                <a:gd name="connsiteY27" fmla="*/ 133350 h 342900"/>
                <a:gd name="connsiteX28" fmla="*/ 597694 w 692943"/>
                <a:gd name="connsiteY28" fmla="*/ 152400 h 342900"/>
                <a:gd name="connsiteX29" fmla="*/ 95250 w 692943"/>
                <a:gd name="connsiteY29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92943" h="342900">
                  <a:moveTo>
                    <a:pt x="0" y="38100"/>
                  </a:moveTo>
                  <a:lnTo>
                    <a:pt x="0" y="247650"/>
                  </a:lnTo>
                  <a:cubicBezTo>
                    <a:pt x="0" y="268692"/>
                    <a:pt x="17058" y="285750"/>
                    <a:pt x="38100" y="285750"/>
                  </a:cubicBezTo>
                  <a:lnTo>
                    <a:pt x="190500" y="285750"/>
                  </a:lnTo>
                  <a:lnTo>
                    <a:pt x="190500" y="342900"/>
                  </a:lnTo>
                  <a:lnTo>
                    <a:pt x="250508" y="285750"/>
                  </a:lnTo>
                  <a:lnTo>
                    <a:pt x="318135" y="285750"/>
                  </a:lnTo>
                  <a:lnTo>
                    <a:pt x="352425" y="342900"/>
                  </a:lnTo>
                  <a:lnTo>
                    <a:pt x="389573" y="285750"/>
                  </a:lnTo>
                  <a:lnTo>
                    <a:pt x="454343" y="285750"/>
                  </a:lnTo>
                  <a:lnTo>
                    <a:pt x="514350" y="342900"/>
                  </a:lnTo>
                  <a:lnTo>
                    <a:pt x="514350" y="285750"/>
                  </a:lnTo>
                  <a:lnTo>
                    <a:pt x="654844" y="285750"/>
                  </a:lnTo>
                  <a:cubicBezTo>
                    <a:pt x="675886" y="285750"/>
                    <a:pt x="692944" y="268692"/>
                    <a:pt x="692944" y="247650"/>
                  </a:cubicBezTo>
                  <a:lnTo>
                    <a:pt x="692944" y="38100"/>
                  </a:lnTo>
                  <a:cubicBezTo>
                    <a:pt x="692944" y="17058"/>
                    <a:pt x="675886" y="0"/>
                    <a:pt x="654844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close/>
                  <a:moveTo>
                    <a:pt x="597694" y="104775"/>
                  </a:moveTo>
                  <a:lnTo>
                    <a:pt x="152400" y="104775"/>
                  </a:lnTo>
                  <a:lnTo>
                    <a:pt x="152400" y="85725"/>
                  </a:lnTo>
                  <a:lnTo>
                    <a:pt x="597694" y="85725"/>
                  </a:lnTo>
                  <a:close/>
                  <a:moveTo>
                    <a:pt x="247650" y="180975"/>
                  </a:moveTo>
                  <a:lnTo>
                    <a:pt x="597694" y="180975"/>
                  </a:lnTo>
                  <a:lnTo>
                    <a:pt x="597694" y="200025"/>
                  </a:lnTo>
                  <a:lnTo>
                    <a:pt x="247650" y="200025"/>
                  </a:lnTo>
                  <a:close/>
                  <a:moveTo>
                    <a:pt x="95250" y="133350"/>
                  </a:moveTo>
                  <a:lnTo>
                    <a:pt x="597694" y="133350"/>
                  </a:lnTo>
                  <a:lnTo>
                    <a:pt x="597694" y="152400"/>
                  </a:lnTo>
                  <a:lnTo>
                    <a:pt x="95250" y="152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1" name="图形 29" descr="文凭卷筒 纯色填充"/>
          <p:cNvSpPr/>
          <p:nvPr/>
        </p:nvSpPr>
        <p:spPr>
          <a:xfrm>
            <a:off x="3625571" y="1438964"/>
            <a:ext cx="485049" cy="302880"/>
          </a:xfrm>
          <a:custGeom>
            <a:avLst/>
            <a:gdLst>
              <a:gd name="connsiteX0" fmla="*/ 793813 w 793813"/>
              <a:gd name="connsiteY0" fmla="*/ 193359 h 495682"/>
              <a:gd name="connsiteX1" fmla="*/ 676275 w 793813"/>
              <a:gd name="connsiteY1" fmla="*/ 28957 h 495682"/>
              <a:gd name="connsiteX2" fmla="*/ 504825 w 793813"/>
              <a:gd name="connsiteY2" fmla="*/ 28957 h 495682"/>
              <a:gd name="connsiteX3" fmla="*/ 484251 w 793813"/>
              <a:gd name="connsiteY3" fmla="*/ 10479 h 495682"/>
              <a:gd name="connsiteX4" fmla="*/ 455676 w 793813"/>
              <a:gd name="connsiteY4" fmla="*/ 10479 h 495682"/>
              <a:gd name="connsiteX5" fmla="*/ 429006 w 793813"/>
              <a:gd name="connsiteY5" fmla="*/ 1 h 495682"/>
              <a:gd name="connsiteX6" fmla="*/ 399669 w 793813"/>
              <a:gd name="connsiteY6" fmla="*/ 12574 h 495682"/>
              <a:gd name="connsiteX7" fmla="*/ 367665 w 793813"/>
              <a:gd name="connsiteY7" fmla="*/ 12574 h 495682"/>
              <a:gd name="connsiteX8" fmla="*/ 349663 w 793813"/>
              <a:gd name="connsiteY8" fmla="*/ 28957 h 495682"/>
              <a:gd name="connsiteX9" fmla="*/ 96679 w 793813"/>
              <a:gd name="connsiteY9" fmla="*/ 29529 h 495682"/>
              <a:gd name="connsiteX10" fmla="*/ 0 w 793813"/>
              <a:gd name="connsiteY10" fmla="*/ 190882 h 495682"/>
              <a:gd name="connsiteX11" fmla="*/ 104775 w 793813"/>
              <a:gd name="connsiteY11" fmla="*/ 352807 h 495682"/>
              <a:gd name="connsiteX12" fmla="*/ 328613 w 793813"/>
              <a:gd name="connsiteY12" fmla="*/ 352807 h 495682"/>
              <a:gd name="connsiteX13" fmla="*/ 328613 w 793813"/>
              <a:gd name="connsiteY13" fmla="*/ 495682 h 495682"/>
              <a:gd name="connsiteX14" fmla="*/ 423863 w 793813"/>
              <a:gd name="connsiteY14" fmla="*/ 421864 h 495682"/>
              <a:gd name="connsiteX15" fmla="*/ 519113 w 793813"/>
              <a:gd name="connsiteY15" fmla="*/ 495682 h 495682"/>
              <a:gd name="connsiteX16" fmla="*/ 519113 w 793813"/>
              <a:gd name="connsiteY16" fmla="*/ 352807 h 495682"/>
              <a:gd name="connsiteX17" fmla="*/ 742950 w 793813"/>
              <a:gd name="connsiteY17" fmla="*/ 352807 h 495682"/>
              <a:gd name="connsiteX18" fmla="*/ 762000 w 793813"/>
              <a:gd name="connsiteY18" fmla="*/ 333757 h 495682"/>
              <a:gd name="connsiteX19" fmla="*/ 742950 w 793813"/>
              <a:gd name="connsiteY19" fmla="*/ 314707 h 495682"/>
              <a:gd name="connsiteX20" fmla="*/ 690563 w 793813"/>
              <a:gd name="connsiteY20" fmla="*/ 267082 h 495682"/>
              <a:gd name="connsiteX21" fmla="*/ 747713 w 793813"/>
              <a:gd name="connsiteY21" fmla="*/ 267082 h 495682"/>
              <a:gd name="connsiteX22" fmla="*/ 793813 w 793813"/>
              <a:gd name="connsiteY22" fmla="*/ 193359 h 495682"/>
              <a:gd name="connsiteX23" fmla="*/ 427101 w 793813"/>
              <a:gd name="connsiteY23" fmla="*/ 68772 h 495682"/>
              <a:gd name="connsiteX24" fmla="*/ 510730 w 793813"/>
              <a:gd name="connsiteY24" fmla="*/ 152402 h 495682"/>
              <a:gd name="connsiteX25" fmla="*/ 427099 w 793813"/>
              <a:gd name="connsiteY25" fmla="*/ 236031 h 495682"/>
              <a:gd name="connsiteX26" fmla="*/ 343472 w 793813"/>
              <a:gd name="connsiteY26" fmla="*/ 152782 h 495682"/>
              <a:gd name="connsiteX27" fmla="*/ 426719 w 793813"/>
              <a:gd name="connsiteY27" fmla="*/ 68773 h 495682"/>
              <a:gd name="connsiteX28" fmla="*/ 427101 w 793813"/>
              <a:gd name="connsiteY28" fmla="*/ 68772 h 495682"/>
              <a:gd name="connsiteX29" fmla="*/ 310134 w 793813"/>
              <a:gd name="connsiteY29" fmla="*/ 67057 h 495682"/>
              <a:gd name="connsiteX30" fmla="*/ 310134 w 793813"/>
              <a:gd name="connsiteY30" fmla="*/ 74296 h 495682"/>
              <a:gd name="connsiteX31" fmla="*/ 287655 w 793813"/>
              <a:gd name="connsiteY31" fmla="*/ 125636 h 495682"/>
              <a:gd name="connsiteX32" fmla="*/ 276797 w 793813"/>
              <a:gd name="connsiteY32" fmla="*/ 152782 h 495682"/>
              <a:gd name="connsiteX33" fmla="*/ 289370 w 793813"/>
              <a:gd name="connsiteY33" fmla="*/ 181357 h 495682"/>
              <a:gd name="connsiteX34" fmla="*/ 289370 w 793813"/>
              <a:gd name="connsiteY34" fmla="*/ 213266 h 495682"/>
              <a:gd name="connsiteX35" fmla="*/ 301371 w 793813"/>
              <a:gd name="connsiteY35" fmla="*/ 228982 h 495682"/>
              <a:gd name="connsiteX36" fmla="*/ 194501 w 793813"/>
              <a:gd name="connsiteY36" fmla="*/ 228982 h 495682"/>
              <a:gd name="connsiteX37" fmla="*/ 204788 w 793813"/>
              <a:gd name="connsiteY37" fmla="*/ 181357 h 495682"/>
              <a:gd name="connsiteX38" fmla="*/ 173641 w 793813"/>
              <a:gd name="connsiteY38" fmla="*/ 67057 h 495682"/>
              <a:gd name="connsiteX39" fmla="*/ 104775 w 793813"/>
              <a:gd name="connsiteY39" fmla="*/ 314707 h 495682"/>
              <a:gd name="connsiteX40" fmla="*/ 38100 w 793813"/>
              <a:gd name="connsiteY40" fmla="*/ 190882 h 495682"/>
              <a:gd name="connsiteX41" fmla="*/ 104775 w 793813"/>
              <a:gd name="connsiteY41" fmla="*/ 67057 h 495682"/>
              <a:gd name="connsiteX42" fmla="*/ 166688 w 793813"/>
              <a:gd name="connsiteY42" fmla="*/ 181357 h 495682"/>
              <a:gd name="connsiteX43" fmla="*/ 138113 w 793813"/>
              <a:gd name="connsiteY43" fmla="*/ 228982 h 495682"/>
              <a:gd name="connsiteX44" fmla="*/ 109538 w 793813"/>
              <a:gd name="connsiteY44" fmla="*/ 176595 h 495682"/>
              <a:gd name="connsiteX45" fmla="*/ 111538 w 793813"/>
              <a:gd name="connsiteY45" fmla="*/ 157545 h 495682"/>
              <a:gd name="connsiteX46" fmla="*/ 97060 w 793813"/>
              <a:gd name="connsiteY46" fmla="*/ 134780 h 495682"/>
              <a:gd name="connsiteX47" fmla="*/ 74295 w 793813"/>
              <a:gd name="connsiteY47" fmla="*/ 149258 h 495682"/>
              <a:gd name="connsiteX48" fmla="*/ 71438 w 793813"/>
              <a:gd name="connsiteY48" fmla="*/ 176595 h 495682"/>
              <a:gd name="connsiteX49" fmla="*/ 138113 w 793813"/>
              <a:gd name="connsiteY49" fmla="*/ 267082 h 495682"/>
              <a:gd name="connsiteX50" fmla="*/ 328613 w 793813"/>
              <a:gd name="connsiteY50" fmla="*/ 267082 h 495682"/>
              <a:gd name="connsiteX51" fmla="*/ 328613 w 793813"/>
              <a:gd name="connsiteY51" fmla="*/ 314707 h 495682"/>
              <a:gd name="connsiteX52" fmla="*/ 423863 w 793813"/>
              <a:gd name="connsiteY52" fmla="*/ 373667 h 495682"/>
              <a:gd name="connsiteX53" fmla="*/ 366713 w 793813"/>
              <a:gd name="connsiteY53" fmla="*/ 417958 h 495682"/>
              <a:gd name="connsiteX54" fmla="*/ 366713 w 793813"/>
              <a:gd name="connsiteY54" fmla="*/ 290800 h 495682"/>
              <a:gd name="connsiteX55" fmla="*/ 373666 w 793813"/>
              <a:gd name="connsiteY55" fmla="*/ 294324 h 495682"/>
              <a:gd name="connsiteX56" fmla="*/ 402241 w 793813"/>
              <a:gd name="connsiteY56" fmla="*/ 294324 h 495682"/>
              <a:gd name="connsiteX57" fmla="*/ 429197 w 793813"/>
              <a:gd name="connsiteY57" fmla="*/ 305182 h 495682"/>
              <a:gd name="connsiteX58" fmla="*/ 458534 w 793813"/>
              <a:gd name="connsiteY58" fmla="*/ 292609 h 495682"/>
              <a:gd name="connsiteX59" fmla="*/ 481013 w 793813"/>
              <a:gd name="connsiteY59" fmla="*/ 295276 h 495682"/>
              <a:gd name="connsiteX60" fmla="*/ 481013 w 793813"/>
              <a:gd name="connsiteY60" fmla="*/ 417958 h 495682"/>
              <a:gd name="connsiteX61" fmla="*/ 519113 w 793813"/>
              <a:gd name="connsiteY61" fmla="*/ 314707 h 495682"/>
              <a:gd name="connsiteX62" fmla="*/ 519113 w 793813"/>
              <a:gd name="connsiteY62" fmla="*/ 270416 h 495682"/>
              <a:gd name="connsiteX63" fmla="*/ 527495 w 793813"/>
              <a:gd name="connsiteY63" fmla="*/ 267082 h 495682"/>
              <a:gd name="connsiteX64" fmla="*/ 652463 w 793813"/>
              <a:gd name="connsiteY64" fmla="*/ 267082 h 495682"/>
              <a:gd name="connsiteX65" fmla="*/ 667798 w 793813"/>
              <a:gd name="connsiteY65" fmla="*/ 314707 h 495682"/>
              <a:gd name="connsiteX66" fmla="*/ 551498 w 793813"/>
              <a:gd name="connsiteY66" fmla="*/ 228982 h 495682"/>
              <a:gd name="connsiteX67" fmla="*/ 571119 w 793813"/>
              <a:gd name="connsiteY67" fmla="*/ 207932 h 495682"/>
              <a:gd name="connsiteX68" fmla="*/ 571119 w 793813"/>
              <a:gd name="connsiteY68" fmla="*/ 179357 h 495682"/>
              <a:gd name="connsiteX69" fmla="*/ 581597 w 793813"/>
              <a:gd name="connsiteY69" fmla="*/ 152687 h 495682"/>
              <a:gd name="connsiteX70" fmla="*/ 569024 w 793813"/>
              <a:gd name="connsiteY70" fmla="*/ 123350 h 495682"/>
              <a:gd name="connsiteX71" fmla="*/ 569024 w 793813"/>
              <a:gd name="connsiteY71" fmla="*/ 91346 h 495682"/>
              <a:gd name="connsiteX72" fmla="*/ 548545 w 793813"/>
              <a:gd name="connsiteY72" fmla="*/ 70963 h 495682"/>
              <a:gd name="connsiteX73" fmla="*/ 547688 w 793813"/>
              <a:gd name="connsiteY73" fmla="*/ 67057 h 495682"/>
              <a:gd name="connsiteX74" fmla="*/ 676275 w 793813"/>
              <a:gd name="connsiteY74" fmla="*/ 67057 h 495682"/>
              <a:gd name="connsiteX75" fmla="*/ 749332 w 793813"/>
              <a:gd name="connsiteY75" fmla="*/ 147258 h 495682"/>
              <a:gd name="connsiteX76" fmla="*/ 747713 w 793813"/>
              <a:gd name="connsiteY76" fmla="*/ 228982 h 49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93813" h="495682">
                <a:moveTo>
                  <a:pt x="793813" y="193359"/>
                </a:moveTo>
                <a:cubicBezTo>
                  <a:pt x="793813" y="126684"/>
                  <a:pt x="756476" y="28957"/>
                  <a:pt x="676275" y="28957"/>
                </a:cubicBezTo>
                <a:lnTo>
                  <a:pt x="504825" y="28957"/>
                </a:lnTo>
                <a:cubicBezTo>
                  <a:pt x="500569" y="20404"/>
                  <a:pt x="493211" y="13795"/>
                  <a:pt x="484251" y="10479"/>
                </a:cubicBezTo>
                <a:cubicBezTo>
                  <a:pt x="475087" y="6772"/>
                  <a:pt x="464840" y="6772"/>
                  <a:pt x="455676" y="10479"/>
                </a:cubicBezTo>
                <a:cubicBezTo>
                  <a:pt x="448366" y="3844"/>
                  <a:pt x="438878" y="117"/>
                  <a:pt x="429006" y="1"/>
                </a:cubicBezTo>
                <a:cubicBezTo>
                  <a:pt x="417899" y="-94"/>
                  <a:pt x="407259" y="4466"/>
                  <a:pt x="399669" y="12574"/>
                </a:cubicBezTo>
                <a:cubicBezTo>
                  <a:pt x="389471" y="8098"/>
                  <a:pt x="377863" y="8098"/>
                  <a:pt x="367665" y="12574"/>
                </a:cubicBezTo>
                <a:cubicBezTo>
                  <a:pt x="360075" y="15983"/>
                  <a:pt x="353770" y="21722"/>
                  <a:pt x="349663" y="28957"/>
                </a:cubicBezTo>
                <a:cubicBezTo>
                  <a:pt x="349663" y="28957"/>
                  <a:pt x="97441" y="28957"/>
                  <a:pt x="96679" y="29529"/>
                </a:cubicBezTo>
                <a:cubicBezTo>
                  <a:pt x="41910" y="35720"/>
                  <a:pt x="0" y="104300"/>
                  <a:pt x="0" y="190882"/>
                </a:cubicBezTo>
                <a:cubicBezTo>
                  <a:pt x="0" y="281656"/>
                  <a:pt x="46006" y="352807"/>
                  <a:pt x="104775" y="352807"/>
                </a:cubicBezTo>
                <a:lnTo>
                  <a:pt x="328613" y="352807"/>
                </a:lnTo>
                <a:lnTo>
                  <a:pt x="328613" y="495682"/>
                </a:lnTo>
                <a:lnTo>
                  <a:pt x="423863" y="421864"/>
                </a:lnTo>
                <a:lnTo>
                  <a:pt x="519113" y="495682"/>
                </a:lnTo>
                <a:lnTo>
                  <a:pt x="519113" y="352807"/>
                </a:lnTo>
                <a:lnTo>
                  <a:pt x="742950" y="352807"/>
                </a:lnTo>
                <a:cubicBezTo>
                  <a:pt x="753471" y="352807"/>
                  <a:pt x="762000" y="344279"/>
                  <a:pt x="762000" y="333757"/>
                </a:cubicBezTo>
                <a:cubicBezTo>
                  <a:pt x="762000" y="323236"/>
                  <a:pt x="753471" y="314707"/>
                  <a:pt x="742950" y="314707"/>
                </a:cubicBezTo>
                <a:cubicBezTo>
                  <a:pt x="715359" y="315948"/>
                  <a:pt x="691949" y="294666"/>
                  <a:pt x="690563" y="267082"/>
                </a:cubicBezTo>
                <a:lnTo>
                  <a:pt x="747713" y="267082"/>
                </a:lnTo>
                <a:cubicBezTo>
                  <a:pt x="770001" y="267082"/>
                  <a:pt x="793813" y="248032"/>
                  <a:pt x="793813" y="193359"/>
                </a:cubicBezTo>
                <a:close/>
                <a:moveTo>
                  <a:pt x="427101" y="68772"/>
                </a:moveTo>
                <a:cubicBezTo>
                  <a:pt x="473289" y="68772"/>
                  <a:pt x="510731" y="106215"/>
                  <a:pt x="510730" y="152402"/>
                </a:cubicBezTo>
                <a:cubicBezTo>
                  <a:pt x="510730" y="198590"/>
                  <a:pt x="473287" y="236032"/>
                  <a:pt x="427099" y="236031"/>
                </a:cubicBezTo>
                <a:cubicBezTo>
                  <a:pt x="381061" y="236030"/>
                  <a:pt x="343681" y="198821"/>
                  <a:pt x="343472" y="152782"/>
                </a:cubicBezTo>
                <a:cubicBezTo>
                  <a:pt x="343261" y="106596"/>
                  <a:pt x="380532" y="68983"/>
                  <a:pt x="426719" y="68773"/>
                </a:cubicBezTo>
                <a:cubicBezTo>
                  <a:pt x="426847" y="68772"/>
                  <a:pt x="426973" y="68772"/>
                  <a:pt x="427101" y="68772"/>
                </a:cubicBezTo>
                <a:close/>
                <a:moveTo>
                  <a:pt x="310134" y="67057"/>
                </a:moveTo>
                <a:cubicBezTo>
                  <a:pt x="309944" y="69466"/>
                  <a:pt x="309944" y="71888"/>
                  <a:pt x="310134" y="74296"/>
                </a:cubicBezTo>
                <a:cubicBezTo>
                  <a:pt x="289787" y="82304"/>
                  <a:pt x="279739" y="105253"/>
                  <a:pt x="287655" y="125636"/>
                </a:cubicBezTo>
                <a:cubicBezTo>
                  <a:pt x="280796" y="133027"/>
                  <a:pt x="276926" y="142700"/>
                  <a:pt x="276797" y="152782"/>
                </a:cubicBezTo>
                <a:cubicBezTo>
                  <a:pt x="276912" y="163624"/>
                  <a:pt x="281454" y="173948"/>
                  <a:pt x="289370" y="181357"/>
                </a:cubicBezTo>
                <a:cubicBezTo>
                  <a:pt x="284898" y="191524"/>
                  <a:pt x="284898" y="203100"/>
                  <a:pt x="289370" y="213266"/>
                </a:cubicBezTo>
                <a:cubicBezTo>
                  <a:pt x="291992" y="219427"/>
                  <a:pt x="296118" y="224831"/>
                  <a:pt x="301371" y="228982"/>
                </a:cubicBezTo>
                <a:lnTo>
                  <a:pt x="194501" y="228982"/>
                </a:lnTo>
                <a:cubicBezTo>
                  <a:pt x="201171" y="213984"/>
                  <a:pt x="204672" y="197771"/>
                  <a:pt x="204788" y="181357"/>
                </a:cubicBezTo>
                <a:cubicBezTo>
                  <a:pt x="204788" y="133732"/>
                  <a:pt x="193167" y="94108"/>
                  <a:pt x="173641" y="67057"/>
                </a:cubicBezTo>
                <a:close/>
                <a:moveTo>
                  <a:pt x="104775" y="314707"/>
                </a:moveTo>
                <a:cubicBezTo>
                  <a:pt x="72581" y="314707"/>
                  <a:pt x="38100" y="264987"/>
                  <a:pt x="38100" y="190882"/>
                </a:cubicBezTo>
                <a:cubicBezTo>
                  <a:pt x="38100" y="116778"/>
                  <a:pt x="72581" y="67057"/>
                  <a:pt x="104775" y="67057"/>
                </a:cubicBezTo>
                <a:cubicBezTo>
                  <a:pt x="140684" y="67057"/>
                  <a:pt x="166688" y="114682"/>
                  <a:pt x="166688" y="181357"/>
                </a:cubicBezTo>
                <a:cubicBezTo>
                  <a:pt x="166688" y="181357"/>
                  <a:pt x="166021" y="228982"/>
                  <a:pt x="138113" y="228982"/>
                </a:cubicBezTo>
                <a:cubicBezTo>
                  <a:pt x="124587" y="228982"/>
                  <a:pt x="109538" y="206599"/>
                  <a:pt x="109538" y="176595"/>
                </a:cubicBezTo>
                <a:cubicBezTo>
                  <a:pt x="109491" y="170190"/>
                  <a:pt x="110161" y="163800"/>
                  <a:pt x="111538" y="157545"/>
                </a:cubicBezTo>
                <a:cubicBezTo>
                  <a:pt x="113826" y="147261"/>
                  <a:pt x="107344" y="137068"/>
                  <a:pt x="97060" y="134780"/>
                </a:cubicBezTo>
                <a:cubicBezTo>
                  <a:pt x="86776" y="132492"/>
                  <a:pt x="76583" y="138974"/>
                  <a:pt x="74295" y="149258"/>
                </a:cubicBezTo>
                <a:cubicBezTo>
                  <a:pt x="72344" y="158238"/>
                  <a:pt x="71386" y="167405"/>
                  <a:pt x="71438" y="176595"/>
                </a:cubicBezTo>
                <a:cubicBezTo>
                  <a:pt x="71438" y="227363"/>
                  <a:pt x="100775" y="267082"/>
                  <a:pt x="138113" y="267082"/>
                </a:cubicBezTo>
                <a:lnTo>
                  <a:pt x="328613" y="267082"/>
                </a:lnTo>
                <a:lnTo>
                  <a:pt x="328613" y="314707"/>
                </a:lnTo>
                <a:close/>
                <a:moveTo>
                  <a:pt x="423863" y="373667"/>
                </a:moveTo>
                <a:lnTo>
                  <a:pt x="366713" y="417958"/>
                </a:lnTo>
                <a:lnTo>
                  <a:pt x="366713" y="290800"/>
                </a:lnTo>
                <a:cubicBezTo>
                  <a:pt x="368919" y="292182"/>
                  <a:pt x="371246" y="293361"/>
                  <a:pt x="373666" y="294324"/>
                </a:cubicBezTo>
                <a:cubicBezTo>
                  <a:pt x="382855" y="297897"/>
                  <a:pt x="393051" y="297897"/>
                  <a:pt x="402241" y="294324"/>
                </a:cubicBezTo>
                <a:cubicBezTo>
                  <a:pt x="409583" y="301139"/>
                  <a:pt x="419181" y="305006"/>
                  <a:pt x="429197" y="305182"/>
                </a:cubicBezTo>
                <a:cubicBezTo>
                  <a:pt x="440294" y="305231"/>
                  <a:pt x="450915" y="300679"/>
                  <a:pt x="458534" y="292609"/>
                </a:cubicBezTo>
                <a:cubicBezTo>
                  <a:pt x="465627" y="295593"/>
                  <a:pt x="473418" y="296517"/>
                  <a:pt x="481013" y="295276"/>
                </a:cubicBezTo>
                <a:lnTo>
                  <a:pt x="481013" y="417958"/>
                </a:lnTo>
                <a:close/>
                <a:moveTo>
                  <a:pt x="519113" y="314707"/>
                </a:moveTo>
                <a:lnTo>
                  <a:pt x="519113" y="270416"/>
                </a:lnTo>
                <a:cubicBezTo>
                  <a:pt x="522011" y="269587"/>
                  <a:pt x="524819" y="268470"/>
                  <a:pt x="527495" y="267082"/>
                </a:cubicBezTo>
                <a:lnTo>
                  <a:pt x="652463" y="267082"/>
                </a:lnTo>
                <a:cubicBezTo>
                  <a:pt x="652463" y="284171"/>
                  <a:pt x="657827" y="300829"/>
                  <a:pt x="667798" y="314707"/>
                </a:cubicBezTo>
                <a:close/>
                <a:moveTo>
                  <a:pt x="551498" y="228982"/>
                </a:moveTo>
                <a:cubicBezTo>
                  <a:pt x="560539" y="224800"/>
                  <a:pt x="567581" y="217244"/>
                  <a:pt x="571119" y="207932"/>
                </a:cubicBezTo>
                <a:cubicBezTo>
                  <a:pt x="574664" y="198737"/>
                  <a:pt x="574664" y="188553"/>
                  <a:pt x="571119" y="179357"/>
                </a:cubicBezTo>
                <a:cubicBezTo>
                  <a:pt x="577848" y="172106"/>
                  <a:pt x="581591" y="162580"/>
                  <a:pt x="581597" y="152687"/>
                </a:cubicBezTo>
                <a:cubicBezTo>
                  <a:pt x="581645" y="141590"/>
                  <a:pt x="577093" y="130968"/>
                  <a:pt x="569024" y="123350"/>
                </a:cubicBezTo>
                <a:cubicBezTo>
                  <a:pt x="573454" y="113142"/>
                  <a:pt x="573454" y="101554"/>
                  <a:pt x="569024" y="91346"/>
                </a:cubicBezTo>
                <a:cubicBezTo>
                  <a:pt x="565095" y="82156"/>
                  <a:pt x="557754" y="74848"/>
                  <a:pt x="548545" y="70963"/>
                </a:cubicBezTo>
                <a:cubicBezTo>
                  <a:pt x="548370" y="69639"/>
                  <a:pt x="548084" y="68333"/>
                  <a:pt x="547688" y="67057"/>
                </a:cubicBezTo>
                <a:lnTo>
                  <a:pt x="676275" y="67057"/>
                </a:lnTo>
                <a:cubicBezTo>
                  <a:pt x="714375" y="67057"/>
                  <a:pt x="738950" y="108491"/>
                  <a:pt x="749332" y="147258"/>
                </a:cubicBezTo>
                <a:cubicBezTo>
                  <a:pt x="761429" y="192787"/>
                  <a:pt x="753428" y="225649"/>
                  <a:pt x="747713" y="2289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206313" y="1521486"/>
            <a:ext cx="2421728" cy="626829"/>
            <a:chOff x="461287" y="1843396"/>
            <a:chExt cx="2421728" cy="626829"/>
          </a:xfrm>
        </p:grpSpPr>
        <p:sp>
          <p:nvSpPr>
            <p:cNvPr id="62" name="文本框 61"/>
            <p:cNvSpPr txBox="1"/>
            <p:nvPr/>
          </p:nvSpPr>
          <p:spPr>
            <a:xfrm>
              <a:off x="470812" y="2025873"/>
              <a:ext cx="2412203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03559" y="1521486"/>
            <a:ext cx="2412203" cy="626829"/>
            <a:chOff x="470812" y="1843396"/>
            <a:chExt cx="2412203" cy="626829"/>
          </a:xfrm>
        </p:grpSpPr>
        <p:sp>
          <p:nvSpPr>
            <p:cNvPr id="65" name="文本框 64"/>
            <p:cNvSpPr txBox="1"/>
            <p:nvPr/>
          </p:nvSpPr>
          <p:spPr>
            <a:xfrm>
              <a:off x="470812" y="2025873"/>
              <a:ext cx="2412203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63011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206313" y="3069528"/>
            <a:ext cx="2421728" cy="808226"/>
            <a:chOff x="461287" y="1843396"/>
            <a:chExt cx="2421728" cy="808226"/>
          </a:xfrm>
        </p:grpSpPr>
        <p:sp>
          <p:nvSpPr>
            <p:cNvPr id="68" name="文本框 67"/>
            <p:cNvSpPr txBox="1"/>
            <p:nvPr/>
          </p:nvSpPr>
          <p:spPr>
            <a:xfrm>
              <a:off x="470812" y="2025873"/>
              <a:ext cx="2412203" cy="625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 访问网址：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 ptmoban.com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03559" y="3069528"/>
            <a:ext cx="2412203" cy="626829"/>
            <a:chOff x="470812" y="1843396"/>
            <a:chExt cx="2412203" cy="626829"/>
          </a:xfrm>
        </p:grpSpPr>
        <p:sp>
          <p:nvSpPr>
            <p:cNvPr id="71" name="文本框 70"/>
            <p:cNvSpPr txBox="1"/>
            <p:nvPr/>
          </p:nvSpPr>
          <p:spPr>
            <a:xfrm>
              <a:off x="470812" y="2025873"/>
              <a:ext cx="2412203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63011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509056" y="188754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添加标题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944488" y="188754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添加标题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509056" y="335829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添加标题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44488" y="335829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添加标题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9144000" cy="3752890"/>
          </a:xfrm>
          <a:custGeom>
            <a:avLst/>
            <a:gdLst>
              <a:gd name="connsiteX0" fmla="*/ 0 w 9144000"/>
              <a:gd name="connsiteY0" fmla="*/ 0 h 3752890"/>
              <a:gd name="connsiteX1" fmla="*/ 9144000 w 9144000"/>
              <a:gd name="connsiteY1" fmla="*/ 0 h 3752890"/>
              <a:gd name="connsiteX2" fmla="*/ 9144000 w 9144000"/>
              <a:gd name="connsiteY2" fmla="*/ 3752890 h 3752890"/>
              <a:gd name="connsiteX3" fmla="*/ 0 w 9144000"/>
              <a:gd name="connsiteY3" fmla="*/ 3752890 h 375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752890">
                <a:moveTo>
                  <a:pt x="0" y="0"/>
                </a:moveTo>
                <a:lnTo>
                  <a:pt x="9144000" y="0"/>
                </a:lnTo>
                <a:lnTo>
                  <a:pt x="9144000" y="3752890"/>
                </a:lnTo>
                <a:lnTo>
                  <a:pt x="0" y="3752890"/>
                </a:lnTo>
                <a:close/>
              </a:path>
            </a:pathLst>
          </a:custGeom>
        </p:spPr>
      </p:pic>
      <p:sp>
        <p:nvSpPr>
          <p:cNvPr id="4" name="任意多边形: 形状 3"/>
          <p:cNvSpPr/>
          <p:nvPr/>
        </p:nvSpPr>
        <p:spPr>
          <a:xfrm>
            <a:off x="0" y="1373250"/>
            <a:ext cx="9144000" cy="3771838"/>
          </a:xfrm>
          <a:custGeom>
            <a:avLst/>
            <a:gdLst>
              <a:gd name="connsiteX0" fmla="*/ 2350522 w 9144000"/>
              <a:gd name="connsiteY0" fmla="*/ 51 h 3771838"/>
              <a:gd name="connsiteX1" fmla="*/ 3448050 w 9144000"/>
              <a:gd name="connsiteY1" fmla="*/ 22835 h 3771838"/>
              <a:gd name="connsiteX2" fmla="*/ 4521719 w 9144000"/>
              <a:gd name="connsiteY2" fmla="*/ 271531 h 3771838"/>
              <a:gd name="connsiteX3" fmla="*/ 4572000 w 9144000"/>
              <a:gd name="connsiteY3" fmla="*/ 305312 h 3771838"/>
              <a:gd name="connsiteX4" fmla="*/ 4622281 w 9144000"/>
              <a:gd name="connsiteY4" fmla="*/ 271531 h 3771838"/>
              <a:gd name="connsiteX5" fmla="*/ 5695950 w 9144000"/>
              <a:gd name="connsiteY5" fmla="*/ 22835 h 3771838"/>
              <a:gd name="connsiteX6" fmla="*/ 6793478 w 9144000"/>
              <a:gd name="connsiteY6" fmla="*/ 51 h 3771838"/>
              <a:gd name="connsiteX7" fmla="*/ 8586463 w 9144000"/>
              <a:gd name="connsiteY7" fmla="*/ 26930 h 3771838"/>
              <a:gd name="connsiteX8" fmla="*/ 9144000 w 9144000"/>
              <a:gd name="connsiteY8" fmla="*/ 39892 h 3771838"/>
              <a:gd name="connsiteX9" fmla="*/ 9144000 w 9144000"/>
              <a:gd name="connsiteY9" fmla="*/ 1261289 h 3771838"/>
              <a:gd name="connsiteX10" fmla="*/ 9144000 w 9144000"/>
              <a:gd name="connsiteY10" fmla="*/ 1558029 h 3771838"/>
              <a:gd name="connsiteX11" fmla="*/ 9144000 w 9144000"/>
              <a:gd name="connsiteY11" fmla="*/ 3771838 h 3771838"/>
              <a:gd name="connsiteX12" fmla="*/ 0 w 9144000"/>
              <a:gd name="connsiteY12" fmla="*/ 3771838 h 3771838"/>
              <a:gd name="connsiteX13" fmla="*/ 0 w 9144000"/>
              <a:gd name="connsiteY13" fmla="*/ 1261289 h 3771838"/>
              <a:gd name="connsiteX14" fmla="*/ 0 w 9144000"/>
              <a:gd name="connsiteY14" fmla="*/ 39892 h 3771838"/>
              <a:gd name="connsiteX15" fmla="*/ 557537 w 9144000"/>
              <a:gd name="connsiteY15" fmla="*/ 26930 h 3771838"/>
              <a:gd name="connsiteX16" fmla="*/ 2350522 w 9144000"/>
              <a:gd name="connsiteY16" fmla="*/ 51 h 377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3771838">
                <a:moveTo>
                  <a:pt x="2350522" y="51"/>
                </a:moveTo>
                <a:cubicBezTo>
                  <a:pt x="2779403" y="-642"/>
                  <a:pt x="3155752" y="5571"/>
                  <a:pt x="3448050" y="22835"/>
                </a:cubicBezTo>
                <a:cubicBezTo>
                  <a:pt x="4130079" y="63117"/>
                  <a:pt x="4354500" y="163564"/>
                  <a:pt x="4521719" y="271531"/>
                </a:cubicBezTo>
                <a:lnTo>
                  <a:pt x="4572000" y="305312"/>
                </a:lnTo>
                <a:lnTo>
                  <a:pt x="4622281" y="271531"/>
                </a:lnTo>
                <a:cubicBezTo>
                  <a:pt x="4789500" y="163564"/>
                  <a:pt x="5013921" y="63117"/>
                  <a:pt x="5695950" y="22835"/>
                </a:cubicBezTo>
                <a:cubicBezTo>
                  <a:pt x="5988248" y="5571"/>
                  <a:pt x="6364597" y="-642"/>
                  <a:pt x="6793478" y="51"/>
                </a:cubicBezTo>
                <a:cubicBezTo>
                  <a:pt x="7329579" y="917"/>
                  <a:pt x="7947760" y="12574"/>
                  <a:pt x="8586463" y="26930"/>
                </a:cubicBezTo>
                <a:lnTo>
                  <a:pt x="9144000" y="39892"/>
                </a:lnTo>
                <a:lnTo>
                  <a:pt x="9144000" y="1261289"/>
                </a:lnTo>
                <a:lnTo>
                  <a:pt x="9144000" y="1558029"/>
                </a:lnTo>
                <a:lnTo>
                  <a:pt x="9144000" y="3771838"/>
                </a:lnTo>
                <a:lnTo>
                  <a:pt x="0" y="3771838"/>
                </a:lnTo>
                <a:lnTo>
                  <a:pt x="0" y="1261289"/>
                </a:lnTo>
                <a:lnTo>
                  <a:pt x="0" y="39892"/>
                </a:lnTo>
                <a:lnTo>
                  <a:pt x="557537" y="26930"/>
                </a:lnTo>
                <a:cubicBezTo>
                  <a:pt x="1196240" y="12574"/>
                  <a:pt x="1814421" y="917"/>
                  <a:pt x="2350522" y="51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64113" y="427245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61998D"/>
                </a:solidFill>
                <a:latin typeface="阿里汉仪智能黑体" panose="00020600040101010101" pitchFamily="18" charset="-122"/>
                <a:ea typeface="阿里汉仪智能黑体" panose="00020600040101010101" pitchFamily="18" charset="-122"/>
              </a:rPr>
              <a:t>目 录</a:t>
            </a:r>
            <a:endParaRPr lang="zh-CN" altLang="en-US" sz="4000" dirty="0">
              <a:solidFill>
                <a:srgbClr val="61998D"/>
              </a:solidFill>
              <a:latin typeface="阿里汉仪智能黑体" panose="00020600040101010101" pitchFamily="18" charset="-122"/>
              <a:ea typeface="阿里汉仪智能黑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86175" y="1055126"/>
            <a:ext cx="1771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278789" y="2139457"/>
            <a:ext cx="6823750" cy="1694316"/>
            <a:chOff x="1126389" y="2055752"/>
            <a:chExt cx="6823750" cy="1694316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126389" y="2055753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72113" y="214599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01</a:t>
              </a:r>
              <a:endParaRPr lang="zh-CN" altLang="en-US" sz="2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13070" y="2079852"/>
              <a:ext cx="18004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选题的背景与意义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18114" y="2083537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/>
                <a:t>研究方法及过程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13070" y="2391306"/>
              <a:ext cx="24978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Background and significance of the topic selection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909196" y="2399716"/>
              <a:ext cx="17187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Research methods and processes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: 圆角 29"/>
            <p:cNvSpPr/>
            <p:nvPr/>
          </p:nvSpPr>
          <p:spPr>
            <a:xfrm rot="2700000">
              <a:off x="5193002" y="2055752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238726" y="2145993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  <p:sp>
          <p:nvSpPr>
            <p:cNvPr id="36" name="矩形: 圆角 35"/>
            <p:cNvSpPr/>
            <p:nvPr/>
          </p:nvSpPr>
          <p:spPr>
            <a:xfrm rot="2700000">
              <a:off x="1126389" y="3190661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72113" y="328090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03</a:t>
              </a:r>
              <a:endParaRPr lang="zh-CN" altLang="en-US" sz="20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13070" y="3214760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/>
                <a:t>研究成果展示及其应用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8114" y="3218445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/>
                <a:t>论文总结及致谢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813070" y="3526214"/>
              <a:ext cx="21291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Display and application of research results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909196" y="3534624"/>
              <a:ext cx="2040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8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Paper Summary and Acknowledgements</a:t>
              </a:r>
              <a:endParaRPr lang="zh-CN" altLang="en-US" dirty="0"/>
            </a:p>
          </p:txBody>
        </p:sp>
        <p:sp>
          <p:nvSpPr>
            <p:cNvPr id="50" name="矩形: 圆角 49"/>
            <p:cNvSpPr/>
            <p:nvPr/>
          </p:nvSpPr>
          <p:spPr>
            <a:xfrm rot="2700000">
              <a:off x="5193002" y="3190660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38726" y="3280901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论文总结及致谢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Paper Summary and Acknowledgements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ounded Rectangle 6"/>
          <p:cNvSpPr/>
          <p:nvPr/>
        </p:nvSpPr>
        <p:spPr>
          <a:xfrm>
            <a:off x="2238375" y="1189171"/>
            <a:ext cx="930846" cy="899619"/>
          </a:xfrm>
          <a:prstGeom prst="roundRect">
            <a:avLst>
              <a:gd name="adj" fmla="val 7442"/>
            </a:avLst>
          </a:pr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2254821" y="3052376"/>
            <a:ext cx="930846" cy="899619"/>
          </a:xfrm>
          <a:prstGeom prst="roundRect">
            <a:avLst>
              <a:gd name="adj" fmla="val 7442"/>
            </a:avLst>
          </a:prstGeom>
          <a:solidFill>
            <a:srgbClr val="F9D19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5988621" y="1189171"/>
            <a:ext cx="930846" cy="899619"/>
          </a:xfrm>
          <a:prstGeom prst="roundRect">
            <a:avLst>
              <a:gd name="adj" fmla="val 7442"/>
            </a:avLst>
          </a:prstGeom>
          <a:solidFill>
            <a:srgbClr val="F9D19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88621" y="3052376"/>
            <a:ext cx="930846" cy="899619"/>
          </a:xfrm>
          <a:prstGeom prst="roundRect">
            <a:avLst>
              <a:gd name="adj" fmla="val 7442"/>
            </a:avLst>
          </a:prstGeom>
          <a:solidFill>
            <a:srgbClr val="61998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spcBef>
                <a:spcPts val="3375"/>
              </a:spcBef>
            </a:pPr>
            <a:endParaRPr lang="en-US" sz="2500" kern="0">
              <a:solidFill>
                <a:sysClr val="windowText" lastClr="000000"/>
              </a:solidFill>
              <a:latin typeface="Aller Light"/>
              <a:cs typeface="+mn-ea"/>
              <a:sym typeface="+mn-lt"/>
            </a:endParaRPr>
          </a:p>
        </p:txBody>
      </p:sp>
      <p:cxnSp>
        <p:nvCxnSpPr>
          <p:cNvPr id="11" name="Straight Connector 12"/>
          <p:cNvCxnSpPr/>
          <p:nvPr/>
        </p:nvCxnSpPr>
        <p:spPr>
          <a:xfrm flipH="1" flipV="1">
            <a:off x="3169221" y="2088790"/>
            <a:ext cx="649378" cy="480889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</a:ln>
          <a:effectLst/>
        </p:spPr>
      </p:cxnSp>
      <p:cxnSp>
        <p:nvCxnSpPr>
          <p:cNvPr id="12" name="Straight Connector 14"/>
          <p:cNvCxnSpPr/>
          <p:nvPr/>
        </p:nvCxnSpPr>
        <p:spPr>
          <a:xfrm flipH="1">
            <a:off x="3185667" y="2569679"/>
            <a:ext cx="632932" cy="482697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</a:ln>
          <a:effectLst/>
        </p:spPr>
      </p:cxnSp>
      <p:cxnSp>
        <p:nvCxnSpPr>
          <p:cNvPr id="13" name="Straight Connector 16"/>
          <p:cNvCxnSpPr/>
          <p:nvPr/>
        </p:nvCxnSpPr>
        <p:spPr>
          <a:xfrm flipV="1">
            <a:off x="5339243" y="2088790"/>
            <a:ext cx="649378" cy="480889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</a:ln>
          <a:effectLst/>
        </p:spPr>
      </p:cxnSp>
      <p:cxnSp>
        <p:nvCxnSpPr>
          <p:cNvPr id="14" name="Straight Connector 18"/>
          <p:cNvCxnSpPr/>
          <p:nvPr/>
        </p:nvCxnSpPr>
        <p:spPr>
          <a:xfrm>
            <a:off x="5339243" y="2569679"/>
            <a:ext cx="649378" cy="482697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</a:ln>
          <a:effectLst/>
        </p:spPr>
      </p:cxnSp>
      <p:grpSp>
        <p:nvGrpSpPr>
          <p:cNvPr id="15" name="Group 23"/>
          <p:cNvGrpSpPr/>
          <p:nvPr/>
        </p:nvGrpSpPr>
        <p:grpSpPr>
          <a:xfrm>
            <a:off x="6117912" y="1447567"/>
            <a:ext cx="702801" cy="382827"/>
            <a:chOff x="6750050" y="3321051"/>
            <a:chExt cx="195263" cy="106363"/>
          </a:xfrm>
          <a:solidFill>
            <a:sysClr val="window" lastClr="FFFFFF"/>
          </a:solidFill>
        </p:grpSpPr>
        <p:sp>
          <p:nvSpPr>
            <p:cNvPr id="16" name="Freeform 30"/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Freeform 32"/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Group 27"/>
          <p:cNvGrpSpPr/>
          <p:nvPr/>
        </p:nvGrpSpPr>
        <p:grpSpPr>
          <a:xfrm>
            <a:off x="2460495" y="1380885"/>
            <a:ext cx="519498" cy="516190"/>
            <a:chOff x="744538" y="3198813"/>
            <a:chExt cx="249237" cy="247650"/>
          </a:xfrm>
          <a:solidFill>
            <a:sysClr val="window" lastClr="FFFFFF"/>
          </a:solidFill>
        </p:grpSpPr>
        <p:sp>
          <p:nvSpPr>
            <p:cNvPr id="20" name="Freeform 8"/>
            <p:cNvSpPr/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Group 32"/>
          <p:cNvGrpSpPr/>
          <p:nvPr/>
        </p:nvGrpSpPr>
        <p:grpSpPr>
          <a:xfrm>
            <a:off x="2465185" y="3246544"/>
            <a:ext cx="514808" cy="511283"/>
            <a:chOff x="1979613" y="3067051"/>
            <a:chExt cx="231775" cy="230188"/>
          </a:xfrm>
          <a:solidFill>
            <a:sysClr val="window" lastClr="FFFFFF"/>
          </a:solidFill>
        </p:grpSpPr>
        <p:sp>
          <p:nvSpPr>
            <p:cNvPr id="25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6197674" y="3219872"/>
            <a:ext cx="556508" cy="564626"/>
            <a:chOff x="2360613" y="2686051"/>
            <a:chExt cx="217488" cy="220662"/>
          </a:xfrm>
          <a:solidFill>
            <a:sysClr val="window" lastClr="FFFFFF"/>
          </a:solidFill>
        </p:grpSpPr>
        <p:sp>
          <p:nvSpPr>
            <p:cNvPr id="29" name="Freeform 34"/>
            <p:cNvSpPr>
              <a:spLocks noEditPoints="1"/>
            </p:cNvSpPr>
            <p:nvPr/>
          </p:nvSpPr>
          <p:spPr bwMode="auto">
            <a:xfrm>
              <a:off x="2427288" y="2686051"/>
              <a:ext cx="150813" cy="150813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2 w 79"/>
                <a:gd name="T5" fmla="*/ 63 h 79"/>
                <a:gd name="T6" fmla="*/ 12 w 79"/>
                <a:gd name="T7" fmla="*/ 63 h 79"/>
                <a:gd name="T8" fmla="*/ 17 w 79"/>
                <a:gd name="T9" fmla="*/ 68 h 79"/>
                <a:gd name="T10" fmla="*/ 65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9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1" y="27"/>
                    <a:pt x="0" y="48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5"/>
                    <a:pt x="15" y="66"/>
                    <a:pt x="17" y="68"/>
                  </a:cubicBezTo>
                  <a:cubicBezTo>
                    <a:pt x="31" y="79"/>
                    <a:pt x="52" y="78"/>
                    <a:pt x="65" y="65"/>
                  </a:cubicBezTo>
                  <a:cubicBezTo>
                    <a:pt x="79" y="51"/>
                    <a:pt x="79" y="28"/>
                    <a:pt x="65" y="14"/>
                  </a:cubicBezTo>
                  <a:close/>
                  <a:moveTo>
                    <a:pt x="58" y="59"/>
                  </a:moveTo>
                  <a:cubicBezTo>
                    <a:pt x="48" y="69"/>
                    <a:pt x="31" y="69"/>
                    <a:pt x="20" y="59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8" y="10"/>
                    <a:pt x="59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2360613" y="2814638"/>
              <a:ext cx="92075" cy="92075"/>
            </a:xfrm>
            <a:custGeom>
              <a:avLst/>
              <a:gdLst>
                <a:gd name="T0" fmla="*/ 0 w 58"/>
                <a:gd name="T1" fmla="*/ 46 h 58"/>
                <a:gd name="T2" fmla="*/ 11 w 58"/>
                <a:gd name="T3" fmla="*/ 58 h 58"/>
                <a:gd name="T4" fmla="*/ 58 w 58"/>
                <a:gd name="T5" fmla="*/ 7 h 58"/>
                <a:gd name="T6" fmla="*/ 50 w 58"/>
                <a:gd name="T7" fmla="*/ 0 h 58"/>
                <a:gd name="T8" fmla="*/ 0 w 58"/>
                <a:gd name="T9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46"/>
                  </a:moveTo>
                  <a:lnTo>
                    <a:pt x="11" y="58"/>
                  </a:lnTo>
                  <a:lnTo>
                    <a:pt x="58" y="7"/>
                  </a:lnTo>
                  <a:lnTo>
                    <a:pt x="5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36"/>
            <p:cNvSpPr/>
            <p:nvPr/>
          </p:nvSpPr>
          <p:spPr bwMode="auto">
            <a:xfrm>
              <a:off x="2505075" y="2736851"/>
              <a:ext cx="57150" cy="68263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1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2" name="Rounded Rectangle 3"/>
          <p:cNvSpPr/>
          <p:nvPr/>
        </p:nvSpPr>
        <p:spPr>
          <a:xfrm>
            <a:off x="3693841" y="1715262"/>
            <a:ext cx="1774080" cy="1714564"/>
          </a:xfrm>
          <a:prstGeom prst="roundRect">
            <a:avLst>
              <a:gd name="adj" fmla="val 7442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dash"/>
            <a:bevel/>
            <a:headEnd type="oval" w="med" len="med"/>
            <a:tailEnd type="oval" w="med" len="med"/>
          </a:ln>
        </p:spPr>
        <p:txBody>
          <a:bodyPr/>
          <a:lstStyle/>
          <a:p>
            <a:endParaRPr lang="en-US" sz="1050">
              <a:cs typeface="+mn-ea"/>
              <a:sym typeface="+mn-lt"/>
            </a:endParaRPr>
          </a:p>
        </p:txBody>
      </p:sp>
      <p:sp>
        <p:nvSpPr>
          <p:cNvPr id="33" name="Freeform 10"/>
          <p:cNvSpPr>
            <a:spLocks noEditPoints="1"/>
          </p:cNvSpPr>
          <p:nvPr/>
        </p:nvSpPr>
        <p:spPr bwMode="auto">
          <a:xfrm>
            <a:off x="4162513" y="1913608"/>
            <a:ext cx="836735" cy="826052"/>
          </a:xfrm>
          <a:custGeom>
            <a:avLst/>
            <a:gdLst>
              <a:gd name="T0" fmla="*/ 14 w 113"/>
              <a:gd name="T1" fmla="*/ 13 h 112"/>
              <a:gd name="T2" fmla="*/ 14 w 113"/>
              <a:gd name="T3" fmla="*/ 62 h 112"/>
              <a:gd name="T4" fmla="*/ 49 w 113"/>
              <a:gd name="T5" fmla="*/ 71 h 112"/>
              <a:gd name="T6" fmla="*/ 60 w 113"/>
              <a:gd name="T7" fmla="*/ 82 h 112"/>
              <a:gd name="T8" fmla="*/ 75 w 113"/>
              <a:gd name="T9" fmla="*/ 79 h 112"/>
              <a:gd name="T10" fmla="*/ 75 w 113"/>
              <a:gd name="T11" fmla="*/ 93 h 112"/>
              <a:gd name="T12" fmla="*/ 79 w 113"/>
              <a:gd name="T13" fmla="*/ 97 h 112"/>
              <a:gd name="T14" fmla="*/ 92 w 113"/>
              <a:gd name="T15" fmla="*/ 97 h 112"/>
              <a:gd name="T16" fmla="*/ 92 w 113"/>
              <a:gd name="T17" fmla="*/ 112 h 112"/>
              <a:gd name="T18" fmla="*/ 113 w 113"/>
              <a:gd name="T19" fmla="*/ 112 h 112"/>
              <a:gd name="T20" fmla="*/ 113 w 113"/>
              <a:gd name="T21" fmla="*/ 91 h 112"/>
              <a:gd name="T22" fmla="*/ 71 w 113"/>
              <a:gd name="T23" fmla="*/ 49 h 112"/>
              <a:gd name="T24" fmla="*/ 63 w 113"/>
              <a:gd name="T25" fmla="*/ 13 h 112"/>
              <a:gd name="T26" fmla="*/ 14 w 113"/>
              <a:gd name="T27" fmla="*/ 13 h 112"/>
              <a:gd name="T28" fmla="*/ 17 w 113"/>
              <a:gd name="T29" fmla="*/ 53 h 112"/>
              <a:gd name="T30" fmla="*/ 21 w 113"/>
              <a:gd name="T31" fmla="*/ 20 h 112"/>
              <a:gd name="T32" fmla="*/ 53 w 113"/>
              <a:gd name="T33" fmla="*/ 17 h 112"/>
              <a:gd name="T34" fmla="*/ 17 w 113"/>
              <a:gd name="T35" fmla="*/ 5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3" h="112">
                <a:moveTo>
                  <a:pt x="14" y="13"/>
                </a:moveTo>
                <a:cubicBezTo>
                  <a:pt x="0" y="27"/>
                  <a:pt x="0" y="49"/>
                  <a:pt x="14" y="62"/>
                </a:cubicBezTo>
                <a:cubicBezTo>
                  <a:pt x="23" y="72"/>
                  <a:pt x="37" y="75"/>
                  <a:pt x="49" y="71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82"/>
                  <a:pt x="70" y="74"/>
                  <a:pt x="75" y="79"/>
                </a:cubicBezTo>
                <a:cubicBezTo>
                  <a:pt x="79" y="83"/>
                  <a:pt x="76" y="89"/>
                  <a:pt x="75" y="93"/>
                </a:cubicBezTo>
                <a:cubicBezTo>
                  <a:pt x="74" y="95"/>
                  <a:pt x="73" y="99"/>
                  <a:pt x="79" y="97"/>
                </a:cubicBezTo>
                <a:cubicBezTo>
                  <a:pt x="81" y="96"/>
                  <a:pt x="88" y="92"/>
                  <a:pt x="92" y="97"/>
                </a:cubicBezTo>
                <a:cubicBezTo>
                  <a:pt x="97" y="102"/>
                  <a:pt x="92" y="112"/>
                  <a:pt x="92" y="112"/>
                </a:cubicBezTo>
                <a:cubicBezTo>
                  <a:pt x="113" y="112"/>
                  <a:pt x="113" y="112"/>
                  <a:pt x="113" y="112"/>
                </a:cubicBezTo>
                <a:cubicBezTo>
                  <a:pt x="113" y="91"/>
                  <a:pt x="113" y="91"/>
                  <a:pt x="113" y="91"/>
                </a:cubicBezTo>
                <a:cubicBezTo>
                  <a:pt x="71" y="49"/>
                  <a:pt x="71" y="49"/>
                  <a:pt x="71" y="49"/>
                </a:cubicBezTo>
                <a:cubicBezTo>
                  <a:pt x="75" y="37"/>
                  <a:pt x="72" y="23"/>
                  <a:pt x="63" y="13"/>
                </a:cubicBezTo>
                <a:cubicBezTo>
                  <a:pt x="49" y="0"/>
                  <a:pt x="27" y="0"/>
                  <a:pt x="14" y="13"/>
                </a:cubicBezTo>
                <a:close/>
                <a:moveTo>
                  <a:pt x="17" y="53"/>
                </a:moveTo>
                <a:cubicBezTo>
                  <a:pt x="11" y="43"/>
                  <a:pt x="12" y="29"/>
                  <a:pt x="21" y="20"/>
                </a:cubicBezTo>
                <a:cubicBezTo>
                  <a:pt x="29" y="11"/>
                  <a:pt x="43" y="10"/>
                  <a:pt x="53" y="17"/>
                </a:cubicBezTo>
                <a:lnTo>
                  <a:pt x="17" y="5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en-US" sz="1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4" name="Rectangle 43"/>
          <p:cNvSpPr/>
          <p:nvPr/>
        </p:nvSpPr>
        <p:spPr>
          <a:xfrm>
            <a:off x="3951273" y="2896921"/>
            <a:ext cx="12592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zh-CN" alt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1100" b="1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91608" y="1205242"/>
            <a:ext cx="2019301" cy="811495"/>
            <a:chOff x="461287" y="1843396"/>
            <a:chExt cx="2019301" cy="811495"/>
          </a:xfrm>
        </p:grpSpPr>
        <p:sp>
          <p:nvSpPr>
            <p:cNvPr id="36" name="文本框 35"/>
            <p:cNvSpPr txBox="1"/>
            <p:nvPr/>
          </p:nvSpPr>
          <p:spPr>
            <a:xfrm>
              <a:off x="470812" y="2025873"/>
              <a:ext cx="1495167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4329" y="1205242"/>
            <a:ext cx="2020004" cy="811495"/>
            <a:chOff x="863011" y="1843396"/>
            <a:chExt cx="2020004" cy="811495"/>
          </a:xfrm>
        </p:grpSpPr>
        <p:sp>
          <p:nvSpPr>
            <p:cNvPr id="39" name="文本框 38"/>
            <p:cNvSpPr txBox="1"/>
            <p:nvPr/>
          </p:nvSpPr>
          <p:spPr>
            <a:xfrm>
              <a:off x="1366382" y="2025873"/>
              <a:ext cx="1516633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63011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91608" y="3100326"/>
            <a:ext cx="2019301" cy="992892"/>
            <a:chOff x="461287" y="1843396"/>
            <a:chExt cx="2019301" cy="992892"/>
          </a:xfrm>
        </p:grpSpPr>
        <p:sp>
          <p:nvSpPr>
            <p:cNvPr id="42" name="文本框 41"/>
            <p:cNvSpPr txBox="1"/>
            <p:nvPr/>
          </p:nvSpPr>
          <p:spPr>
            <a:xfrm>
              <a:off x="470812" y="2025873"/>
              <a:ext cx="1495167" cy="810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 板网 唯一访 问网址：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 tmoban.com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4329" y="3100326"/>
            <a:ext cx="2020004" cy="811495"/>
            <a:chOff x="863011" y="1843396"/>
            <a:chExt cx="2020004" cy="811495"/>
          </a:xfrm>
        </p:grpSpPr>
        <p:sp>
          <p:nvSpPr>
            <p:cNvPr id="45" name="文本框 44"/>
            <p:cNvSpPr txBox="1"/>
            <p:nvPr/>
          </p:nvSpPr>
          <p:spPr>
            <a:xfrm>
              <a:off x="1366382" y="2025873"/>
              <a:ext cx="1516633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63011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论文总结及致谢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Paper Summary and Acknowledgements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hape 4096"/>
          <p:cNvSpPr/>
          <p:nvPr/>
        </p:nvSpPr>
        <p:spPr>
          <a:xfrm>
            <a:off x="3109682" y="1491630"/>
            <a:ext cx="1268624" cy="1296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9D19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91440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Shape 4113"/>
          <p:cNvSpPr/>
          <p:nvPr/>
        </p:nvSpPr>
        <p:spPr>
          <a:xfrm>
            <a:off x="1399252" y="1491630"/>
            <a:ext cx="1268624" cy="1296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61998D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91440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Shape 4114"/>
          <p:cNvSpPr/>
          <p:nvPr/>
        </p:nvSpPr>
        <p:spPr>
          <a:xfrm>
            <a:off x="6486778" y="1491630"/>
            <a:ext cx="1268624" cy="1296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9D19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91440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Shape 4115"/>
          <p:cNvSpPr/>
          <p:nvPr/>
        </p:nvSpPr>
        <p:spPr>
          <a:xfrm>
            <a:off x="4788051" y="1491630"/>
            <a:ext cx="1268624" cy="1296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61998D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91440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695450" y="1872362"/>
            <a:ext cx="67627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GB" sz="2100" kern="0" dirty="0">
                <a:solidFill>
                  <a:sysClr val="window" lastClr="FFFFFF"/>
                </a:solidFill>
                <a:cs typeface="+mn-ea"/>
                <a:sym typeface="+mn-lt"/>
              </a:rPr>
              <a:t>1</a:t>
            </a:r>
            <a:endParaRPr lang="en-GB" sz="21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3405856" y="1872362"/>
            <a:ext cx="67627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2100" kern="0" dirty="0">
                <a:solidFill>
                  <a:sysClr val="window" lastClr="FFFFFF"/>
                </a:solidFill>
                <a:cs typeface="+mn-ea"/>
                <a:sym typeface="+mn-lt"/>
              </a:rPr>
              <a:t>2</a:t>
            </a:r>
            <a:endParaRPr lang="en-GB" sz="21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5078386" y="1872362"/>
            <a:ext cx="67627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2100" kern="0" dirty="0">
                <a:solidFill>
                  <a:sysClr val="window" lastClr="FFFFFF"/>
                </a:solidFill>
                <a:cs typeface="+mn-ea"/>
                <a:sym typeface="+mn-lt"/>
              </a:rPr>
              <a:t>3</a:t>
            </a:r>
            <a:endParaRPr lang="en-GB" sz="21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6788792" y="1872362"/>
            <a:ext cx="67627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GB" sz="2100" kern="0" dirty="0">
                <a:solidFill>
                  <a:sysClr val="window" lastClr="FFFFFF"/>
                </a:solidFill>
                <a:cs typeface="+mn-ea"/>
                <a:sym typeface="+mn-lt"/>
              </a:rPr>
              <a:t>4</a:t>
            </a:r>
            <a:endParaRPr lang="en-GB" sz="21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1261781" y="2975514"/>
            <a:ext cx="1510095" cy="196335"/>
          </a:xfrm>
          <a:prstGeom prst="rect">
            <a:avLst/>
          </a:prstGeom>
          <a:noFill/>
        </p:spPr>
        <p:txBody>
          <a:bodyPr vert="horz" lIns="0" tIns="34290" rIns="0" bIns="3429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kern="1200" baseline="0">
                <a:solidFill>
                  <a:srgbClr val="F02423"/>
                </a:solidFill>
                <a:latin typeface="Kontrapunkt Bob" panose="02000000000000000000" pitchFamily="50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2020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2991808" y="2975514"/>
            <a:ext cx="1510095" cy="196335"/>
          </a:xfrm>
          <a:prstGeom prst="rect">
            <a:avLst/>
          </a:prstGeom>
          <a:noFill/>
        </p:spPr>
        <p:txBody>
          <a:bodyPr vert="horz" lIns="0" tIns="34290" rIns="0" bIns="3429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kern="1200" baseline="0">
                <a:solidFill>
                  <a:srgbClr val="F02423"/>
                </a:solidFill>
                <a:latin typeface="Kontrapunkt Bob" panose="02000000000000000000" pitchFamily="50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2021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4659459" y="2975514"/>
            <a:ext cx="1510095" cy="196335"/>
          </a:xfrm>
          <a:prstGeom prst="rect">
            <a:avLst/>
          </a:prstGeom>
          <a:noFill/>
        </p:spPr>
        <p:txBody>
          <a:bodyPr vert="horz" lIns="0" tIns="34290" rIns="0" bIns="3429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kern="1200" baseline="0">
                <a:solidFill>
                  <a:srgbClr val="F02423"/>
                </a:solidFill>
                <a:latin typeface="Kontrapunkt Bob" panose="02000000000000000000" pitchFamily="50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2022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389486" y="2975514"/>
            <a:ext cx="1510095" cy="196335"/>
          </a:xfrm>
          <a:prstGeom prst="rect">
            <a:avLst/>
          </a:prstGeom>
          <a:noFill/>
        </p:spPr>
        <p:txBody>
          <a:bodyPr vert="horz" lIns="0" tIns="34290" rIns="0" bIns="3429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kern="1200" baseline="0">
                <a:solidFill>
                  <a:srgbClr val="F02423"/>
                </a:solidFill>
                <a:latin typeface="Kontrapunkt Bob" panose="02000000000000000000" pitchFamily="50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2023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301870" y="3319996"/>
            <a:ext cx="1554750" cy="836229"/>
            <a:chOff x="945220" y="1843396"/>
            <a:chExt cx="1554750" cy="836229"/>
          </a:xfrm>
        </p:grpSpPr>
        <p:sp>
          <p:nvSpPr>
            <p:cNvPr id="24" name="文本框 23"/>
            <p:cNvSpPr txBox="1"/>
            <p:nvPr/>
          </p:nvSpPr>
          <p:spPr>
            <a:xfrm>
              <a:off x="945220" y="2050607"/>
              <a:ext cx="1554750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33963" y="1843396"/>
              <a:ext cx="11772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6618" y="3319996"/>
            <a:ext cx="1554750" cy="836229"/>
            <a:chOff x="945220" y="1843396"/>
            <a:chExt cx="1554750" cy="836229"/>
          </a:xfrm>
        </p:grpSpPr>
        <p:sp>
          <p:nvSpPr>
            <p:cNvPr id="27" name="文本框 26"/>
            <p:cNvSpPr txBox="1"/>
            <p:nvPr/>
          </p:nvSpPr>
          <p:spPr>
            <a:xfrm>
              <a:off x="945220" y="2050607"/>
              <a:ext cx="1554750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33963" y="1843396"/>
              <a:ext cx="11772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16221" y="3319996"/>
            <a:ext cx="1554750" cy="1017626"/>
            <a:chOff x="945220" y="1843396"/>
            <a:chExt cx="1554750" cy="1017626"/>
          </a:xfrm>
        </p:grpSpPr>
        <p:sp>
          <p:nvSpPr>
            <p:cNvPr id="30" name="文本框 29"/>
            <p:cNvSpPr txBox="1"/>
            <p:nvPr/>
          </p:nvSpPr>
          <p:spPr>
            <a:xfrm>
              <a:off x="945220" y="2050607"/>
              <a:ext cx="1554750" cy="810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 材免费下载！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algn="ctr"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 访问网址：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 moban.com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33963" y="1843396"/>
              <a:ext cx="11772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89486" y="3319996"/>
            <a:ext cx="1554750" cy="836229"/>
            <a:chOff x="945220" y="1843396"/>
            <a:chExt cx="1554750" cy="836229"/>
          </a:xfrm>
        </p:grpSpPr>
        <p:sp>
          <p:nvSpPr>
            <p:cNvPr id="33" name="文本框 32"/>
            <p:cNvSpPr txBox="1"/>
            <p:nvPr/>
          </p:nvSpPr>
          <p:spPr>
            <a:xfrm>
              <a:off x="945220" y="2050607"/>
              <a:ext cx="1554750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33963" y="1843396"/>
              <a:ext cx="11772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论文总结及致谢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Paper Summary and Acknowledgements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8167" y="3594188"/>
            <a:ext cx="448121" cy="448121"/>
            <a:chOff x="1622288" y="2631136"/>
            <a:chExt cx="597494" cy="597494"/>
          </a:xfrm>
        </p:grpSpPr>
        <p:sp>
          <p:nvSpPr>
            <p:cNvPr id="7" name="泪滴形 6"/>
            <p:cNvSpPr/>
            <p:nvPr/>
          </p:nvSpPr>
          <p:spPr>
            <a:xfrm rot="5400000">
              <a:off x="1622288" y="2631136"/>
              <a:ext cx="597494" cy="597494"/>
            </a:xfrm>
            <a:prstGeom prst="teardrop">
              <a:avLst/>
            </a:pr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8" name="Freeform 23"/>
            <p:cNvSpPr/>
            <p:nvPr/>
          </p:nvSpPr>
          <p:spPr bwMode="auto">
            <a:xfrm>
              <a:off x="1710720" y="2753807"/>
              <a:ext cx="301477" cy="228279"/>
            </a:xfrm>
            <a:custGeom>
              <a:avLst/>
              <a:gdLst>
                <a:gd name="T0" fmla="*/ 15 w 100"/>
                <a:gd name="T1" fmla="*/ 75 h 75"/>
                <a:gd name="T2" fmla="*/ 51 w 100"/>
                <a:gd name="T3" fmla="*/ 17 h 75"/>
                <a:gd name="T4" fmla="*/ 51 w 100"/>
                <a:gd name="T5" fmla="*/ 0 h 75"/>
                <a:gd name="T6" fmla="*/ 100 w 100"/>
                <a:gd name="T7" fmla="*/ 28 h 75"/>
                <a:gd name="T8" fmla="*/ 51 w 100"/>
                <a:gd name="T9" fmla="*/ 61 h 75"/>
                <a:gd name="T10" fmla="*/ 51 w 100"/>
                <a:gd name="T11" fmla="*/ 45 h 75"/>
                <a:gd name="T12" fmla="*/ 51 w 100"/>
                <a:gd name="T13" fmla="*/ 40 h 75"/>
                <a:gd name="T14" fmla="*/ 15 w 100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75">
                  <a:moveTo>
                    <a:pt x="15" y="75"/>
                  </a:moveTo>
                  <a:cubicBezTo>
                    <a:pt x="15" y="75"/>
                    <a:pt x="0" y="31"/>
                    <a:pt x="51" y="1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24" y="42"/>
                    <a:pt x="15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0" name="Freeform 27"/>
            <p:cNvSpPr/>
            <p:nvPr/>
          </p:nvSpPr>
          <p:spPr bwMode="auto">
            <a:xfrm>
              <a:off x="1858552" y="2906471"/>
              <a:ext cx="301478" cy="229520"/>
            </a:xfrm>
            <a:custGeom>
              <a:avLst/>
              <a:gdLst>
                <a:gd name="T0" fmla="*/ 84 w 100"/>
                <a:gd name="T1" fmla="*/ 0 h 75"/>
                <a:gd name="T2" fmla="*/ 49 w 100"/>
                <a:gd name="T3" fmla="*/ 59 h 75"/>
                <a:gd name="T4" fmla="*/ 49 w 100"/>
                <a:gd name="T5" fmla="*/ 75 h 75"/>
                <a:gd name="T6" fmla="*/ 0 w 100"/>
                <a:gd name="T7" fmla="*/ 48 h 75"/>
                <a:gd name="T8" fmla="*/ 49 w 100"/>
                <a:gd name="T9" fmla="*/ 14 h 75"/>
                <a:gd name="T10" fmla="*/ 49 w 100"/>
                <a:gd name="T11" fmla="*/ 30 h 75"/>
                <a:gd name="T12" fmla="*/ 49 w 100"/>
                <a:gd name="T13" fmla="*/ 35 h 75"/>
                <a:gd name="T14" fmla="*/ 84 w 100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75">
                  <a:moveTo>
                    <a:pt x="84" y="0"/>
                  </a:moveTo>
                  <a:cubicBezTo>
                    <a:pt x="84" y="0"/>
                    <a:pt x="100" y="44"/>
                    <a:pt x="49" y="59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5"/>
                    <a:pt x="76" y="33"/>
                    <a:pt x="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22227" y="3594188"/>
            <a:ext cx="448121" cy="448121"/>
            <a:chOff x="1622288" y="1296650"/>
            <a:chExt cx="597494" cy="597494"/>
          </a:xfrm>
        </p:grpSpPr>
        <p:sp>
          <p:nvSpPr>
            <p:cNvPr id="12" name="泪滴形 11"/>
            <p:cNvSpPr/>
            <p:nvPr/>
          </p:nvSpPr>
          <p:spPr>
            <a:xfrm rot="5400000">
              <a:off x="1622288" y="1296650"/>
              <a:ext cx="597494" cy="597494"/>
            </a:xfrm>
            <a:prstGeom prst="teardrop">
              <a:avLst/>
            </a:prstGeom>
            <a:solidFill>
              <a:srgbClr val="F9D19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894044" y="1513319"/>
              <a:ext cx="263670" cy="264390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1722435" y="1466772"/>
              <a:ext cx="184065" cy="180971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78982" y="3594188"/>
            <a:ext cx="448121" cy="448121"/>
            <a:chOff x="1622288" y="3942436"/>
            <a:chExt cx="597494" cy="597494"/>
          </a:xfrm>
        </p:grpSpPr>
        <p:sp>
          <p:nvSpPr>
            <p:cNvPr id="16" name="泪滴形 15"/>
            <p:cNvSpPr/>
            <p:nvPr/>
          </p:nvSpPr>
          <p:spPr>
            <a:xfrm rot="5400000">
              <a:off x="1622288" y="3942436"/>
              <a:ext cx="597494" cy="597494"/>
            </a:xfrm>
            <a:prstGeom prst="teardrop">
              <a:avLst/>
            </a:pr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1755558" y="4126343"/>
              <a:ext cx="339017" cy="258298"/>
            </a:xfrm>
            <a:custGeom>
              <a:avLst/>
              <a:gdLst>
                <a:gd name="T0" fmla="*/ 95 w 95"/>
                <a:gd name="T1" fmla="*/ 17 h 71"/>
                <a:gd name="T2" fmla="*/ 78 w 95"/>
                <a:gd name="T3" fmla="*/ 0 h 71"/>
                <a:gd name="T4" fmla="*/ 59 w 95"/>
                <a:gd name="T5" fmla="*/ 0 h 71"/>
                <a:gd name="T6" fmla="*/ 59 w 95"/>
                <a:gd name="T7" fmla="*/ 12 h 71"/>
                <a:gd name="T8" fmla="*/ 78 w 95"/>
                <a:gd name="T9" fmla="*/ 12 h 71"/>
                <a:gd name="T10" fmla="*/ 83 w 95"/>
                <a:gd name="T11" fmla="*/ 17 h 71"/>
                <a:gd name="T12" fmla="*/ 83 w 95"/>
                <a:gd name="T13" fmla="*/ 54 h 71"/>
                <a:gd name="T14" fmla="*/ 78 w 95"/>
                <a:gd name="T15" fmla="*/ 59 h 71"/>
                <a:gd name="T16" fmla="*/ 17 w 95"/>
                <a:gd name="T17" fmla="*/ 59 h 71"/>
                <a:gd name="T18" fmla="*/ 12 w 95"/>
                <a:gd name="T19" fmla="*/ 54 h 71"/>
                <a:gd name="T20" fmla="*/ 12 w 95"/>
                <a:gd name="T21" fmla="*/ 17 h 71"/>
                <a:gd name="T22" fmla="*/ 17 w 95"/>
                <a:gd name="T23" fmla="*/ 12 h 71"/>
                <a:gd name="T24" fmla="*/ 37 w 95"/>
                <a:gd name="T25" fmla="*/ 12 h 71"/>
                <a:gd name="T26" fmla="*/ 37 w 95"/>
                <a:gd name="T27" fmla="*/ 0 h 71"/>
                <a:gd name="T28" fmla="*/ 17 w 95"/>
                <a:gd name="T29" fmla="*/ 0 h 71"/>
                <a:gd name="T30" fmla="*/ 0 w 95"/>
                <a:gd name="T31" fmla="*/ 17 h 71"/>
                <a:gd name="T32" fmla="*/ 0 w 95"/>
                <a:gd name="T33" fmla="*/ 54 h 71"/>
                <a:gd name="T34" fmla="*/ 17 w 95"/>
                <a:gd name="T35" fmla="*/ 71 h 71"/>
                <a:gd name="T36" fmla="*/ 78 w 95"/>
                <a:gd name="T37" fmla="*/ 71 h 71"/>
                <a:gd name="T38" fmla="*/ 95 w 95"/>
                <a:gd name="T39" fmla="*/ 54 h 71"/>
                <a:gd name="T40" fmla="*/ 95 w 95"/>
                <a:gd name="T41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71">
                  <a:moveTo>
                    <a:pt x="95" y="17"/>
                  </a:moveTo>
                  <a:cubicBezTo>
                    <a:pt x="95" y="8"/>
                    <a:pt x="87" y="0"/>
                    <a:pt x="7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81" y="12"/>
                    <a:pt x="83" y="15"/>
                    <a:pt x="83" y="17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7"/>
                    <a:pt x="81" y="59"/>
                    <a:pt x="7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9"/>
                    <a:pt x="12" y="57"/>
                    <a:pt x="12" y="5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5"/>
                    <a:pt x="15" y="12"/>
                    <a:pt x="1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4"/>
                    <a:pt x="8" y="71"/>
                    <a:pt x="17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87" y="71"/>
                    <a:pt x="95" y="64"/>
                    <a:pt x="95" y="54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8" name="Freeform 35"/>
            <p:cNvSpPr/>
            <p:nvPr/>
          </p:nvSpPr>
          <p:spPr bwMode="auto">
            <a:xfrm>
              <a:off x="1843152" y="4112558"/>
              <a:ext cx="163942" cy="275766"/>
            </a:xfrm>
            <a:custGeom>
              <a:avLst/>
              <a:gdLst>
                <a:gd name="T0" fmla="*/ 41 w 45"/>
                <a:gd name="T1" fmla="*/ 43 h 78"/>
                <a:gd name="T2" fmla="*/ 32 w 45"/>
                <a:gd name="T3" fmla="*/ 43 h 78"/>
                <a:gd name="T4" fmla="*/ 32 w 45"/>
                <a:gd name="T5" fmla="*/ 38 h 78"/>
                <a:gd name="T6" fmla="*/ 32 w 45"/>
                <a:gd name="T7" fmla="*/ 25 h 78"/>
                <a:gd name="T8" fmla="*/ 32 w 45"/>
                <a:gd name="T9" fmla="*/ 4 h 78"/>
                <a:gd name="T10" fmla="*/ 28 w 45"/>
                <a:gd name="T11" fmla="*/ 0 h 78"/>
                <a:gd name="T12" fmla="*/ 17 w 45"/>
                <a:gd name="T13" fmla="*/ 0 h 78"/>
                <a:gd name="T14" fmla="*/ 14 w 45"/>
                <a:gd name="T15" fmla="*/ 4 h 78"/>
                <a:gd name="T16" fmla="*/ 14 w 45"/>
                <a:gd name="T17" fmla="*/ 25 h 78"/>
                <a:gd name="T18" fmla="*/ 14 w 45"/>
                <a:gd name="T19" fmla="*/ 38 h 78"/>
                <a:gd name="T20" fmla="*/ 14 w 45"/>
                <a:gd name="T21" fmla="*/ 43 h 78"/>
                <a:gd name="T22" fmla="*/ 5 w 45"/>
                <a:gd name="T23" fmla="*/ 43 h 78"/>
                <a:gd name="T24" fmla="*/ 1 w 45"/>
                <a:gd name="T25" fmla="*/ 46 h 78"/>
                <a:gd name="T26" fmla="*/ 9 w 45"/>
                <a:gd name="T27" fmla="*/ 57 h 78"/>
                <a:gd name="T28" fmla="*/ 13 w 45"/>
                <a:gd name="T29" fmla="*/ 65 h 78"/>
                <a:gd name="T30" fmla="*/ 20 w 45"/>
                <a:gd name="T31" fmla="*/ 76 h 78"/>
                <a:gd name="T32" fmla="*/ 25 w 45"/>
                <a:gd name="T33" fmla="*/ 76 h 78"/>
                <a:gd name="T34" fmla="*/ 32 w 45"/>
                <a:gd name="T35" fmla="*/ 64 h 78"/>
                <a:gd name="T36" fmla="*/ 37 w 45"/>
                <a:gd name="T37" fmla="*/ 57 h 78"/>
                <a:gd name="T38" fmla="*/ 44 w 45"/>
                <a:gd name="T39" fmla="*/ 46 h 78"/>
                <a:gd name="T40" fmla="*/ 41 w 45"/>
                <a:gd name="T41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78">
                  <a:moveTo>
                    <a:pt x="41" y="43"/>
                  </a:moveTo>
                  <a:cubicBezTo>
                    <a:pt x="32" y="43"/>
                    <a:pt x="32" y="43"/>
                    <a:pt x="32" y="43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4" y="2"/>
                    <a:pt x="14" y="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0" y="44"/>
                    <a:pt x="1" y="46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9"/>
                    <a:pt x="12" y="63"/>
                    <a:pt x="13" y="65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2" y="78"/>
                    <a:pt x="24" y="78"/>
                    <a:pt x="25" y="76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3"/>
                    <a:pt x="36" y="59"/>
                    <a:pt x="37" y="5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5" y="44"/>
                    <a:pt x="44" y="43"/>
                    <a:pt x="41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29823" y="977399"/>
            <a:ext cx="1952904" cy="2410620"/>
            <a:chOff x="1790707" y="1556140"/>
            <a:chExt cx="2603872" cy="3214160"/>
          </a:xfrm>
        </p:grpSpPr>
        <p:sp>
          <p:nvSpPr>
            <p:cNvPr id="20" name="任意多边形 20"/>
            <p:cNvSpPr/>
            <p:nvPr/>
          </p:nvSpPr>
          <p:spPr>
            <a:xfrm>
              <a:off x="1790707" y="1556140"/>
              <a:ext cx="2603872" cy="3214160"/>
            </a:xfrm>
            <a:custGeom>
              <a:avLst/>
              <a:gdLst>
                <a:gd name="connsiteX0" fmla="*/ 1008594 w 2603872"/>
                <a:gd name="connsiteY0" fmla="*/ 145742 h 3214160"/>
                <a:gd name="connsiteX1" fmla="*/ 946457 w 2603872"/>
                <a:gd name="connsiteY1" fmla="*/ 207879 h 3214160"/>
                <a:gd name="connsiteX2" fmla="*/ 1008594 w 2603872"/>
                <a:gd name="connsiteY2" fmla="*/ 270016 h 3214160"/>
                <a:gd name="connsiteX3" fmla="*/ 1595278 w 2603872"/>
                <a:gd name="connsiteY3" fmla="*/ 270016 h 3214160"/>
                <a:gd name="connsiteX4" fmla="*/ 1657415 w 2603872"/>
                <a:gd name="connsiteY4" fmla="*/ 207879 h 3214160"/>
                <a:gd name="connsiteX5" fmla="*/ 1595278 w 2603872"/>
                <a:gd name="connsiteY5" fmla="*/ 145742 h 3214160"/>
                <a:gd name="connsiteX6" fmla="*/ 0 w 2603872"/>
                <a:gd name="connsiteY6" fmla="*/ 0 h 3214160"/>
                <a:gd name="connsiteX7" fmla="*/ 2603872 w 2603872"/>
                <a:gd name="connsiteY7" fmla="*/ 0 h 3214160"/>
                <a:gd name="connsiteX8" fmla="*/ 2603872 w 2603872"/>
                <a:gd name="connsiteY8" fmla="*/ 3214160 h 3214160"/>
                <a:gd name="connsiteX9" fmla="*/ 0 w 2603872"/>
                <a:gd name="connsiteY9" fmla="*/ 3214160 h 321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3872" h="3214160">
                  <a:moveTo>
                    <a:pt x="1008594" y="145742"/>
                  </a:moveTo>
                  <a:cubicBezTo>
                    <a:pt x="974277" y="145742"/>
                    <a:pt x="946457" y="173562"/>
                    <a:pt x="946457" y="207879"/>
                  </a:cubicBezTo>
                  <a:cubicBezTo>
                    <a:pt x="946457" y="242196"/>
                    <a:pt x="974277" y="270016"/>
                    <a:pt x="1008594" y="270016"/>
                  </a:cubicBezTo>
                  <a:lnTo>
                    <a:pt x="1595278" y="270016"/>
                  </a:lnTo>
                  <a:cubicBezTo>
                    <a:pt x="1629595" y="270016"/>
                    <a:pt x="1657415" y="242196"/>
                    <a:pt x="1657415" y="207879"/>
                  </a:cubicBezTo>
                  <a:cubicBezTo>
                    <a:pt x="1657415" y="173562"/>
                    <a:pt x="1629595" y="145742"/>
                    <a:pt x="1595278" y="145742"/>
                  </a:cubicBezTo>
                  <a:close/>
                  <a:moveTo>
                    <a:pt x="0" y="0"/>
                  </a:moveTo>
                  <a:lnTo>
                    <a:pt x="2603872" y="0"/>
                  </a:lnTo>
                  <a:lnTo>
                    <a:pt x="2603872" y="3214160"/>
                  </a:lnTo>
                  <a:lnTo>
                    <a:pt x="0" y="3214160"/>
                  </a:ln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44403" y="1967771"/>
              <a:ext cx="2296480" cy="2678687"/>
            </a:xfrm>
            <a:prstGeom prst="rect">
              <a:avLst/>
            </a:prstGeom>
            <a:blipFill>
              <a:blip r:embed="rId1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95548" y="977399"/>
            <a:ext cx="1952904" cy="2410620"/>
            <a:chOff x="1790707" y="1556140"/>
            <a:chExt cx="2603872" cy="3214160"/>
          </a:xfrm>
        </p:grpSpPr>
        <p:sp>
          <p:nvSpPr>
            <p:cNvPr id="23" name="任意多边形 23"/>
            <p:cNvSpPr/>
            <p:nvPr/>
          </p:nvSpPr>
          <p:spPr>
            <a:xfrm>
              <a:off x="1790707" y="1556140"/>
              <a:ext cx="2603872" cy="3214160"/>
            </a:xfrm>
            <a:custGeom>
              <a:avLst/>
              <a:gdLst>
                <a:gd name="connsiteX0" fmla="*/ 1008594 w 2603872"/>
                <a:gd name="connsiteY0" fmla="*/ 145742 h 3214160"/>
                <a:gd name="connsiteX1" fmla="*/ 946457 w 2603872"/>
                <a:gd name="connsiteY1" fmla="*/ 207879 h 3214160"/>
                <a:gd name="connsiteX2" fmla="*/ 1008594 w 2603872"/>
                <a:gd name="connsiteY2" fmla="*/ 270016 h 3214160"/>
                <a:gd name="connsiteX3" fmla="*/ 1595278 w 2603872"/>
                <a:gd name="connsiteY3" fmla="*/ 270016 h 3214160"/>
                <a:gd name="connsiteX4" fmla="*/ 1657415 w 2603872"/>
                <a:gd name="connsiteY4" fmla="*/ 207879 h 3214160"/>
                <a:gd name="connsiteX5" fmla="*/ 1595278 w 2603872"/>
                <a:gd name="connsiteY5" fmla="*/ 145742 h 3214160"/>
                <a:gd name="connsiteX6" fmla="*/ 0 w 2603872"/>
                <a:gd name="connsiteY6" fmla="*/ 0 h 3214160"/>
                <a:gd name="connsiteX7" fmla="*/ 2603872 w 2603872"/>
                <a:gd name="connsiteY7" fmla="*/ 0 h 3214160"/>
                <a:gd name="connsiteX8" fmla="*/ 2603872 w 2603872"/>
                <a:gd name="connsiteY8" fmla="*/ 3214160 h 3214160"/>
                <a:gd name="connsiteX9" fmla="*/ 0 w 2603872"/>
                <a:gd name="connsiteY9" fmla="*/ 3214160 h 321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3872" h="3214160">
                  <a:moveTo>
                    <a:pt x="1008594" y="145742"/>
                  </a:moveTo>
                  <a:cubicBezTo>
                    <a:pt x="974277" y="145742"/>
                    <a:pt x="946457" y="173562"/>
                    <a:pt x="946457" y="207879"/>
                  </a:cubicBezTo>
                  <a:cubicBezTo>
                    <a:pt x="946457" y="242196"/>
                    <a:pt x="974277" y="270016"/>
                    <a:pt x="1008594" y="270016"/>
                  </a:cubicBezTo>
                  <a:lnTo>
                    <a:pt x="1595278" y="270016"/>
                  </a:lnTo>
                  <a:cubicBezTo>
                    <a:pt x="1629595" y="270016"/>
                    <a:pt x="1657415" y="242196"/>
                    <a:pt x="1657415" y="207879"/>
                  </a:cubicBezTo>
                  <a:cubicBezTo>
                    <a:pt x="1657415" y="173562"/>
                    <a:pt x="1629595" y="145742"/>
                    <a:pt x="1595278" y="145742"/>
                  </a:cubicBezTo>
                  <a:close/>
                  <a:moveTo>
                    <a:pt x="0" y="0"/>
                  </a:moveTo>
                  <a:lnTo>
                    <a:pt x="2603872" y="0"/>
                  </a:lnTo>
                  <a:lnTo>
                    <a:pt x="2603872" y="3214160"/>
                  </a:lnTo>
                  <a:lnTo>
                    <a:pt x="0" y="3214160"/>
                  </a:lnTo>
                  <a:close/>
                </a:path>
              </a:pathLst>
            </a:cu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24" name="矩形 23" descr="51PPT模板网，幻灯片演示模板及素材免费下载！&#10;51PPT模板网 唯一访问网址：www.51pptmoban.com"/>
            <p:cNvSpPr/>
            <p:nvPr/>
          </p:nvSpPr>
          <p:spPr>
            <a:xfrm>
              <a:off x="1944403" y="1967771"/>
              <a:ext cx="2296480" cy="2678687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61273" y="977399"/>
            <a:ext cx="1952904" cy="2410620"/>
            <a:chOff x="1790707" y="1556140"/>
            <a:chExt cx="2603872" cy="3214160"/>
          </a:xfrm>
        </p:grpSpPr>
        <p:sp>
          <p:nvSpPr>
            <p:cNvPr id="26" name="任意多边形 26"/>
            <p:cNvSpPr/>
            <p:nvPr/>
          </p:nvSpPr>
          <p:spPr>
            <a:xfrm>
              <a:off x="1790707" y="1556140"/>
              <a:ext cx="2603872" cy="3214160"/>
            </a:xfrm>
            <a:custGeom>
              <a:avLst/>
              <a:gdLst>
                <a:gd name="connsiteX0" fmla="*/ 1008594 w 2603872"/>
                <a:gd name="connsiteY0" fmla="*/ 145742 h 3214160"/>
                <a:gd name="connsiteX1" fmla="*/ 946457 w 2603872"/>
                <a:gd name="connsiteY1" fmla="*/ 207879 h 3214160"/>
                <a:gd name="connsiteX2" fmla="*/ 1008594 w 2603872"/>
                <a:gd name="connsiteY2" fmla="*/ 270016 h 3214160"/>
                <a:gd name="connsiteX3" fmla="*/ 1595278 w 2603872"/>
                <a:gd name="connsiteY3" fmla="*/ 270016 h 3214160"/>
                <a:gd name="connsiteX4" fmla="*/ 1657415 w 2603872"/>
                <a:gd name="connsiteY4" fmla="*/ 207879 h 3214160"/>
                <a:gd name="connsiteX5" fmla="*/ 1595278 w 2603872"/>
                <a:gd name="connsiteY5" fmla="*/ 145742 h 3214160"/>
                <a:gd name="connsiteX6" fmla="*/ 0 w 2603872"/>
                <a:gd name="connsiteY6" fmla="*/ 0 h 3214160"/>
                <a:gd name="connsiteX7" fmla="*/ 2603872 w 2603872"/>
                <a:gd name="connsiteY7" fmla="*/ 0 h 3214160"/>
                <a:gd name="connsiteX8" fmla="*/ 2603872 w 2603872"/>
                <a:gd name="connsiteY8" fmla="*/ 3214160 h 3214160"/>
                <a:gd name="connsiteX9" fmla="*/ 0 w 2603872"/>
                <a:gd name="connsiteY9" fmla="*/ 3214160 h 321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3872" h="3214160">
                  <a:moveTo>
                    <a:pt x="1008594" y="145742"/>
                  </a:moveTo>
                  <a:cubicBezTo>
                    <a:pt x="974277" y="145742"/>
                    <a:pt x="946457" y="173562"/>
                    <a:pt x="946457" y="207879"/>
                  </a:cubicBezTo>
                  <a:cubicBezTo>
                    <a:pt x="946457" y="242196"/>
                    <a:pt x="974277" y="270016"/>
                    <a:pt x="1008594" y="270016"/>
                  </a:cubicBezTo>
                  <a:lnTo>
                    <a:pt x="1595278" y="270016"/>
                  </a:lnTo>
                  <a:cubicBezTo>
                    <a:pt x="1629595" y="270016"/>
                    <a:pt x="1657415" y="242196"/>
                    <a:pt x="1657415" y="207879"/>
                  </a:cubicBezTo>
                  <a:cubicBezTo>
                    <a:pt x="1657415" y="173562"/>
                    <a:pt x="1629595" y="145742"/>
                    <a:pt x="1595278" y="145742"/>
                  </a:cubicBezTo>
                  <a:close/>
                  <a:moveTo>
                    <a:pt x="0" y="0"/>
                  </a:moveTo>
                  <a:lnTo>
                    <a:pt x="2603872" y="0"/>
                  </a:lnTo>
                  <a:lnTo>
                    <a:pt x="2603872" y="3214160"/>
                  </a:lnTo>
                  <a:lnTo>
                    <a:pt x="0" y="3214160"/>
                  </a:lnTo>
                  <a:close/>
                </a:path>
              </a:pathLst>
            </a:custGeom>
            <a:solidFill>
              <a:srgbClr val="61998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914400">
                <a:spcBef>
                  <a:spcPts val="3375"/>
                </a:spcBef>
              </a:pPr>
              <a:endParaRPr lang="zh-CN" altLang="en-US" sz="2500" kern="0" dirty="0">
                <a:solidFill>
                  <a:sysClr val="windowText" lastClr="000000"/>
                </a:solidFill>
                <a:latin typeface="Aller Light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44403" y="1967771"/>
              <a:ext cx="2296480" cy="2678687"/>
            </a:xfrm>
            <a:prstGeom prst="rect">
              <a:avLst/>
            </a:prstGeom>
            <a:blipFill>
              <a:blip r:embed="rId3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561427" y="3594187"/>
            <a:ext cx="2019301" cy="811495"/>
            <a:chOff x="461287" y="1843396"/>
            <a:chExt cx="2019301" cy="811495"/>
          </a:xfrm>
        </p:grpSpPr>
        <p:sp>
          <p:nvSpPr>
            <p:cNvPr id="35" name="文本框 34"/>
            <p:cNvSpPr txBox="1"/>
            <p:nvPr/>
          </p:nvSpPr>
          <p:spPr>
            <a:xfrm>
              <a:off x="470812" y="2025873"/>
              <a:ext cx="1495167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36044" y="3594187"/>
            <a:ext cx="2019301" cy="811495"/>
            <a:chOff x="461287" y="1843396"/>
            <a:chExt cx="2019301" cy="811495"/>
          </a:xfrm>
        </p:grpSpPr>
        <p:sp>
          <p:nvSpPr>
            <p:cNvPr id="38" name="文本框 37"/>
            <p:cNvSpPr txBox="1"/>
            <p:nvPr/>
          </p:nvSpPr>
          <p:spPr>
            <a:xfrm>
              <a:off x="470812" y="2025873"/>
              <a:ext cx="1495167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510661" y="3594187"/>
            <a:ext cx="2019301" cy="992892"/>
            <a:chOff x="461287" y="1843396"/>
            <a:chExt cx="2019301" cy="992892"/>
          </a:xfrm>
        </p:grpSpPr>
        <p:sp>
          <p:nvSpPr>
            <p:cNvPr id="41" name="文本框 40"/>
            <p:cNvSpPr txBox="1"/>
            <p:nvPr/>
          </p:nvSpPr>
          <p:spPr>
            <a:xfrm>
              <a:off x="470812" y="2025873"/>
              <a:ext cx="1495167" cy="810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 材免费下载！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 网 唯一 访问网址：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 oban.com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3519" y="211552"/>
            <a:ext cx="4572000" cy="12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" dirty="0">
                <a:solidFill>
                  <a:schemeClr val="bg1"/>
                </a:solidFill>
              </a:rPr>
              <a:t>51PPT模板网，幻灯片 演示模板及素材免 费下载！</a:t>
            </a:r>
            <a:endParaRPr lang="zh-CN" altLang="en-US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51PPT 模板网 唯一访问网址：</a:t>
            </a:r>
            <a:r>
              <a:rPr lang="zh-CN" altLang="en-US" sz="100" dirty="0">
                <a:solidFill>
                  <a:schemeClr val="bg1"/>
                </a:solidFill>
                <a:hlinkClick r:id="rId1"/>
              </a:rPr>
              <a:t>www.51p ptmob</a:t>
            </a:r>
            <a:r>
              <a:rPr lang="zh-CN" altLang="en-US" sz="100" dirty="0">
                <a:solidFill>
                  <a:schemeClr val="bg1"/>
                </a:solidFill>
              </a:rPr>
              <a:t> an.com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9144000" cy="4303486"/>
          </a:xfrm>
          <a:custGeom>
            <a:avLst/>
            <a:gdLst>
              <a:gd name="connsiteX0" fmla="*/ 0 w 9144000"/>
              <a:gd name="connsiteY0" fmla="*/ 0 h 4303486"/>
              <a:gd name="connsiteX1" fmla="*/ 9144000 w 9144000"/>
              <a:gd name="connsiteY1" fmla="*/ 0 h 4303486"/>
              <a:gd name="connsiteX2" fmla="*/ 9144000 w 9144000"/>
              <a:gd name="connsiteY2" fmla="*/ 4303486 h 4303486"/>
              <a:gd name="connsiteX3" fmla="*/ 0 w 9144000"/>
              <a:gd name="connsiteY3" fmla="*/ 4303486 h 430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4303486">
                <a:moveTo>
                  <a:pt x="0" y="0"/>
                </a:moveTo>
                <a:lnTo>
                  <a:pt x="9144000" y="0"/>
                </a:lnTo>
                <a:lnTo>
                  <a:pt x="9144000" y="4303486"/>
                </a:lnTo>
                <a:lnTo>
                  <a:pt x="0" y="4303486"/>
                </a:lnTo>
                <a:close/>
              </a:path>
            </a:pathLst>
          </a:custGeom>
        </p:spPr>
      </p:pic>
      <p:sp>
        <p:nvSpPr>
          <p:cNvPr id="21" name="矩形: 圆角 20"/>
          <p:cNvSpPr/>
          <p:nvPr/>
        </p:nvSpPr>
        <p:spPr>
          <a:xfrm>
            <a:off x="-1" y="2711125"/>
            <a:ext cx="9144001" cy="2433963"/>
          </a:xfrm>
          <a:prstGeom prst="roundRect">
            <a:avLst>
              <a:gd name="adj" fmla="val 0"/>
            </a:avLst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0" y="1462201"/>
            <a:ext cx="4572000" cy="1558030"/>
          </a:xfrm>
          <a:custGeom>
            <a:avLst/>
            <a:gdLst>
              <a:gd name="connsiteX0" fmla="*/ 2350522 w 4572000"/>
              <a:gd name="connsiteY0" fmla="*/ 52 h 1558030"/>
              <a:gd name="connsiteX1" fmla="*/ 3448050 w 4572000"/>
              <a:gd name="connsiteY1" fmla="*/ 22836 h 1558030"/>
              <a:gd name="connsiteX2" fmla="*/ 4521719 w 4572000"/>
              <a:gd name="connsiteY2" fmla="*/ 271532 h 1558030"/>
              <a:gd name="connsiteX3" fmla="*/ 4572000 w 4572000"/>
              <a:gd name="connsiteY3" fmla="*/ 305313 h 1558030"/>
              <a:gd name="connsiteX4" fmla="*/ 4572000 w 4572000"/>
              <a:gd name="connsiteY4" fmla="*/ 1558030 h 1558030"/>
              <a:gd name="connsiteX5" fmla="*/ 0 w 4572000"/>
              <a:gd name="connsiteY5" fmla="*/ 1558030 h 1558030"/>
              <a:gd name="connsiteX6" fmla="*/ 0 w 4572000"/>
              <a:gd name="connsiteY6" fmla="*/ 39893 h 1558030"/>
              <a:gd name="connsiteX7" fmla="*/ 557537 w 4572000"/>
              <a:gd name="connsiteY7" fmla="*/ 26931 h 1558030"/>
              <a:gd name="connsiteX8" fmla="*/ 2350522 w 4572000"/>
              <a:gd name="connsiteY8" fmla="*/ 52 h 155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1558030">
                <a:moveTo>
                  <a:pt x="2350522" y="52"/>
                </a:moveTo>
                <a:cubicBezTo>
                  <a:pt x="2779403" y="-641"/>
                  <a:pt x="3155752" y="5572"/>
                  <a:pt x="3448050" y="22836"/>
                </a:cubicBezTo>
                <a:cubicBezTo>
                  <a:pt x="4130079" y="63118"/>
                  <a:pt x="4354500" y="163565"/>
                  <a:pt x="4521719" y="271532"/>
                </a:cubicBezTo>
                <a:lnTo>
                  <a:pt x="4572000" y="305313"/>
                </a:lnTo>
                <a:lnTo>
                  <a:pt x="4572000" y="1558030"/>
                </a:lnTo>
                <a:lnTo>
                  <a:pt x="0" y="1558030"/>
                </a:lnTo>
                <a:lnTo>
                  <a:pt x="0" y="39893"/>
                </a:lnTo>
                <a:lnTo>
                  <a:pt x="557537" y="26931"/>
                </a:lnTo>
                <a:cubicBezTo>
                  <a:pt x="1196240" y="12575"/>
                  <a:pt x="1814421" y="918"/>
                  <a:pt x="2350522" y="52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>
            <a:off x="4572000" y="1462201"/>
            <a:ext cx="4572000" cy="1558030"/>
          </a:xfrm>
          <a:custGeom>
            <a:avLst/>
            <a:gdLst>
              <a:gd name="connsiteX0" fmla="*/ 2350522 w 4572000"/>
              <a:gd name="connsiteY0" fmla="*/ 52 h 1558030"/>
              <a:gd name="connsiteX1" fmla="*/ 3448050 w 4572000"/>
              <a:gd name="connsiteY1" fmla="*/ 22836 h 1558030"/>
              <a:gd name="connsiteX2" fmla="*/ 4521719 w 4572000"/>
              <a:gd name="connsiteY2" fmla="*/ 271532 h 1558030"/>
              <a:gd name="connsiteX3" fmla="*/ 4572000 w 4572000"/>
              <a:gd name="connsiteY3" fmla="*/ 305313 h 1558030"/>
              <a:gd name="connsiteX4" fmla="*/ 4572000 w 4572000"/>
              <a:gd name="connsiteY4" fmla="*/ 1558030 h 1558030"/>
              <a:gd name="connsiteX5" fmla="*/ 0 w 4572000"/>
              <a:gd name="connsiteY5" fmla="*/ 1558030 h 1558030"/>
              <a:gd name="connsiteX6" fmla="*/ 0 w 4572000"/>
              <a:gd name="connsiteY6" fmla="*/ 39893 h 1558030"/>
              <a:gd name="connsiteX7" fmla="*/ 557537 w 4572000"/>
              <a:gd name="connsiteY7" fmla="*/ 26931 h 1558030"/>
              <a:gd name="connsiteX8" fmla="*/ 2350522 w 4572000"/>
              <a:gd name="connsiteY8" fmla="*/ 52 h 155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1558030">
                <a:moveTo>
                  <a:pt x="2350522" y="52"/>
                </a:moveTo>
                <a:cubicBezTo>
                  <a:pt x="2779403" y="-641"/>
                  <a:pt x="3155752" y="5572"/>
                  <a:pt x="3448050" y="22836"/>
                </a:cubicBezTo>
                <a:cubicBezTo>
                  <a:pt x="4130079" y="63118"/>
                  <a:pt x="4354500" y="163565"/>
                  <a:pt x="4521719" y="271532"/>
                </a:cubicBezTo>
                <a:lnTo>
                  <a:pt x="4572000" y="305313"/>
                </a:lnTo>
                <a:lnTo>
                  <a:pt x="4572000" y="1558030"/>
                </a:lnTo>
                <a:lnTo>
                  <a:pt x="0" y="1558030"/>
                </a:lnTo>
                <a:lnTo>
                  <a:pt x="0" y="39893"/>
                </a:lnTo>
                <a:lnTo>
                  <a:pt x="557537" y="26931"/>
                </a:lnTo>
                <a:cubicBezTo>
                  <a:pt x="1196240" y="12575"/>
                  <a:pt x="1814421" y="918"/>
                  <a:pt x="2350522" y="52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 descr="51PPT模板网，幻灯片演示模板及素材免费下载！&#10;51PPT模板网 唯一访问网址：www.51pptmoban.com"/>
          <p:cNvGrpSpPr/>
          <p:nvPr/>
        </p:nvGrpSpPr>
        <p:grpSpPr>
          <a:xfrm>
            <a:off x="4144962" y="499223"/>
            <a:ext cx="854076" cy="854076"/>
            <a:chOff x="4144962" y="246062"/>
            <a:chExt cx="854076" cy="854076"/>
          </a:xfrm>
        </p:grpSpPr>
        <p:sp>
          <p:nvSpPr>
            <p:cNvPr id="19" name="椭圆 18"/>
            <p:cNvSpPr/>
            <p:nvPr/>
          </p:nvSpPr>
          <p:spPr>
            <a:xfrm>
              <a:off x="4144962" y="246062"/>
              <a:ext cx="854076" cy="854076"/>
            </a:xfrm>
            <a:prstGeom prst="ellipse">
              <a:avLst/>
            </a:prstGeom>
            <a:noFill/>
            <a:ln>
              <a:solidFill>
                <a:srgbClr val="6199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281487" y="382587"/>
              <a:ext cx="581026" cy="581026"/>
            </a:xfrm>
            <a:prstGeom prst="ellipse">
              <a:avLst/>
            </a:prstGeom>
            <a:solidFill>
              <a:srgbClr val="619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403316" y="525966"/>
              <a:ext cx="337367" cy="294268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3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1914862" y="1993156"/>
            <a:ext cx="5314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阿里汉仪智能黑体" panose="00020600040101010101" pitchFamily="18" charset="-122"/>
                <a:ea typeface="阿里汉仪智能黑体" panose="00020600040101010101" pitchFamily="18" charset="-122"/>
              </a:rPr>
              <a:t>感谢各位老师聆听指导</a:t>
            </a:r>
            <a:endParaRPr lang="zh-CN" altLang="en-US" sz="4000" dirty="0">
              <a:solidFill>
                <a:schemeClr val="bg1"/>
              </a:solidFill>
              <a:latin typeface="阿里汉仪智能黑体" panose="00020600040101010101" pitchFamily="18" charset="-122"/>
              <a:ea typeface="阿里汉仪智能黑体" panose="00020600040101010101" pitchFamily="18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2000250" y="2854325"/>
            <a:ext cx="5763260" cy="909955"/>
          </a:xfrm>
          <a:prstGeom prst="roundRect">
            <a:avLst>
              <a:gd name="adj" fmla="val 50000"/>
            </a:avLst>
          </a:prstGeom>
          <a:solidFill>
            <a:srgbClr val="F9D194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933940" y="4210147"/>
            <a:ext cx="3857146" cy="310555"/>
            <a:chOff x="4289813" y="5868701"/>
            <a:chExt cx="3360210" cy="321880"/>
          </a:xfrm>
        </p:grpSpPr>
        <p:sp>
          <p:nvSpPr>
            <p:cNvPr id="39" name="文本框 38"/>
            <p:cNvSpPr txBox="1"/>
            <p:nvPr/>
          </p:nvSpPr>
          <p:spPr>
            <a:xfrm>
              <a:off x="4289813" y="5868701"/>
              <a:ext cx="1930565" cy="31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答辩人：</a:t>
              </a:r>
              <a:r>
                <a:rPr lang="zh-CN" sz="140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摆军</a:t>
              </a:r>
              <a:endParaRPr lang="zh-CN" sz="1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36335" y="5872691"/>
              <a:ext cx="1113688" cy="31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endParaRPr lang="zh-CN" altLang="en-US" sz="1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38" name="iconfont-10471-5111261"/>
          <p:cNvSpPr/>
          <p:nvPr/>
        </p:nvSpPr>
        <p:spPr>
          <a:xfrm>
            <a:off x="5140545" y="4185748"/>
            <a:ext cx="325857" cy="325857"/>
          </a:xfrm>
          <a:custGeom>
            <a:avLst/>
            <a:gdLst>
              <a:gd name="T0" fmla="*/ 4724 w 9448"/>
              <a:gd name="T1" fmla="*/ 0 h 9448"/>
              <a:gd name="T2" fmla="*/ 0 w 9448"/>
              <a:gd name="T3" fmla="*/ 4724 h 9448"/>
              <a:gd name="T4" fmla="*/ 4724 w 9448"/>
              <a:gd name="T5" fmla="*/ 9448 h 9448"/>
              <a:gd name="T6" fmla="*/ 9448 w 9448"/>
              <a:gd name="T7" fmla="*/ 4724 h 9448"/>
              <a:gd name="T8" fmla="*/ 4724 w 9448"/>
              <a:gd name="T9" fmla="*/ 0 h 9448"/>
              <a:gd name="T10" fmla="*/ 4724 w 9448"/>
              <a:gd name="T11" fmla="*/ 9055 h 9448"/>
              <a:gd name="T12" fmla="*/ 1406 w 9448"/>
              <a:gd name="T13" fmla="*/ 7504 h 9448"/>
              <a:gd name="T14" fmla="*/ 3457 w 9448"/>
              <a:gd name="T15" fmla="*/ 6779 h 9448"/>
              <a:gd name="T16" fmla="*/ 3516 w 9448"/>
              <a:gd name="T17" fmla="*/ 6536 h 9448"/>
              <a:gd name="T18" fmla="*/ 3429 w 9448"/>
              <a:gd name="T19" fmla="*/ 6000 h 9448"/>
              <a:gd name="T20" fmla="*/ 3221 w 9448"/>
              <a:gd name="T21" fmla="*/ 5283 h 9448"/>
              <a:gd name="T22" fmla="*/ 2912 w 9448"/>
              <a:gd name="T23" fmla="*/ 4536 h 9448"/>
              <a:gd name="T24" fmla="*/ 2921 w 9448"/>
              <a:gd name="T25" fmla="*/ 3909 h 9448"/>
              <a:gd name="T26" fmla="*/ 2934 w 9448"/>
              <a:gd name="T27" fmla="*/ 3868 h 9448"/>
              <a:gd name="T28" fmla="*/ 2864 w 9448"/>
              <a:gd name="T29" fmla="*/ 2987 h 9448"/>
              <a:gd name="T30" fmla="*/ 3205 w 9448"/>
              <a:gd name="T31" fmla="*/ 1822 h 9448"/>
              <a:gd name="T32" fmla="*/ 4522 w 9448"/>
              <a:gd name="T33" fmla="*/ 1186 h 9448"/>
              <a:gd name="T34" fmla="*/ 4919 w 9448"/>
              <a:gd name="T35" fmla="*/ 1186 h 9448"/>
              <a:gd name="T36" fmla="*/ 6248 w 9448"/>
              <a:gd name="T37" fmla="*/ 1822 h 9448"/>
              <a:gd name="T38" fmla="*/ 6586 w 9448"/>
              <a:gd name="T39" fmla="*/ 2987 h 9448"/>
              <a:gd name="T40" fmla="*/ 6516 w 9448"/>
              <a:gd name="T41" fmla="*/ 3868 h 9448"/>
              <a:gd name="T42" fmla="*/ 6530 w 9448"/>
              <a:gd name="T43" fmla="*/ 3906 h 9448"/>
              <a:gd name="T44" fmla="*/ 6539 w 9448"/>
              <a:gd name="T45" fmla="*/ 4533 h 9448"/>
              <a:gd name="T46" fmla="*/ 6230 w 9448"/>
              <a:gd name="T47" fmla="*/ 5280 h 9448"/>
              <a:gd name="T48" fmla="*/ 6021 w 9448"/>
              <a:gd name="T49" fmla="*/ 5998 h 9448"/>
              <a:gd name="T50" fmla="*/ 5871 w 9448"/>
              <a:gd name="T51" fmla="*/ 6527 h 9448"/>
              <a:gd name="T52" fmla="*/ 5932 w 9448"/>
              <a:gd name="T53" fmla="*/ 6770 h 9448"/>
              <a:gd name="T54" fmla="*/ 8044 w 9448"/>
              <a:gd name="T55" fmla="*/ 7499 h 9448"/>
              <a:gd name="T56" fmla="*/ 4724 w 9448"/>
              <a:gd name="T57" fmla="*/ 9055 h 9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48" h="9448">
                <a:moveTo>
                  <a:pt x="4724" y="0"/>
                </a:moveTo>
                <a:cubicBezTo>
                  <a:pt x="2115" y="0"/>
                  <a:pt x="0" y="2115"/>
                  <a:pt x="0" y="4724"/>
                </a:cubicBezTo>
                <a:cubicBezTo>
                  <a:pt x="0" y="7333"/>
                  <a:pt x="2115" y="9448"/>
                  <a:pt x="4724" y="9448"/>
                </a:cubicBezTo>
                <a:cubicBezTo>
                  <a:pt x="7333" y="9448"/>
                  <a:pt x="9448" y="7333"/>
                  <a:pt x="9448" y="4724"/>
                </a:cubicBezTo>
                <a:cubicBezTo>
                  <a:pt x="9448" y="2115"/>
                  <a:pt x="7333" y="0"/>
                  <a:pt x="4724" y="0"/>
                </a:cubicBezTo>
                <a:close/>
                <a:moveTo>
                  <a:pt x="4724" y="9055"/>
                </a:moveTo>
                <a:cubicBezTo>
                  <a:pt x="3393" y="9055"/>
                  <a:pt x="2201" y="8451"/>
                  <a:pt x="1406" y="7504"/>
                </a:cubicBezTo>
                <a:cubicBezTo>
                  <a:pt x="1810" y="7329"/>
                  <a:pt x="2819" y="6966"/>
                  <a:pt x="3457" y="6779"/>
                </a:cubicBezTo>
                <a:cubicBezTo>
                  <a:pt x="3507" y="6763"/>
                  <a:pt x="3516" y="6761"/>
                  <a:pt x="3516" y="6536"/>
                </a:cubicBezTo>
                <a:cubicBezTo>
                  <a:pt x="3516" y="6296"/>
                  <a:pt x="3489" y="6125"/>
                  <a:pt x="3429" y="6000"/>
                </a:cubicBezTo>
                <a:cubicBezTo>
                  <a:pt x="3350" y="5830"/>
                  <a:pt x="3255" y="5542"/>
                  <a:pt x="3221" y="5283"/>
                </a:cubicBezTo>
                <a:cubicBezTo>
                  <a:pt x="3125" y="5171"/>
                  <a:pt x="2996" y="4953"/>
                  <a:pt x="2912" y="4536"/>
                </a:cubicBezTo>
                <a:cubicBezTo>
                  <a:pt x="2839" y="4168"/>
                  <a:pt x="2873" y="4034"/>
                  <a:pt x="2921" y="3909"/>
                </a:cubicBezTo>
                <a:cubicBezTo>
                  <a:pt x="2925" y="3895"/>
                  <a:pt x="2932" y="3881"/>
                  <a:pt x="2934" y="3868"/>
                </a:cubicBezTo>
                <a:cubicBezTo>
                  <a:pt x="2953" y="3784"/>
                  <a:pt x="2928" y="3334"/>
                  <a:pt x="2864" y="2987"/>
                </a:cubicBezTo>
                <a:cubicBezTo>
                  <a:pt x="2821" y="2748"/>
                  <a:pt x="2875" y="2242"/>
                  <a:pt x="3205" y="1822"/>
                </a:cubicBezTo>
                <a:cubicBezTo>
                  <a:pt x="3411" y="1556"/>
                  <a:pt x="3809" y="1231"/>
                  <a:pt x="4522" y="1186"/>
                </a:cubicBezTo>
                <a:lnTo>
                  <a:pt x="4919" y="1186"/>
                </a:lnTo>
                <a:cubicBezTo>
                  <a:pt x="5644" y="1231"/>
                  <a:pt x="6041" y="1556"/>
                  <a:pt x="6248" y="1822"/>
                </a:cubicBezTo>
                <a:cubicBezTo>
                  <a:pt x="6577" y="2242"/>
                  <a:pt x="6632" y="2748"/>
                  <a:pt x="6586" y="2987"/>
                </a:cubicBezTo>
                <a:cubicBezTo>
                  <a:pt x="6523" y="3334"/>
                  <a:pt x="6498" y="3782"/>
                  <a:pt x="6516" y="3868"/>
                </a:cubicBezTo>
                <a:cubicBezTo>
                  <a:pt x="6518" y="3881"/>
                  <a:pt x="6525" y="3895"/>
                  <a:pt x="6530" y="3906"/>
                </a:cubicBezTo>
                <a:cubicBezTo>
                  <a:pt x="6577" y="4031"/>
                  <a:pt x="6614" y="4165"/>
                  <a:pt x="6539" y="4533"/>
                </a:cubicBezTo>
                <a:cubicBezTo>
                  <a:pt x="6455" y="4951"/>
                  <a:pt x="6325" y="5169"/>
                  <a:pt x="6230" y="5280"/>
                </a:cubicBezTo>
                <a:cubicBezTo>
                  <a:pt x="6196" y="5539"/>
                  <a:pt x="6100" y="5825"/>
                  <a:pt x="6021" y="5998"/>
                </a:cubicBezTo>
                <a:cubicBezTo>
                  <a:pt x="5946" y="6155"/>
                  <a:pt x="5871" y="6341"/>
                  <a:pt x="5871" y="6527"/>
                </a:cubicBezTo>
                <a:cubicBezTo>
                  <a:pt x="5871" y="6752"/>
                  <a:pt x="5880" y="6754"/>
                  <a:pt x="5932" y="6770"/>
                </a:cubicBezTo>
                <a:cubicBezTo>
                  <a:pt x="6539" y="6950"/>
                  <a:pt x="7583" y="7311"/>
                  <a:pt x="8044" y="7499"/>
                </a:cubicBezTo>
                <a:cubicBezTo>
                  <a:pt x="7249" y="8449"/>
                  <a:pt x="6057" y="9055"/>
                  <a:pt x="4724" y="90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duate_57239"/>
          <p:cNvSpPr/>
          <p:nvPr/>
        </p:nvSpPr>
        <p:spPr>
          <a:xfrm>
            <a:off x="2686629" y="4181619"/>
            <a:ext cx="226675" cy="329812"/>
          </a:xfrm>
          <a:custGeom>
            <a:avLst/>
            <a:gdLst>
              <a:gd name="connsiteX0" fmla="*/ 142468 w 412043"/>
              <a:gd name="connsiteY0" fmla="*/ 396851 h 599527"/>
              <a:gd name="connsiteX1" fmla="*/ 153964 w 412043"/>
              <a:gd name="connsiteY1" fmla="*/ 405753 h 599527"/>
              <a:gd name="connsiteX2" fmla="*/ 144814 w 412043"/>
              <a:gd name="connsiteY2" fmla="*/ 585910 h 599527"/>
              <a:gd name="connsiteX3" fmla="*/ 135898 w 412043"/>
              <a:gd name="connsiteY3" fmla="*/ 595046 h 599527"/>
              <a:gd name="connsiteX4" fmla="*/ 15768 w 412043"/>
              <a:gd name="connsiteY4" fmla="*/ 599498 h 599527"/>
              <a:gd name="connsiteX5" fmla="*/ 6383 w 412043"/>
              <a:gd name="connsiteY5" fmla="*/ 590127 h 599527"/>
              <a:gd name="connsiteX6" fmla="*/ 142468 w 412043"/>
              <a:gd name="connsiteY6" fmla="*/ 396851 h 599527"/>
              <a:gd name="connsiteX7" fmla="*/ 275305 w 412043"/>
              <a:gd name="connsiteY7" fmla="*/ 271238 h 599527"/>
              <a:gd name="connsiteX8" fmla="*/ 222034 w 412043"/>
              <a:gd name="connsiteY8" fmla="*/ 284828 h 599527"/>
              <a:gd name="connsiteX9" fmla="*/ 158437 w 412043"/>
              <a:gd name="connsiteY9" fmla="*/ 287640 h 599527"/>
              <a:gd name="connsiteX10" fmla="*/ 99299 w 412043"/>
              <a:gd name="connsiteY10" fmla="*/ 277096 h 599527"/>
              <a:gd name="connsiteX11" fmla="*/ 205137 w 412043"/>
              <a:gd name="connsiteY11" fmla="*/ 392382 h 599527"/>
              <a:gd name="connsiteX12" fmla="*/ 312148 w 412043"/>
              <a:gd name="connsiteY12" fmla="*/ 309432 h 599527"/>
              <a:gd name="connsiteX13" fmla="*/ 305108 w 412043"/>
              <a:gd name="connsiteY13" fmla="*/ 310604 h 599527"/>
              <a:gd name="connsiteX14" fmla="*/ 275305 w 412043"/>
              <a:gd name="connsiteY14" fmla="*/ 271238 h 599527"/>
              <a:gd name="connsiteX15" fmla="*/ 93667 w 412043"/>
              <a:gd name="connsiteY15" fmla="*/ 210314 h 599527"/>
              <a:gd name="connsiteX16" fmla="*/ 93667 w 412043"/>
              <a:gd name="connsiteY16" fmla="*/ 212892 h 599527"/>
              <a:gd name="connsiteX17" fmla="*/ 100003 w 412043"/>
              <a:gd name="connsiteY17" fmla="*/ 213595 h 599527"/>
              <a:gd name="connsiteX18" fmla="*/ 93667 w 412043"/>
              <a:gd name="connsiteY18" fmla="*/ 210314 h 599527"/>
              <a:gd name="connsiteX19" fmla="*/ 80202 w 412043"/>
              <a:gd name="connsiteY19" fmla="*/ 186355 h 599527"/>
              <a:gd name="connsiteX20" fmla="*/ 89443 w 412043"/>
              <a:gd name="connsiteY20" fmla="*/ 186413 h 599527"/>
              <a:gd name="connsiteX21" fmla="*/ 269203 w 412043"/>
              <a:gd name="connsiteY21" fmla="*/ 193209 h 599527"/>
              <a:gd name="connsiteX22" fmla="*/ 279059 w 412043"/>
              <a:gd name="connsiteY22" fmla="*/ 193209 h 599527"/>
              <a:gd name="connsiteX23" fmla="*/ 284222 w 412043"/>
              <a:gd name="connsiteY23" fmla="*/ 197661 h 599527"/>
              <a:gd name="connsiteX24" fmla="*/ 288681 w 412043"/>
              <a:gd name="connsiteY24" fmla="*/ 255304 h 599527"/>
              <a:gd name="connsiteX25" fmla="*/ 312383 w 412043"/>
              <a:gd name="connsiteY25" fmla="*/ 289280 h 599527"/>
              <a:gd name="connsiteX26" fmla="*/ 314965 w 412043"/>
              <a:gd name="connsiteY26" fmla="*/ 201175 h 599527"/>
              <a:gd name="connsiteX27" fmla="*/ 330688 w 412043"/>
              <a:gd name="connsiteY27" fmla="*/ 199067 h 599527"/>
              <a:gd name="connsiteX28" fmla="*/ 260051 w 412043"/>
              <a:gd name="connsiteY28" fmla="*/ 401287 h 599527"/>
              <a:gd name="connsiteX29" fmla="*/ 263102 w 412043"/>
              <a:gd name="connsiteY29" fmla="*/ 401990 h 599527"/>
              <a:gd name="connsiteX30" fmla="*/ 401325 w 412043"/>
              <a:gd name="connsiteY30" fmla="*/ 590150 h 599527"/>
              <a:gd name="connsiteX31" fmla="*/ 389591 w 412043"/>
              <a:gd name="connsiteY31" fmla="*/ 599289 h 599527"/>
              <a:gd name="connsiteX32" fmla="*/ 262867 w 412043"/>
              <a:gd name="connsiteY32" fmla="*/ 595071 h 599527"/>
              <a:gd name="connsiteX33" fmla="*/ 253480 w 412043"/>
              <a:gd name="connsiteY33" fmla="*/ 585698 h 599527"/>
              <a:gd name="connsiteX34" fmla="*/ 247144 w 412043"/>
              <a:gd name="connsiteY34" fmla="*/ 414643 h 599527"/>
              <a:gd name="connsiteX35" fmla="*/ 248786 w 412043"/>
              <a:gd name="connsiteY35" fmla="*/ 410660 h 599527"/>
              <a:gd name="connsiteX36" fmla="*/ 251603 w 412043"/>
              <a:gd name="connsiteY36" fmla="*/ 404802 h 599527"/>
              <a:gd name="connsiteX37" fmla="*/ 205137 w 412043"/>
              <a:gd name="connsiteY37" fmla="*/ 410894 h 599527"/>
              <a:gd name="connsiteX38" fmla="*/ 75362 w 412043"/>
              <a:gd name="connsiteY38" fmla="*/ 194380 h 599527"/>
              <a:gd name="connsiteX39" fmla="*/ 80202 w 412043"/>
              <a:gd name="connsiteY39" fmla="*/ 186355 h 599527"/>
              <a:gd name="connsiteX40" fmla="*/ 204675 w 412043"/>
              <a:gd name="connsiteY40" fmla="*/ 1071 h 599527"/>
              <a:gd name="connsiteX41" fmla="*/ 297143 w 412043"/>
              <a:gd name="connsiteY41" fmla="*/ 36212 h 599527"/>
              <a:gd name="connsiteX42" fmla="*/ 407917 w 412043"/>
              <a:gd name="connsiteY42" fmla="*/ 88689 h 599527"/>
              <a:gd name="connsiteX43" fmla="*/ 405335 w 412043"/>
              <a:gd name="connsiteY43" fmla="*/ 105790 h 599527"/>
              <a:gd name="connsiteX44" fmla="*/ 367785 w 412043"/>
              <a:gd name="connsiteY44" fmla="*/ 126172 h 599527"/>
              <a:gd name="connsiteX45" fmla="*/ 313102 w 412043"/>
              <a:gd name="connsiteY45" fmla="*/ 136948 h 599527"/>
              <a:gd name="connsiteX46" fmla="*/ 200216 w 412043"/>
              <a:gd name="connsiteY46" fmla="*/ 93608 h 599527"/>
              <a:gd name="connsiteX47" fmla="*/ 282123 w 412043"/>
              <a:gd name="connsiteY47" fmla="*/ 147256 h 599527"/>
              <a:gd name="connsiteX48" fmla="*/ 285643 w 412043"/>
              <a:gd name="connsiteY48" fmla="*/ 153347 h 599527"/>
              <a:gd name="connsiteX49" fmla="*/ 285174 w 412043"/>
              <a:gd name="connsiteY49" fmla="*/ 165530 h 599527"/>
              <a:gd name="connsiteX50" fmla="*/ 172757 w 412043"/>
              <a:gd name="connsiteY50" fmla="*/ 198328 h 599527"/>
              <a:gd name="connsiteX51" fmla="*/ 8474 w 412043"/>
              <a:gd name="connsiteY51" fmla="*/ 110242 h 599527"/>
              <a:gd name="connsiteX52" fmla="*/ 3310 w 412043"/>
              <a:gd name="connsiteY52" fmla="*/ 97122 h 599527"/>
              <a:gd name="connsiteX53" fmla="*/ 113146 w 412043"/>
              <a:gd name="connsiteY53" fmla="*/ 45114 h 599527"/>
              <a:gd name="connsiteX54" fmla="*/ 204675 w 412043"/>
              <a:gd name="connsiteY54" fmla="*/ 1071 h 59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2043" h="599527">
                <a:moveTo>
                  <a:pt x="142468" y="396851"/>
                </a:moveTo>
                <a:cubicBezTo>
                  <a:pt x="148333" y="395679"/>
                  <a:pt x="153730" y="399662"/>
                  <a:pt x="153964" y="405753"/>
                </a:cubicBezTo>
                <a:cubicBezTo>
                  <a:pt x="156545" y="464556"/>
                  <a:pt x="165461" y="529215"/>
                  <a:pt x="144814" y="585910"/>
                </a:cubicBezTo>
                <a:cubicBezTo>
                  <a:pt x="145048" y="590595"/>
                  <a:pt x="142233" y="595515"/>
                  <a:pt x="135898" y="595046"/>
                </a:cubicBezTo>
                <a:cubicBezTo>
                  <a:pt x="95776" y="591532"/>
                  <a:pt x="55889" y="595046"/>
                  <a:pt x="15768" y="599498"/>
                </a:cubicBezTo>
                <a:cubicBezTo>
                  <a:pt x="10606" y="599966"/>
                  <a:pt x="6383" y="594812"/>
                  <a:pt x="6383" y="590127"/>
                </a:cubicBezTo>
                <a:cubicBezTo>
                  <a:pt x="5913" y="512348"/>
                  <a:pt x="62224" y="414655"/>
                  <a:pt x="142468" y="396851"/>
                </a:cubicBezTo>
                <a:close/>
                <a:moveTo>
                  <a:pt x="275305" y="271238"/>
                </a:moveTo>
                <a:cubicBezTo>
                  <a:pt x="260285" y="280845"/>
                  <a:pt x="239165" y="282251"/>
                  <a:pt x="222034" y="284828"/>
                </a:cubicBezTo>
                <a:cubicBezTo>
                  <a:pt x="201148" y="287875"/>
                  <a:pt x="179557" y="289280"/>
                  <a:pt x="158437" y="287640"/>
                </a:cubicBezTo>
                <a:cubicBezTo>
                  <a:pt x="143887" y="286469"/>
                  <a:pt x="116899" y="285531"/>
                  <a:pt x="99299" y="277096"/>
                </a:cubicBezTo>
                <a:cubicBezTo>
                  <a:pt x="110329" y="336145"/>
                  <a:pt x="139663" y="391679"/>
                  <a:pt x="205137" y="392382"/>
                </a:cubicBezTo>
                <a:cubicBezTo>
                  <a:pt x="262163" y="392851"/>
                  <a:pt x="296895" y="356062"/>
                  <a:pt x="312148" y="309432"/>
                </a:cubicBezTo>
                <a:cubicBezTo>
                  <a:pt x="310036" y="310135"/>
                  <a:pt x="307690" y="310604"/>
                  <a:pt x="305108" y="310604"/>
                </a:cubicBezTo>
                <a:cubicBezTo>
                  <a:pt x="287977" y="310604"/>
                  <a:pt x="279294" y="293030"/>
                  <a:pt x="275305" y="271238"/>
                </a:cubicBezTo>
                <a:close/>
                <a:moveTo>
                  <a:pt x="93667" y="210314"/>
                </a:moveTo>
                <a:cubicBezTo>
                  <a:pt x="93667" y="211251"/>
                  <a:pt x="93667" y="212189"/>
                  <a:pt x="93667" y="212892"/>
                </a:cubicBezTo>
                <a:cubicBezTo>
                  <a:pt x="95779" y="213126"/>
                  <a:pt x="97891" y="213360"/>
                  <a:pt x="100003" y="213595"/>
                </a:cubicBezTo>
                <a:cubicBezTo>
                  <a:pt x="97891" y="212423"/>
                  <a:pt x="95779" y="211486"/>
                  <a:pt x="93667" y="210314"/>
                </a:cubicBezTo>
                <a:close/>
                <a:moveTo>
                  <a:pt x="80202" y="186355"/>
                </a:moveTo>
                <a:cubicBezTo>
                  <a:pt x="82872" y="184714"/>
                  <a:pt x="86275" y="184422"/>
                  <a:pt x="89443" y="186413"/>
                </a:cubicBezTo>
                <a:cubicBezTo>
                  <a:pt x="144356" y="220156"/>
                  <a:pt x="213820" y="232340"/>
                  <a:pt x="269203" y="193209"/>
                </a:cubicBezTo>
                <a:cubicBezTo>
                  <a:pt x="272958" y="190397"/>
                  <a:pt x="276713" y="191100"/>
                  <a:pt x="279059" y="193209"/>
                </a:cubicBezTo>
                <a:cubicBezTo>
                  <a:pt x="281641" y="192271"/>
                  <a:pt x="284692" y="194380"/>
                  <a:pt x="284222" y="197661"/>
                </a:cubicBezTo>
                <a:cubicBezTo>
                  <a:pt x="281876" y="216172"/>
                  <a:pt x="285630" y="237261"/>
                  <a:pt x="288681" y="255304"/>
                </a:cubicBezTo>
                <a:cubicBezTo>
                  <a:pt x="289620" y="261162"/>
                  <a:pt x="304404" y="314587"/>
                  <a:pt x="312383" y="289280"/>
                </a:cubicBezTo>
                <a:cubicBezTo>
                  <a:pt x="321301" y="261162"/>
                  <a:pt x="315434" y="229997"/>
                  <a:pt x="314965" y="201175"/>
                </a:cubicBezTo>
                <a:cubicBezTo>
                  <a:pt x="314730" y="192037"/>
                  <a:pt x="328341" y="190397"/>
                  <a:pt x="330688" y="199067"/>
                </a:cubicBezTo>
                <a:cubicBezTo>
                  <a:pt x="349227" y="270300"/>
                  <a:pt x="328576" y="369887"/>
                  <a:pt x="260051" y="401287"/>
                </a:cubicBezTo>
                <a:cubicBezTo>
                  <a:pt x="261224" y="401287"/>
                  <a:pt x="262163" y="401521"/>
                  <a:pt x="263102" y="401990"/>
                </a:cubicBezTo>
                <a:cubicBezTo>
                  <a:pt x="332330" y="431983"/>
                  <a:pt x="406018" y="510481"/>
                  <a:pt x="401325" y="590150"/>
                </a:cubicBezTo>
                <a:cubicBezTo>
                  <a:pt x="401090" y="596711"/>
                  <a:pt x="395693" y="600226"/>
                  <a:pt x="389591" y="599289"/>
                </a:cubicBezTo>
                <a:cubicBezTo>
                  <a:pt x="347584" y="591790"/>
                  <a:pt x="305108" y="600460"/>
                  <a:pt x="262867" y="595071"/>
                </a:cubicBezTo>
                <a:cubicBezTo>
                  <a:pt x="257704" y="594368"/>
                  <a:pt x="253480" y="591322"/>
                  <a:pt x="253480" y="585698"/>
                </a:cubicBezTo>
                <a:cubicBezTo>
                  <a:pt x="252776" y="529226"/>
                  <a:pt x="239634" y="471115"/>
                  <a:pt x="247144" y="414643"/>
                </a:cubicBezTo>
                <a:cubicBezTo>
                  <a:pt x="247378" y="413003"/>
                  <a:pt x="248082" y="411831"/>
                  <a:pt x="248786" y="410660"/>
                </a:cubicBezTo>
                <a:cubicBezTo>
                  <a:pt x="249021" y="408551"/>
                  <a:pt x="249960" y="406442"/>
                  <a:pt x="251603" y="404802"/>
                </a:cubicBezTo>
                <a:cubicBezTo>
                  <a:pt x="237757" y="409722"/>
                  <a:pt x="222268" y="411831"/>
                  <a:pt x="205137" y="410894"/>
                </a:cubicBezTo>
                <a:cubicBezTo>
                  <a:pt x="96248" y="404802"/>
                  <a:pt x="70903" y="284360"/>
                  <a:pt x="75362" y="194380"/>
                </a:cubicBezTo>
                <a:cubicBezTo>
                  <a:pt x="75597" y="190983"/>
                  <a:pt x="77533" y="187995"/>
                  <a:pt x="80202" y="186355"/>
                </a:cubicBezTo>
                <a:close/>
                <a:moveTo>
                  <a:pt x="204675" y="1071"/>
                </a:moveTo>
                <a:cubicBezTo>
                  <a:pt x="234481" y="-6191"/>
                  <a:pt x="272031" y="25435"/>
                  <a:pt x="297143" y="36212"/>
                </a:cubicBezTo>
                <a:cubicBezTo>
                  <a:pt x="334459" y="52142"/>
                  <a:pt x="374121" y="65730"/>
                  <a:pt x="407917" y="88689"/>
                </a:cubicBezTo>
                <a:cubicBezTo>
                  <a:pt x="415192" y="93843"/>
                  <a:pt x="411907" y="104150"/>
                  <a:pt x="405335" y="105790"/>
                </a:cubicBezTo>
                <a:cubicBezTo>
                  <a:pt x="398295" y="117035"/>
                  <a:pt x="379519" y="122189"/>
                  <a:pt x="367785" y="126172"/>
                </a:cubicBezTo>
                <a:cubicBezTo>
                  <a:pt x="351122" y="132029"/>
                  <a:pt x="331173" y="139291"/>
                  <a:pt x="313102" y="136948"/>
                </a:cubicBezTo>
                <a:cubicBezTo>
                  <a:pt x="271562" y="131092"/>
                  <a:pt x="243164" y="83769"/>
                  <a:pt x="200216" y="93608"/>
                </a:cubicBezTo>
                <a:cubicBezTo>
                  <a:pt x="211481" y="122658"/>
                  <a:pt x="255368" y="139760"/>
                  <a:pt x="282123" y="147256"/>
                </a:cubicBezTo>
                <a:cubicBezTo>
                  <a:pt x="285174" y="148193"/>
                  <a:pt x="286113" y="150770"/>
                  <a:pt x="285643" y="153347"/>
                </a:cubicBezTo>
                <a:cubicBezTo>
                  <a:pt x="288459" y="156627"/>
                  <a:pt x="289398" y="161547"/>
                  <a:pt x="285174" y="165530"/>
                </a:cubicBezTo>
                <a:cubicBezTo>
                  <a:pt x="254899" y="193408"/>
                  <a:pt x="213358" y="214961"/>
                  <a:pt x="172757" y="198328"/>
                </a:cubicBezTo>
                <a:cubicBezTo>
                  <a:pt x="115493" y="174666"/>
                  <a:pt x="65738" y="134840"/>
                  <a:pt x="8474" y="110242"/>
                </a:cubicBezTo>
                <a:cubicBezTo>
                  <a:pt x="728" y="112584"/>
                  <a:pt x="-3261" y="101339"/>
                  <a:pt x="3310" y="97122"/>
                </a:cubicBezTo>
                <a:cubicBezTo>
                  <a:pt x="37341" y="75569"/>
                  <a:pt x="76769" y="61982"/>
                  <a:pt x="113146" y="45114"/>
                </a:cubicBezTo>
                <a:cubicBezTo>
                  <a:pt x="142482" y="31526"/>
                  <a:pt x="173226" y="8568"/>
                  <a:pt x="204675" y="10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32150" y="2893060"/>
            <a:ext cx="3799840" cy="6464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康康智能送药小车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9144000" cy="4089420"/>
          </a:xfrm>
          <a:custGeom>
            <a:avLst/>
            <a:gdLst>
              <a:gd name="connsiteX0" fmla="*/ 0 w 9144000"/>
              <a:gd name="connsiteY0" fmla="*/ 0 h 3752890"/>
              <a:gd name="connsiteX1" fmla="*/ 9144000 w 9144000"/>
              <a:gd name="connsiteY1" fmla="*/ 0 h 3752890"/>
              <a:gd name="connsiteX2" fmla="*/ 9144000 w 9144000"/>
              <a:gd name="connsiteY2" fmla="*/ 3752890 h 3752890"/>
              <a:gd name="connsiteX3" fmla="*/ 0 w 9144000"/>
              <a:gd name="connsiteY3" fmla="*/ 3752890 h 375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752890">
                <a:moveTo>
                  <a:pt x="0" y="0"/>
                </a:moveTo>
                <a:lnTo>
                  <a:pt x="9144000" y="0"/>
                </a:lnTo>
                <a:lnTo>
                  <a:pt x="9144000" y="3752890"/>
                </a:lnTo>
                <a:lnTo>
                  <a:pt x="0" y="3752890"/>
                </a:lnTo>
                <a:close/>
              </a:path>
            </a:pathLst>
          </a:custGeom>
        </p:spPr>
      </p:pic>
      <p:sp>
        <p:nvSpPr>
          <p:cNvPr id="8" name="任意多边形: 形状 7"/>
          <p:cNvSpPr/>
          <p:nvPr/>
        </p:nvSpPr>
        <p:spPr>
          <a:xfrm>
            <a:off x="0" y="2188894"/>
            <a:ext cx="9144000" cy="2956195"/>
          </a:xfrm>
          <a:custGeom>
            <a:avLst/>
            <a:gdLst>
              <a:gd name="connsiteX0" fmla="*/ 2350522 w 9144000"/>
              <a:gd name="connsiteY0" fmla="*/ 51 h 2956195"/>
              <a:gd name="connsiteX1" fmla="*/ 3448050 w 9144000"/>
              <a:gd name="connsiteY1" fmla="*/ 22835 h 2956195"/>
              <a:gd name="connsiteX2" fmla="*/ 4521719 w 9144000"/>
              <a:gd name="connsiteY2" fmla="*/ 271531 h 2956195"/>
              <a:gd name="connsiteX3" fmla="*/ 4572000 w 9144000"/>
              <a:gd name="connsiteY3" fmla="*/ 305312 h 2956195"/>
              <a:gd name="connsiteX4" fmla="*/ 4622281 w 9144000"/>
              <a:gd name="connsiteY4" fmla="*/ 271531 h 2956195"/>
              <a:gd name="connsiteX5" fmla="*/ 5695950 w 9144000"/>
              <a:gd name="connsiteY5" fmla="*/ 22835 h 2956195"/>
              <a:gd name="connsiteX6" fmla="*/ 6793478 w 9144000"/>
              <a:gd name="connsiteY6" fmla="*/ 51 h 2956195"/>
              <a:gd name="connsiteX7" fmla="*/ 8586463 w 9144000"/>
              <a:gd name="connsiteY7" fmla="*/ 26930 h 2956195"/>
              <a:gd name="connsiteX8" fmla="*/ 9144000 w 9144000"/>
              <a:gd name="connsiteY8" fmla="*/ 39892 h 2956195"/>
              <a:gd name="connsiteX9" fmla="*/ 9144000 w 9144000"/>
              <a:gd name="connsiteY9" fmla="*/ 1261289 h 2956195"/>
              <a:gd name="connsiteX10" fmla="*/ 9144000 w 9144000"/>
              <a:gd name="connsiteY10" fmla="*/ 1558029 h 2956195"/>
              <a:gd name="connsiteX11" fmla="*/ 9144000 w 9144000"/>
              <a:gd name="connsiteY11" fmla="*/ 2956195 h 2956195"/>
              <a:gd name="connsiteX12" fmla="*/ 0 w 9144000"/>
              <a:gd name="connsiteY12" fmla="*/ 2956195 h 2956195"/>
              <a:gd name="connsiteX13" fmla="*/ 0 w 9144000"/>
              <a:gd name="connsiteY13" fmla="*/ 1261289 h 2956195"/>
              <a:gd name="connsiteX14" fmla="*/ 0 w 9144000"/>
              <a:gd name="connsiteY14" fmla="*/ 39892 h 2956195"/>
              <a:gd name="connsiteX15" fmla="*/ 557537 w 9144000"/>
              <a:gd name="connsiteY15" fmla="*/ 26930 h 2956195"/>
              <a:gd name="connsiteX16" fmla="*/ 2350522 w 9144000"/>
              <a:gd name="connsiteY16" fmla="*/ 51 h 29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2956195">
                <a:moveTo>
                  <a:pt x="2350522" y="51"/>
                </a:moveTo>
                <a:cubicBezTo>
                  <a:pt x="2779403" y="-642"/>
                  <a:pt x="3155752" y="5571"/>
                  <a:pt x="3448050" y="22835"/>
                </a:cubicBezTo>
                <a:cubicBezTo>
                  <a:pt x="4130079" y="63117"/>
                  <a:pt x="4354500" y="163564"/>
                  <a:pt x="4521719" y="271531"/>
                </a:cubicBezTo>
                <a:lnTo>
                  <a:pt x="4572000" y="305312"/>
                </a:lnTo>
                <a:lnTo>
                  <a:pt x="4622281" y="271531"/>
                </a:lnTo>
                <a:cubicBezTo>
                  <a:pt x="4789500" y="163564"/>
                  <a:pt x="5013921" y="63117"/>
                  <a:pt x="5695950" y="22835"/>
                </a:cubicBezTo>
                <a:cubicBezTo>
                  <a:pt x="5988248" y="5571"/>
                  <a:pt x="6364597" y="-642"/>
                  <a:pt x="6793478" y="51"/>
                </a:cubicBezTo>
                <a:cubicBezTo>
                  <a:pt x="7329579" y="917"/>
                  <a:pt x="7947760" y="12574"/>
                  <a:pt x="8586463" y="26930"/>
                </a:cubicBezTo>
                <a:lnTo>
                  <a:pt x="9144000" y="39892"/>
                </a:lnTo>
                <a:lnTo>
                  <a:pt x="9144000" y="1261289"/>
                </a:lnTo>
                <a:lnTo>
                  <a:pt x="9144000" y="1558029"/>
                </a:lnTo>
                <a:lnTo>
                  <a:pt x="9144000" y="2956195"/>
                </a:lnTo>
                <a:lnTo>
                  <a:pt x="0" y="2956195"/>
                </a:lnTo>
                <a:lnTo>
                  <a:pt x="0" y="1261289"/>
                </a:lnTo>
                <a:lnTo>
                  <a:pt x="0" y="39892"/>
                </a:lnTo>
                <a:lnTo>
                  <a:pt x="557537" y="26930"/>
                </a:lnTo>
                <a:cubicBezTo>
                  <a:pt x="1196240" y="12574"/>
                  <a:pt x="1814421" y="917"/>
                  <a:pt x="2350522" y="51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32810" y="645751"/>
            <a:ext cx="1278380" cy="1278380"/>
            <a:chOff x="1278789" y="2139458"/>
            <a:chExt cx="558242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48729" y="2204977"/>
              <a:ext cx="451639" cy="443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/>
                <a:t>01</a:t>
              </a:r>
              <a:endParaRPr lang="zh-CN" altLang="en-US" sz="60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267796" y="2712825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选题的背景与意义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27345" y="3117692"/>
            <a:ext cx="3089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Background and significance of the topic selection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55776" cy="450148"/>
            <a:chOff x="1271808" y="2139458"/>
            <a:chExt cx="565223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484726" cy="415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01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选题的背景与意义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497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significance of the topic selection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六边形 9" descr="51PPT模板网，幻灯片演示模板及素材免费下载！&#10;51PPT模板网 唯一访问网址：www.51pptmoban.com"/>
          <p:cNvSpPr/>
          <p:nvPr/>
        </p:nvSpPr>
        <p:spPr>
          <a:xfrm>
            <a:off x="1299244" y="1713904"/>
            <a:ext cx="2222897" cy="1916906"/>
          </a:xfrm>
          <a:prstGeom prst="hexagon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5698" y="2499508"/>
            <a:ext cx="8899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72000" y="1295583"/>
            <a:ext cx="485252" cy="418321"/>
            <a:chOff x="5867317" y="1889686"/>
            <a:chExt cx="647003" cy="557761"/>
          </a:xfrm>
          <a:solidFill>
            <a:srgbClr val="92D050"/>
          </a:solidFill>
        </p:grpSpPr>
        <p:sp>
          <p:nvSpPr>
            <p:cNvPr id="14" name="六边形 13"/>
            <p:cNvSpPr/>
            <p:nvPr/>
          </p:nvSpPr>
          <p:spPr>
            <a:xfrm>
              <a:off x="5867317" y="1889686"/>
              <a:ext cx="647003" cy="557761"/>
            </a:xfrm>
            <a:prstGeom prst="hexagon">
              <a:avLst/>
            </a:prstGeom>
            <a:solidFill>
              <a:srgbClr val="619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336" y="1956481"/>
              <a:ext cx="541174" cy="430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77598" y="2345063"/>
            <a:ext cx="485252" cy="418321"/>
            <a:chOff x="5867314" y="1889686"/>
            <a:chExt cx="647003" cy="557761"/>
          </a:xfrm>
          <a:solidFill>
            <a:srgbClr val="92D050"/>
          </a:solidFill>
        </p:grpSpPr>
        <p:sp>
          <p:nvSpPr>
            <p:cNvPr id="17" name="六边形 16"/>
            <p:cNvSpPr/>
            <p:nvPr/>
          </p:nvSpPr>
          <p:spPr>
            <a:xfrm>
              <a:off x="5867314" y="1889686"/>
              <a:ext cx="647003" cy="557761"/>
            </a:xfrm>
            <a:prstGeom prst="hexagon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40551" y="1953122"/>
              <a:ext cx="541174" cy="430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20330" y="3360108"/>
            <a:ext cx="485252" cy="418321"/>
            <a:chOff x="5867317" y="1889686"/>
            <a:chExt cx="647003" cy="557761"/>
          </a:xfrm>
          <a:solidFill>
            <a:srgbClr val="92D050"/>
          </a:solidFill>
        </p:grpSpPr>
        <p:sp>
          <p:nvSpPr>
            <p:cNvPr id="20" name="六边形 19"/>
            <p:cNvSpPr/>
            <p:nvPr/>
          </p:nvSpPr>
          <p:spPr>
            <a:xfrm>
              <a:off x="5867317" y="1889686"/>
              <a:ext cx="647003" cy="557761"/>
            </a:xfrm>
            <a:prstGeom prst="hexagon">
              <a:avLst/>
            </a:prstGeom>
            <a:solidFill>
              <a:srgbClr val="619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36210" y="1953122"/>
              <a:ext cx="541174" cy="430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08253" y="1191328"/>
            <a:ext cx="2676526" cy="626829"/>
            <a:chOff x="461287" y="1843396"/>
            <a:chExt cx="2676526" cy="626829"/>
          </a:xfrm>
        </p:grpSpPr>
        <p:sp>
          <p:nvSpPr>
            <p:cNvPr id="27" name="文本框 26"/>
            <p:cNvSpPr txBox="1"/>
            <p:nvPr/>
          </p:nvSpPr>
          <p:spPr>
            <a:xfrm>
              <a:off x="470812" y="2025873"/>
              <a:ext cx="2667001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 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唯一访问网址：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 oban.com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057252" y="3255852"/>
            <a:ext cx="2676526" cy="626829"/>
            <a:chOff x="461287" y="1843396"/>
            <a:chExt cx="2676526" cy="626829"/>
          </a:xfrm>
        </p:grpSpPr>
        <p:sp>
          <p:nvSpPr>
            <p:cNvPr id="39" name="文本框 38"/>
            <p:cNvSpPr txBox="1"/>
            <p:nvPr/>
          </p:nvSpPr>
          <p:spPr>
            <a:xfrm>
              <a:off x="470812" y="2025873"/>
              <a:ext cx="2667001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117778" y="2297954"/>
            <a:ext cx="2676526" cy="626829"/>
            <a:chOff x="461287" y="1843396"/>
            <a:chExt cx="2676526" cy="626829"/>
          </a:xfrm>
        </p:grpSpPr>
        <p:sp>
          <p:nvSpPr>
            <p:cNvPr id="42" name="文本框 41"/>
            <p:cNvSpPr txBox="1"/>
            <p:nvPr/>
          </p:nvSpPr>
          <p:spPr>
            <a:xfrm>
              <a:off x="470812" y="2025873"/>
              <a:ext cx="2667001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44" name="六边形 43"/>
          <p:cNvSpPr/>
          <p:nvPr/>
        </p:nvSpPr>
        <p:spPr>
          <a:xfrm>
            <a:off x="1238718" y="1312506"/>
            <a:ext cx="881833" cy="760445"/>
          </a:xfrm>
          <a:prstGeom prst="hexagon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5" name="六边形 44"/>
          <p:cNvSpPr/>
          <p:nvPr/>
        </p:nvSpPr>
        <p:spPr>
          <a:xfrm>
            <a:off x="3176326" y="3475039"/>
            <a:ext cx="494370" cy="426318"/>
          </a:xfrm>
          <a:prstGeom prst="hexagon">
            <a:avLst/>
          </a:pr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55776" cy="450148"/>
            <a:chOff x="1271808" y="2139458"/>
            <a:chExt cx="565223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484726" cy="415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01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选题的背景与意义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497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significance of the topic selection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89510" y="1471217"/>
            <a:ext cx="1133475" cy="1134665"/>
          </a:xfrm>
          <a:prstGeom prst="ellipse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951435" y="1658144"/>
            <a:ext cx="115728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r>
              <a:rPr lang="en-US" altLang="zh-CN" sz="4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45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71925" y="1471217"/>
            <a:ext cx="1133475" cy="1134665"/>
          </a:xfrm>
          <a:prstGeom prst="ellipse">
            <a:avLst/>
          </a:pr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133850" y="1658144"/>
            <a:ext cx="9715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r>
              <a:rPr lang="en-US" altLang="zh-CN" sz="45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45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153150" y="1471217"/>
            <a:ext cx="1134666" cy="1134665"/>
          </a:xfrm>
          <a:prstGeom prst="ellipse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316265" y="1658144"/>
            <a:ext cx="102393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r>
              <a:rPr lang="en-US" altLang="zh-CN" sz="45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45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2234804" y="2851150"/>
            <a:ext cx="238125" cy="185738"/>
          </a:xfrm>
          <a:prstGeom prst="triangle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4448175" y="2851150"/>
            <a:ext cx="239316" cy="185738"/>
          </a:xfrm>
          <a:prstGeom prst="triangle">
            <a:avLst/>
          </a:pr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0800000">
            <a:off x="6652023" y="2851150"/>
            <a:ext cx="238125" cy="185738"/>
          </a:xfrm>
          <a:prstGeom prst="triangle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00920" y="3237529"/>
            <a:ext cx="1593058" cy="815463"/>
            <a:chOff x="470813" y="1839428"/>
            <a:chExt cx="1593058" cy="815463"/>
          </a:xfrm>
        </p:grpSpPr>
        <p:sp>
          <p:nvSpPr>
            <p:cNvPr id="24" name="文本框 23"/>
            <p:cNvSpPr txBox="1"/>
            <p:nvPr/>
          </p:nvSpPr>
          <p:spPr>
            <a:xfrm>
              <a:off x="470813" y="2025873"/>
              <a:ext cx="1593058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08464" y="1839428"/>
              <a:ext cx="1117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71304" y="3237529"/>
            <a:ext cx="1593058" cy="996860"/>
            <a:chOff x="470813" y="1839428"/>
            <a:chExt cx="1593058" cy="996860"/>
          </a:xfrm>
        </p:grpSpPr>
        <p:sp>
          <p:nvSpPr>
            <p:cNvPr id="27" name="文本框 26"/>
            <p:cNvSpPr txBox="1"/>
            <p:nvPr/>
          </p:nvSpPr>
          <p:spPr>
            <a:xfrm>
              <a:off x="470813" y="2025873"/>
              <a:ext cx="1593058" cy="810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 材免费下载！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algn="ctr"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 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唯一访问网址：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www.51pptmoba 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8464" y="1839428"/>
              <a:ext cx="1117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74556" y="3237529"/>
            <a:ext cx="1593058" cy="815463"/>
            <a:chOff x="470813" y="1839428"/>
            <a:chExt cx="1593058" cy="815463"/>
          </a:xfrm>
        </p:grpSpPr>
        <p:sp>
          <p:nvSpPr>
            <p:cNvPr id="30" name="文本框 29"/>
            <p:cNvSpPr txBox="1"/>
            <p:nvPr/>
          </p:nvSpPr>
          <p:spPr>
            <a:xfrm>
              <a:off x="470813" y="2025873"/>
              <a:ext cx="1593058" cy="629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8464" y="1839428"/>
              <a:ext cx="1117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3436144" y="1243807"/>
            <a:ext cx="0" cy="2724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645944" y="1243807"/>
            <a:ext cx="0" cy="2724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55776" cy="450148"/>
            <a:chOff x="1271808" y="2139458"/>
            <a:chExt cx="565223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484726" cy="415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01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选题的背景与意义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497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significance of the topic selection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17"/>
          <p:cNvSpPr/>
          <p:nvPr/>
        </p:nvSpPr>
        <p:spPr bwMode="auto">
          <a:xfrm>
            <a:off x="909459" y="999603"/>
            <a:ext cx="1475294" cy="2448272"/>
          </a:xfrm>
          <a:prstGeom prst="rect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7" name="Rectangle 17"/>
          <p:cNvSpPr/>
          <p:nvPr/>
        </p:nvSpPr>
        <p:spPr bwMode="auto">
          <a:xfrm>
            <a:off x="2862382" y="999603"/>
            <a:ext cx="1475294" cy="2448272"/>
          </a:xfrm>
          <a:prstGeom prst="rect">
            <a:avLst/>
          </a:pr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8" name="Rectangle 17"/>
          <p:cNvSpPr/>
          <p:nvPr/>
        </p:nvSpPr>
        <p:spPr bwMode="auto">
          <a:xfrm>
            <a:off x="4815305" y="999603"/>
            <a:ext cx="1475294" cy="2448272"/>
          </a:xfrm>
          <a:prstGeom prst="rect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0" name="Rectangle 17"/>
          <p:cNvSpPr/>
          <p:nvPr/>
        </p:nvSpPr>
        <p:spPr bwMode="auto">
          <a:xfrm>
            <a:off x="6751846" y="999603"/>
            <a:ext cx="1475294" cy="2448272"/>
          </a:xfrm>
          <a:prstGeom prst="rect">
            <a:avLst/>
          </a:pr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  <a:sym typeface="+mn-lt"/>
            </a:endParaRPr>
          </a:p>
        </p:txBody>
      </p:sp>
      <p:grpSp>
        <p:nvGrpSpPr>
          <p:cNvPr id="19" name="Group 2"/>
          <p:cNvGrpSpPr/>
          <p:nvPr/>
        </p:nvGrpSpPr>
        <p:grpSpPr>
          <a:xfrm>
            <a:off x="3288782" y="1201684"/>
            <a:ext cx="683785" cy="675951"/>
            <a:chOff x="3291510" y="2125758"/>
            <a:chExt cx="675409" cy="675951"/>
          </a:xfrm>
        </p:grpSpPr>
        <p:sp>
          <p:nvSpPr>
            <p:cNvPr id="20" name="Oval 7"/>
            <p:cNvSpPr/>
            <p:nvPr/>
          </p:nvSpPr>
          <p:spPr bwMode="auto">
            <a:xfrm>
              <a:off x="3291510" y="2125758"/>
              <a:ext cx="675409" cy="675951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437830" y="2341712"/>
              <a:ext cx="385407" cy="256486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sym typeface="+mn-lt"/>
              </a:endParaRPr>
            </a:p>
          </p:txBody>
        </p:sp>
      </p:grpSp>
      <p:grpSp>
        <p:nvGrpSpPr>
          <p:cNvPr id="22" name="Group 4"/>
          <p:cNvGrpSpPr/>
          <p:nvPr/>
        </p:nvGrpSpPr>
        <p:grpSpPr>
          <a:xfrm>
            <a:off x="7189715" y="1201684"/>
            <a:ext cx="683785" cy="675951"/>
            <a:chOff x="7201308" y="2125758"/>
            <a:chExt cx="675409" cy="675951"/>
          </a:xfrm>
        </p:grpSpPr>
        <p:sp>
          <p:nvSpPr>
            <p:cNvPr id="23" name="Oval 13"/>
            <p:cNvSpPr/>
            <p:nvPr/>
          </p:nvSpPr>
          <p:spPr bwMode="auto">
            <a:xfrm>
              <a:off x="7201308" y="2125758"/>
              <a:ext cx="675409" cy="675951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7349201" y="2302020"/>
              <a:ext cx="362484" cy="335870"/>
            </a:xfrm>
            <a:custGeom>
              <a:avLst/>
              <a:gdLst>
                <a:gd name="T0" fmla="*/ 31 w 177"/>
                <a:gd name="T1" fmla="*/ 94 h 164"/>
                <a:gd name="T2" fmla="*/ 19 w 177"/>
                <a:gd name="T3" fmla="*/ 94 h 164"/>
                <a:gd name="T4" fmla="*/ 1 w 177"/>
                <a:gd name="T5" fmla="*/ 79 h 164"/>
                <a:gd name="T6" fmla="*/ 12 w 177"/>
                <a:gd name="T7" fmla="*/ 47 h 164"/>
                <a:gd name="T8" fmla="*/ 36 w 177"/>
                <a:gd name="T9" fmla="*/ 55 h 164"/>
                <a:gd name="T10" fmla="*/ 48 w 177"/>
                <a:gd name="T11" fmla="*/ 52 h 164"/>
                <a:gd name="T12" fmla="*/ 48 w 177"/>
                <a:gd name="T13" fmla="*/ 59 h 164"/>
                <a:gd name="T14" fmla="*/ 55 w 177"/>
                <a:gd name="T15" fmla="*/ 82 h 164"/>
                <a:gd name="T16" fmla="*/ 31 w 177"/>
                <a:gd name="T17" fmla="*/ 94 h 164"/>
                <a:gd name="T18" fmla="*/ 36 w 177"/>
                <a:gd name="T19" fmla="*/ 47 h 164"/>
                <a:gd name="T20" fmla="*/ 12 w 177"/>
                <a:gd name="T21" fmla="*/ 23 h 164"/>
                <a:gd name="T22" fmla="*/ 36 w 177"/>
                <a:gd name="T23" fmla="*/ 0 h 164"/>
                <a:gd name="T24" fmla="*/ 59 w 177"/>
                <a:gd name="T25" fmla="*/ 23 h 164"/>
                <a:gd name="T26" fmla="*/ 36 w 177"/>
                <a:gd name="T27" fmla="*/ 47 h 164"/>
                <a:gd name="T28" fmla="*/ 129 w 177"/>
                <a:gd name="T29" fmla="*/ 164 h 164"/>
                <a:gd name="T30" fmla="*/ 49 w 177"/>
                <a:gd name="T31" fmla="*/ 164 h 164"/>
                <a:gd name="T32" fmla="*/ 24 w 177"/>
                <a:gd name="T33" fmla="*/ 140 h 164"/>
                <a:gd name="T34" fmla="*/ 56 w 177"/>
                <a:gd name="T35" fmla="*/ 88 h 164"/>
                <a:gd name="T36" fmla="*/ 89 w 177"/>
                <a:gd name="T37" fmla="*/ 101 h 164"/>
                <a:gd name="T38" fmla="*/ 121 w 177"/>
                <a:gd name="T39" fmla="*/ 88 h 164"/>
                <a:gd name="T40" fmla="*/ 153 w 177"/>
                <a:gd name="T41" fmla="*/ 140 h 164"/>
                <a:gd name="T42" fmla="*/ 129 w 177"/>
                <a:gd name="T43" fmla="*/ 164 h 164"/>
                <a:gd name="T44" fmla="*/ 89 w 177"/>
                <a:gd name="T45" fmla="*/ 94 h 164"/>
                <a:gd name="T46" fmla="*/ 53 w 177"/>
                <a:gd name="T47" fmla="*/ 59 h 164"/>
                <a:gd name="T48" fmla="*/ 89 w 177"/>
                <a:gd name="T49" fmla="*/ 23 h 164"/>
                <a:gd name="T50" fmla="*/ 124 w 177"/>
                <a:gd name="T51" fmla="*/ 59 h 164"/>
                <a:gd name="T52" fmla="*/ 89 w 177"/>
                <a:gd name="T53" fmla="*/ 94 h 164"/>
                <a:gd name="T54" fmla="*/ 141 w 177"/>
                <a:gd name="T55" fmla="*/ 47 h 164"/>
                <a:gd name="T56" fmla="*/ 118 w 177"/>
                <a:gd name="T57" fmla="*/ 23 h 164"/>
                <a:gd name="T58" fmla="*/ 141 w 177"/>
                <a:gd name="T59" fmla="*/ 0 h 164"/>
                <a:gd name="T60" fmla="*/ 165 w 177"/>
                <a:gd name="T61" fmla="*/ 23 h 164"/>
                <a:gd name="T62" fmla="*/ 141 w 177"/>
                <a:gd name="T63" fmla="*/ 47 h 164"/>
                <a:gd name="T64" fmla="*/ 159 w 177"/>
                <a:gd name="T65" fmla="*/ 94 h 164"/>
                <a:gd name="T66" fmla="*/ 146 w 177"/>
                <a:gd name="T67" fmla="*/ 94 h 164"/>
                <a:gd name="T68" fmla="*/ 122 w 177"/>
                <a:gd name="T69" fmla="*/ 82 h 164"/>
                <a:gd name="T70" fmla="*/ 130 w 177"/>
                <a:gd name="T71" fmla="*/ 59 h 164"/>
                <a:gd name="T72" fmla="*/ 129 w 177"/>
                <a:gd name="T73" fmla="*/ 52 h 164"/>
                <a:gd name="T74" fmla="*/ 141 w 177"/>
                <a:gd name="T75" fmla="*/ 55 h 164"/>
                <a:gd name="T76" fmla="*/ 165 w 177"/>
                <a:gd name="T77" fmla="*/ 47 h 164"/>
                <a:gd name="T78" fmla="*/ 177 w 177"/>
                <a:gd name="T79" fmla="*/ 79 h 164"/>
                <a:gd name="T80" fmla="*/ 159 w 177"/>
                <a:gd name="T8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sym typeface="+mn-lt"/>
              </a:endParaRPr>
            </a:p>
          </p:txBody>
        </p:sp>
      </p:grpSp>
      <p:grpSp>
        <p:nvGrpSpPr>
          <p:cNvPr id="25" name="Group 1"/>
          <p:cNvGrpSpPr/>
          <p:nvPr/>
        </p:nvGrpSpPr>
        <p:grpSpPr>
          <a:xfrm>
            <a:off x="1300931" y="1201684"/>
            <a:ext cx="684332" cy="675951"/>
            <a:chOff x="1328007" y="2125758"/>
            <a:chExt cx="675950" cy="675951"/>
          </a:xfrm>
        </p:grpSpPr>
        <p:sp>
          <p:nvSpPr>
            <p:cNvPr id="26" name="Oval 4"/>
            <p:cNvSpPr/>
            <p:nvPr/>
          </p:nvSpPr>
          <p:spPr bwMode="auto">
            <a:xfrm>
              <a:off x="1328007" y="2125758"/>
              <a:ext cx="675950" cy="675951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560757" y="2287931"/>
              <a:ext cx="244316" cy="364048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solidFill>
              <a:srgbClr val="619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sym typeface="+mn-lt"/>
              </a:endParaRPr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5223243" y="1201684"/>
            <a:ext cx="683785" cy="675951"/>
            <a:chOff x="5258922" y="2125758"/>
            <a:chExt cx="675409" cy="675951"/>
          </a:xfrm>
          <a:solidFill>
            <a:srgbClr val="F7F7F7"/>
          </a:solidFill>
        </p:grpSpPr>
        <p:sp>
          <p:nvSpPr>
            <p:cNvPr id="29" name="Oval 10"/>
            <p:cNvSpPr/>
            <p:nvPr/>
          </p:nvSpPr>
          <p:spPr bwMode="auto">
            <a:xfrm>
              <a:off x="5258922" y="2125758"/>
              <a:ext cx="675409" cy="6759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5442652" y="2316469"/>
              <a:ext cx="308223" cy="306972"/>
            </a:xfrm>
            <a:custGeom>
              <a:avLst/>
              <a:gdLst>
                <a:gd name="T0" fmla="*/ 141 w 152"/>
                <a:gd name="T1" fmla="*/ 152 h 152"/>
                <a:gd name="T2" fmla="*/ 132 w 152"/>
                <a:gd name="T3" fmla="*/ 148 h 152"/>
                <a:gd name="T4" fmla="*/ 101 w 152"/>
                <a:gd name="T5" fmla="*/ 117 h 152"/>
                <a:gd name="T6" fmla="*/ 65 w 152"/>
                <a:gd name="T7" fmla="*/ 128 h 152"/>
                <a:gd name="T8" fmla="*/ 0 w 152"/>
                <a:gd name="T9" fmla="*/ 64 h 152"/>
                <a:gd name="T10" fmla="*/ 65 w 152"/>
                <a:gd name="T11" fmla="*/ 0 h 152"/>
                <a:gd name="T12" fmla="*/ 129 w 152"/>
                <a:gd name="T13" fmla="*/ 64 h 152"/>
                <a:gd name="T14" fmla="*/ 118 w 152"/>
                <a:gd name="T15" fmla="*/ 100 h 152"/>
                <a:gd name="T16" fmla="*/ 149 w 152"/>
                <a:gd name="T17" fmla="*/ 132 h 152"/>
                <a:gd name="T18" fmla="*/ 152 w 152"/>
                <a:gd name="T19" fmla="*/ 140 h 152"/>
                <a:gd name="T20" fmla="*/ 141 w 152"/>
                <a:gd name="T21" fmla="*/ 152 h 152"/>
                <a:gd name="T22" fmla="*/ 65 w 152"/>
                <a:gd name="T23" fmla="*/ 23 h 152"/>
                <a:gd name="T24" fmla="*/ 24 w 152"/>
                <a:gd name="T25" fmla="*/ 64 h 152"/>
                <a:gd name="T26" fmla="*/ 65 w 152"/>
                <a:gd name="T27" fmla="*/ 105 h 152"/>
                <a:gd name="T28" fmla="*/ 106 w 152"/>
                <a:gd name="T29" fmla="*/ 64 h 152"/>
                <a:gd name="T30" fmla="*/ 65 w 152"/>
                <a:gd name="T31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rgbClr val="619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6864" y="2079716"/>
            <a:ext cx="1246756" cy="1040037"/>
            <a:chOff x="643964" y="1799520"/>
            <a:chExt cx="1246756" cy="1040037"/>
          </a:xfrm>
        </p:grpSpPr>
        <p:sp>
          <p:nvSpPr>
            <p:cNvPr id="32" name="文本框 31"/>
            <p:cNvSpPr txBox="1"/>
            <p:nvPr/>
          </p:nvSpPr>
          <p:spPr>
            <a:xfrm>
              <a:off x="643964" y="2025873"/>
              <a:ext cx="1246756" cy="8136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08464" y="1799520"/>
              <a:ext cx="1117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07296" y="2079716"/>
            <a:ext cx="1246756" cy="1040037"/>
            <a:chOff x="643964" y="1799520"/>
            <a:chExt cx="1246756" cy="1040037"/>
          </a:xfrm>
        </p:grpSpPr>
        <p:sp>
          <p:nvSpPr>
            <p:cNvPr id="38" name="文本框 37"/>
            <p:cNvSpPr txBox="1"/>
            <p:nvPr/>
          </p:nvSpPr>
          <p:spPr>
            <a:xfrm>
              <a:off x="643964" y="2025873"/>
              <a:ext cx="1246756" cy="8136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08464" y="1799520"/>
              <a:ext cx="1117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929574" y="2079716"/>
            <a:ext cx="1246756" cy="1040037"/>
            <a:chOff x="643964" y="1799520"/>
            <a:chExt cx="1246756" cy="1040037"/>
          </a:xfrm>
        </p:grpSpPr>
        <p:sp>
          <p:nvSpPr>
            <p:cNvPr id="41" name="文本框 40"/>
            <p:cNvSpPr txBox="1"/>
            <p:nvPr/>
          </p:nvSpPr>
          <p:spPr>
            <a:xfrm>
              <a:off x="643964" y="2025873"/>
              <a:ext cx="1246756" cy="8136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8464" y="1799520"/>
              <a:ext cx="1117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66115" y="2079716"/>
            <a:ext cx="1246756" cy="1040037"/>
            <a:chOff x="643964" y="1799520"/>
            <a:chExt cx="1246756" cy="1040037"/>
          </a:xfrm>
        </p:grpSpPr>
        <p:sp>
          <p:nvSpPr>
            <p:cNvPr id="44" name="文本框 43"/>
            <p:cNvSpPr txBox="1"/>
            <p:nvPr/>
          </p:nvSpPr>
          <p:spPr>
            <a:xfrm>
              <a:off x="643964" y="2025873"/>
              <a:ext cx="1246756" cy="8136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08464" y="1799520"/>
              <a:ext cx="1117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859804" y="3647792"/>
            <a:ext cx="7367335" cy="6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51PPT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模板网，幻灯片演示 模板及素材免费下载！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51PPT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模板网 唯一访问网址：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www.5 1pptmoban.com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55776" cy="450148"/>
            <a:chOff x="1271808" y="2139458"/>
            <a:chExt cx="565223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484726" cy="415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01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选题的背景与意义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2497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significance of the topic selection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椭圆 2"/>
          <p:cNvSpPr>
            <a:spLocks noChangeAspect="1" noChangeArrowheads="1"/>
          </p:cNvSpPr>
          <p:nvPr/>
        </p:nvSpPr>
        <p:spPr bwMode="auto">
          <a:xfrm>
            <a:off x="4554141" y="1552217"/>
            <a:ext cx="336947" cy="338138"/>
          </a:xfrm>
          <a:prstGeom prst="ellipse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ym typeface="+mn-lt"/>
              </a:rPr>
              <a:t>1</a:t>
            </a:r>
            <a:endParaRPr lang="en-US" dirty="0">
              <a:sym typeface="+mn-lt"/>
            </a:endParaRPr>
          </a:p>
        </p:txBody>
      </p:sp>
      <p:sp>
        <p:nvSpPr>
          <p:cNvPr id="7" name="椭圆 3"/>
          <p:cNvSpPr>
            <a:spLocks noChangeAspect="1" noChangeArrowheads="1"/>
          </p:cNvSpPr>
          <p:nvPr/>
        </p:nvSpPr>
        <p:spPr bwMode="auto">
          <a:xfrm>
            <a:off x="4554141" y="2323756"/>
            <a:ext cx="336947" cy="336947"/>
          </a:xfrm>
          <a:prstGeom prst="ellipse">
            <a:avLst/>
          </a:pr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ym typeface="+mn-lt"/>
              </a:rPr>
              <a:t>2</a:t>
            </a:r>
            <a:endParaRPr lang="en-US" dirty="0">
              <a:sym typeface="+mn-lt"/>
            </a:endParaRPr>
          </a:p>
        </p:txBody>
      </p:sp>
      <p:sp>
        <p:nvSpPr>
          <p:cNvPr id="8" name="椭圆 4"/>
          <p:cNvSpPr>
            <a:spLocks noChangeAspect="1" noChangeArrowheads="1"/>
          </p:cNvSpPr>
          <p:nvPr/>
        </p:nvSpPr>
        <p:spPr bwMode="auto">
          <a:xfrm>
            <a:off x="4554141" y="3140468"/>
            <a:ext cx="336947" cy="338138"/>
          </a:xfrm>
          <a:prstGeom prst="ellipse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ym typeface="+mn-lt"/>
              </a:rPr>
              <a:t>3</a:t>
            </a:r>
            <a:endParaRPr lang="en-US" dirty="0">
              <a:sym typeface="+mn-lt"/>
            </a:endParaRPr>
          </a:p>
        </p:txBody>
      </p:sp>
      <p:sp>
        <p:nvSpPr>
          <p:cNvPr id="17" name="直接连接符 15"/>
          <p:cNvSpPr>
            <a:spLocks noChangeShapeType="1"/>
          </p:cNvSpPr>
          <p:nvPr/>
        </p:nvSpPr>
        <p:spPr bwMode="auto">
          <a:xfrm>
            <a:off x="4554141" y="2209601"/>
            <a:ext cx="3942159" cy="0"/>
          </a:xfrm>
          <a:prstGeom prst="line">
            <a:avLst/>
          </a:prstGeom>
          <a:noFill/>
          <a:ln w="12700" cap="flat" cmpd="sng">
            <a:solidFill>
              <a:schemeClr val="accent3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9"/>
          <p:cNvSpPr>
            <a:spLocks noChangeArrowheads="1"/>
          </p:cNvSpPr>
          <p:nvPr/>
        </p:nvSpPr>
        <p:spPr bwMode="auto">
          <a:xfrm>
            <a:off x="954882" y="1341636"/>
            <a:ext cx="817960" cy="2463403"/>
          </a:xfrm>
          <a:custGeom>
            <a:avLst/>
            <a:gdLst>
              <a:gd name="T0" fmla="*/ 0 w 10000"/>
              <a:gd name="T1" fmla="*/ 0 h 10000"/>
              <a:gd name="T2" fmla="*/ 10000 w 10000"/>
              <a:gd name="T3" fmla="*/ 0 h 10000"/>
              <a:gd name="T4" fmla="*/ 8000 w 10000"/>
              <a:gd name="T5" fmla="*/ 10000 h 10000"/>
              <a:gd name="T6" fmla="*/ 2000 w 10000"/>
              <a:gd name="T7" fmla="*/ 100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19" name="任意多边形 20"/>
          <p:cNvSpPr>
            <a:spLocks noChangeArrowheads="1"/>
          </p:cNvSpPr>
          <p:nvPr/>
        </p:nvSpPr>
        <p:spPr bwMode="auto">
          <a:xfrm>
            <a:off x="1833563" y="1341636"/>
            <a:ext cx="819150" cy="2463403"/>
          </a:xfrm>
          <a:custGeom>
            <a:avLst/>
            <a:gdLst>
              <a:gd name="T0" fmla="*/ 0 w 10000"/>
              <a:gd name="T1" fmla="*/ 0 h 10000"/>
              <a:gd name="T2" fmla="*/ 10000 w 10000"/>
              <a:gd name="T3" fmla="*/ 0 h 10000"/>
              <a:gd name="T4" fmla="*/ 8000 w 10000"/>
              <a:gd name="T5" fmla="*/ 10000 h 10000"/>
              <a:gd name="T6" fmla="*/ 2000 w 10000"/>
              <a:gd name="T7" fmla="*/ 100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20" name="任意多边形 21"/>
          <p:cNvSpPr>
            <a:spLocks noChangeArrowheads="1"/>
          </p:cNvSpPr>
          <p:nvPr/>
        </p:nvSpPr>
        <p:spPr bwMode="auto">
          <a:xfrm>
            <a:off x="2713435" y="1341636"/>
            <a:ext cx="817959" cy="2463403"/>
          </a:xfrm>
          <a:custGeom>
            <a:avLst/>
            <a:gdLst>
              <a:gd name="T0" fmla="*/ 0 w 10000"/>
              <a:gd name="T1" fmla="*/ 0 h 10000"/>
              <a:gd name="T2" fmla="*/ 10000 w 10000"/>
              <a:gd name="T3" fmla="*/ 0 h 10000"/>
              <a:gd name="T4" fmla="*/ 8000 w 10000"/>
              <a:gd name="T5" fmla="*/ 10000 h 10000"/>
              <a:gd name="T6" fmla="*/ 2000 w 10000"/>
              <a:gd name="T7" fmla="*/ 100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21" name="TextBox 692"/>
          <p:cNvSpPr>
            <a:spLocks noChangeArrowheads="1"/>
          </p:cNvSpPr>
          <p:nvPr/>
        </p:nvSpPr>
        <p:spPr bwMode="auto">
          <a:xfrm>
            <a:off x="1083977" y="1938078"/>
            <a:ext cx="55976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5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005009" y="2684244"/>
            <a:ext cx="7363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单击此处添加描述文本</a:t>
            </a:r>
            <a:endParaRPr lang="zh-CN" altLang="en-US" sz="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692"/>
          <p:cNvSpPr>
            <a:spLocks noChangeArrowheads="1"/>
          </p:cNvSpPr>
          <p:nvPr/>
        </p:nvSpPr>
        <p:spPr bwMode="auto">
          <a:xfrm>
            <a:off x="1951745" y="1938078"/>
            <a:ext cx="55976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5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1872777" y="2684244"/>
            <a:ext cx="7363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单击此处添加描述文本</a:t>
            </a:r>
            <a:endParaRPr lang="zh-CN" altLang="en-US" sz="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Box 692"/>
          <p:cNvSpPr>
            <a:spLocks noChangeArrowheads="1"/>
          </p:cNvSpPr>
          <p:nvPr/>
        </p:nvSpPr>
        <p:spPr bwMode="auto">
          <a:xfrm>
            <a:off x="2836909" y="1938078"/>
            <a:ext cx="55976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5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2757941" y="2684244"/>
            <a:ext cx="7363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单击此处添加描述文本</a:t>
            </a:r>
            <a:endParaRPr lang="zh-CN" altLang="en-US" sz="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直接连接符 15"/>
          <p:cNvSpPr>
            <a:spLocks noChangeShapeType="1"/>
          </p:cNvSpPr>
          <p:nvPr/>
        </p:nvSpPr>
        <p:spPr bwMode="auto">
          <a:xfrm>
            <a:off x="4554141" y="2962076"/>
            <a:ext cx="3942159" cy="0"/>
          </a:xfrm>
          <a:prstGeom prst="line">
            <a:avLst/>
          </a:prstGeom>
          <a:noFill/>
          <a:ln w="12700" cap="flat" cmpd="sng">
            <a:solidFill>
              <a:schemeClr val="accent3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84428" y="1485702"/>
            <a:ext cx="3204690" cy="626829"/>
            <a:chOff x="461287" y="1843396"/>
            <a:chExt cx="3204690" cy="626829"/>
          </a:xfrm>
        </p:grpSpPr>
        <p:sp>
          <p:nvSpPr>
            <p:cNvPr id="29" name="文本框 28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84428" y="2267065"/>
            <a:ext cx="3204690" cy="626829"/>
            <a:chOff x="461287" y="1843396"/>
            <a:chExt cx="3204690" cy="626829"/>
          </a:xfrm>
        </p:grpSpPr>
        <p:sp>
          <p:nvSpPr>
            <p:cNvPr id="32" name="文本框 31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 材免费下载！</a:t>
              </a:r>
              <a:endParaRPr lang="zh-CN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 访问网址：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 ban.com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84428" y="3048428"/>
            <a:ext cx="3204690" cy="626829"/>
            <a:chOff x="461287" y="1843396"/>
            <a:chExt cx="3204690" cy="626829"/>
          </a:xfrm>
        </p:grpSpPr>
        <p:sp>
          <p:nvSpPr>
            <p:cNvPr id="35" name="文本框 34"/>
            <p:cNvSpPr txBox="1"/>
            <p:nvPr/>
          </p:nvSpPr>
          <p:spPr>
            <a:xfrm>
              <a:off x="470812" y="2025873"/>
              <a:ext cx="3195165" cy="44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61287" y="1843396"/>
              <a:ext cx="20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9144000" cy="4089420"/>
          </a:xfrm>
          <a:custGeom>
            <a:avLst/>
            <a:gdLst>
              <a:gd name="connsiteX0" fmla="*/ 0 w 9144000"/>
              <a:gd name="connsiteY0" fmla="*/ 0 h 3752890"/>
              <a:gd name="connsiteX1" fmla="*/ 9144000 w 9144000"/>
              <a:gd name="connsiteY1" fmla="*/ 0 h 3752890"/>
              <a:gd name="connsiteX2" fmla="*/ 9144000 w 9144000"/>
              <a:gd name="connsiteY2" fmla="*/ 3752890 h 3752890"/>
              <a:gd name="connsiteX3" fmla="*/ 0 w 9144000"/>
              <a:gd name="connsiteY3" fmla="*/ 3752890 h 375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752890">
                <a:moveTo>
                  <a:pt x="0" y="0"/>
                </a:moveTo>
                <a:lnTo>
                  <a:pt x="9144000" y="0"/>
                </a:lnTo>
                <a:lnTo>
                  <a:pt x="9144000" y="3752890"/>
                </a:lnTo>
                <a:lnTo>
                  <a:pt x="0" y="3752890"/>
                </a:lnTo>
                <a:close/>
              </a:path>
            </a:pathLst>
          </a:custGeom>
        </p:spPr>
      </p:pic>
      <p:sp>
        <p:nvSpPr>
          <p:cNvPr id="8" name="任意多边形: 形状 7"/>
          <p:cNvSpPr/>
          <p:nvPr/>
        </p:nvSpPr>
        <p:spPr>
          <a:xfrm>
            <a:off x="0" y="2188894"/>
            <a:ext cx="9144000" cy="2956195"/>
          </a:xfrm>
          <a:custGeom>
            <a:avLst/>
            <a:gdLst>
              <a:gd name="connsiteX0" fmla="*/ 2350522 w 9144000"/>
              <a:gd name="connsiteY0" fmla="*/ 51 h 2956195"/>
              <a:gd name="connsiteX1" fmla="*/ 3448050 w 9144000"/>
              <a:gd name="connsiteY1" fmla="*/ 22835 h 2956195"/>
              <a:gd name="connsiteX2" fmla="*/ 4521719 w 9144000"/>
              <a:gd name="connsiteY2" fmla="*/ 271531 h 2956195"/>
              <a:gd name="connsiteX3" fmla="*/ 4572000 w 9144000"/>
              <a:gd name="connsiteY3" fmla="*/ 305312 h 2956195"/>
              <a:gd name="connsiteX4" fmla="*/ 4622281 w 9144000"/>
              <a:gd name="connsiteY4" fmla="*/ 271531 h 2956195"/>
              <a:gd name="connsiteX5" fmla="*/ 5695950 w 9144000"/>
              <a:gd name="connsiteY5" fmla="*/ 22835 h 2956195"/>
              <a:gd name="connsiteX6" fmla="*/ 6793478 w 9144000"/>
              <a:gd name="connsiteY6" fmla="*/ 51 h 2956195"/>
              <a:gd name="connsiteX7" fmla="*/ 8586463 w 9144000"/>
              <a:gd name="connsiteY7" fmla="*/ 26930 h 2956195"/>
              <a:gd name="connsiteX8" fmla="*/ 9144000 w 9144000"/>
              <a:gd name="connsiteY8" fmla="*/ 39892 h 2956195"/>
              <a:gd name="connsiteX9" fmla="*/ 9144000 w 9144000"/>
              <a:gd name="connsiteY9" fmla="*/ 1261289 h 2956195"/>
              <a:gd name="connsiteX10" fmla="*/ 9144000 w 9144000"/>
              <a:gd name="connsiteY10" fmla="*/ 1558029 h 2956195"/>
              <a:gd name="connsiteX11" fmla="*/ 9144000 w 9144000"/>
              <a:gd name="connsiteY11" fmla="*/ 2956195 h 2956195"/>
              <a:gd name="connsiteX12" fmla="*/ 0 w 9144000"/>
              <a:gd name="connsiteY12" fmla="*/ 2956195 h 2956195"/>
              <a:gd name="connsiteX13" fmla="*/ 0 w 9144000"/>
              <a:gd name="connsiteY13" fmla="*/ 1261289 h 2956195"/>
              <a:gd name="connsiteX14" fmla="*/ 0 w 9144000"/>
              <a:gd name="connsiteY14" fmla="*/ 39892 h 2956195"/>
              <a:gd name="connsiteX15" fmla="*/ 557537 w 9144000"/>
              <a:gd name="connsiteY15" fmla="*/ 26930 h 2956195"/>
              <a:gd name="connsiteX16" fmla="*/ 2350522 w 9144000"/>
              <a:gd name="connsiteY16" fmla="*/ 51 h 29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2956195">
                <a:moveTo>
                  <a:pt x="2350522" y="51"/>
                </a:moveTo>
                <a:cubicBezTo>
                  <a:pt x="2779403" y="-642"/>
                  <a:pt x="3155752" y="5571"/>
                  <a:pt x="3448050" y="22835"/>
                </a:cubicBezTo>
                <a:cubicBezTo>
                  <a:pt x="4130079" y="63117"/>
                  <a:pt x="4354500" y="163564"/>
                  <a:pt x="4521719" y="271531"/>
                </a:cubicBezTo>
                <a:lnTo>
                  <a:pt x="4572000" y="305312"/>
                </a:lnTo>
                <a:lnTo>
                  <a:pt x="4622281" y="271531"/>
                </a:lnTo>
                <a:cubicBezTo>
                  <a:pt x="4789500" y="163564"/>
                  <a:pt x="5013921" y="63117"/>
                  <a:pt x="5695950" y="22835"/>
                </a:cubicBezTo>
                <a:cubicBezTo>
                  <a:pt x="5988248" y="5571"/>
                  <a:pt x="6364597" y="-642"/>
                  <a:pt x="6793478" y="51"/>
                </a:cubicBezTo>
                <a:cubicBezTo>
                  <a:pt x="7329579" y="917"/>
                  <a:pt x="7947760" y="12574"/>
                  <a:pt x="8586463" y="26930"/>
                </a:cubicBezTo>
                <a:lnTo>
                  <a:pt x="9144000" y="39892"/>
                </a:lnTo>
                <a:lnTo>
                  <a:pt x="9144000" y="1261289"/>
                </a:lnTo>
                <a:lnTo>
                  <a:pt x="9144000" y="1558029"/>
                </a:lnTo>
                <a:lnTo>
                  <a:pt x="9144000" y="2956195"/>
                </a:lnTo>
                <a:lnTo>
                  <a:pt x="0" y="2956195"/>
                </a:lnTo>
                <a:lnTo>
                  <a:pt x="0" y="1261289"/>
                </a:lnTo>
                <a:lnTo>
                  <a:pt x="0" y="39892"/>
                </a:lnTo>
                <a:lnTo>
                  <a:pt x="557537" y="26930"/>
                </a:lnTo>
                <a:cubicBezTo>
                  <a:pt x="1196240" y="12574"/>
                  <a:pt x="1814421" y="917"/>
                  <a:pt x="2350522" y="51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32810" y="645751"/>
            <a:ext cx="1278380" cy="1278380"/>
            <a:chOff x="1278789" y="2139458"/>
            <a:chExt cx="558242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48729" y="2204977"/>
              <a:ext cx="451639" cy="443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/>
                <a:t>02</a:t>
              </a:r>
              <a:endParaRPr lang="zh-CN" altLang="en-US" sz="60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279" y="271282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研究方法及过程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17062" y="3117692"/>
            <a:ext cx="2109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Research methods and processes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990" y="179772"/>
            <a:ext cx="466794" cy="450148"/>
            <a:chOff x="1271808" y="2139458"/>
            <a:chExt cx="578887" cy="558242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1278789" y="2139458"/>
              <a:ext cx="558242" cy="558242"/>
            </a:xfrm>
            <a:prstGeom prst="roundRect">
              <a:avLst/>
            </a:prstGeom>
            <a:solidFill>
              <a:srgbClr val="F9D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71808" y="2165602"/>
              <a:ext cx="578887" cy="49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9996" y="18834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研究方法及过程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96" y="434420"/>
            <a:ext cx="1718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methods and processes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reeform 874"/>
          <p:cNvSpPr>
            <a:spLocks noChangeAspect="1"/>
          </p:cNvSpPr>
          <p:nvPr/>
        </p:nvSpPr>
        <p:spPr bwMode="auto">
          <a:xfrm flipH="1" flipV="1">
            <a:off x="3490177" y="2573337"/>
            <a:ext cx="1596836" cy="1350345"/>
          </a:xfrm>
          <a:custGeom>
            <a:avLst/>
            <a:gdLst>
              <a:gd name="T0" fmla="*/ 717825 w 175"/>
              <a:gd name="T1" fmla="*/ 352703 h 148"/>
              <a:gd name="T2" fmla="*/ 717825 w 175"/>
              <a:gd name="T3" fmla="*/ 0 h 148"/>
              <a:gd name="T4" fmla="*/ 0 w 175"/>
              <a:gd name="T5" fmla="*/ 595946 h 148"/>
              <a:gd name="T6" fmla="*/ 717825 w 175"/>
              <a:gd name="T7" fmla="*/ 1204054 h 148"/>
              <a:gd name="T8" fmla="*/ 717825 w 175"/>
              <a:gd name="T9" fmla="*/ 863514 h 148"/>
              <a:gd name="T10" fmla="*/ 717825 w 175"/>
              <a:gd name="T11" fmla="*/ 1800000 h 148"/>
              <a:gd name="T12" fmla="*/ 717825 w 175"/>
              <a:gd name="T13" fmla="*/ 352703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5"/>
              <a:gd name="T22" fmla="*/ 0 h 148"/>
              <a:gd name="T23" fmla="*/ 175 w 175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5" h="148">
                <a:moveTo>
                  <a:pt x="59" y="29"/>
                </a:moveTo>
                <a:cubicBezTo>
                  <a:pt x="59" y="0"/>
                  <a:pt x="59" y="0"/>
                  <a:pt x="5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71"/>
                  <a:pt x="59" y="71"/>
                  <a:pt x="59" y="71"/>
                </a:cubicBezTo>
                <a:cubicBezTo>
                  <a:pt x="118" y="79"/>
                  <a:pt x="92" y="114"/>
                  <a:pt x="59" y="148"/>
                </a:cubicBezTo>
                <a:cubicBezTo>
                  <a:pt x="175" y="72"/>
                  <a:pt x="106" y="37"/>
                  <a:pt x="59" y="29"/>
                </a:cubicBezTo>
                <a:close/>
              </a:path>
            </a:pathLst>
          </a:cu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7" name="圆角矩形 53"/>
          <p:cNvSpPr/>
          <p:nvPr/>
        </p:nvSpPr>
        <p:spPr>
          <a:xfrm>
            <a:off x="1190473" y="1143162"/>
            <a:ext cx="2625345" cy="484367"/>
          </a:xfrm>
          <a:prstGeom prst="roundRect">
            <a:avLst/>
          </a:pr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ym typeface="+mn-lt"/>
              </a:rPr>
              <a:t>单击此处添加标题文本</a:t>
            </a:r>
            <a:endParaRPr lang="zh-CN" altLang="en-US" dirty="0">
              <a:sym typeface="+mn-lt"/>
            </a:endParaRPr>
          </a:p>
        </p:txBody>
      </p:sp>
      <p:sp>
        <p:nvSpPr>
          <p:cNvPr id="8" name="圆角矩形 54"/>
          <p:cNvSpPr/>
          <p:nvPr/>
        </p:nvSpPr>
        <p:spPr>
          <a:xfrm>
            <a:off x="5166143" y="3681498"/>
            <a:ext cx="2625345" cy="484367"/>
          </a:xfrm>
          <a:prstGeom prst="roundRect">
            <a:avLst/>
          </a:prstGeom>
          <a:solidFill>
            <a:srgbClr val="F9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>
                <a:sym typeface="+mn-lt"/>
              </a:rPr>
              <a:t>单击此处添加标题文本</a:t>
            </a:r>
            <a:endParaRPr lang="zh-CN" altLang="en-US" dirty="0">
              <a:sym typeface="+mn-lt"/>
            </a:endParaRPr>
          </a:p>
        </p:txBody>
      </p:sp>
      <p:sp>
        <p:nvSpPr>
          <p:cNvPr id="14" name="Freeform 874"/>
          <p:cNvSpPr>
            <a:spLocks noChangeAspect="1"/>
          </p:cNvSpPr>
          <p:nvPr/>
        </p:nvSpPr>
        <p:spPr bwMode="auto">
          <a:xfrm>
            <a:off x="4006434" y="1222993"/>
            <a:ext cx="1596836" cy="1350345"/>
          </a:xfrm>
          <a:custGeom>
            <a:avLst/>
            <a:gdLst>
              <a:gd name="T0" fmla="*/ 717825 w 175"/>
              <a:gd name="T1" fmla="*/ 352703 h 148"/>
              <a:gd name="T2" fmla="*/ 717825 w 175"/>
              <a:gd name="T3" fmla="*/ 0 h 148"/>
              <a:gd name="T4" fmla="*/ 0 w 175"/>
              <a:gd name="T5" fmla="*/ 595946 h 148"/>
              <a:gd name="T6" fmla="*/ 717825 w 175"/>
              <a:gd name="T7" fmla="*/ 1204054 h 148"/>
              <a:gd name="T8" fmla="*/ 717825 w 175"/>
              <a:gd name="T9" fmla="*/ 863514 h 148"/>
              <a:gd name="T10" fmla="*/ 717825 w 175"/>
              <a:gd name="T11" fmla="*/ 1800000 h 148"/>
              <a:gd name="T12" fmla="*/ 717825 w 175"/>
              <a:gd name="T13" fmla="*/ 352703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5"/>
              <a:gd name="T22" fmla="*/ 0 h 148"/>
              <a:gd name="T23" fmla="*/ 175 w 175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5" h="148">
                <a:moveTo>
                  <a:pt x="59" y="29"/>
                </a:moveTo>
                <a:cubicBezTo>
                  <a:pt x="59" y="0"/>
                  <a:pt x="59" y="0"/>
                  <a:pt x="5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71"/>
                  <a:pt x="59" y="71"/>
                  <a:pt x="59" y="71"/>
                </a:cubicBezTo>
                <a:cubicBezTo>
                  <a:pt x="118" y="79"/>
                  <a:pt x="92" y="114"/>
                  <a:pt x="59" y="148"/>
                </a:cubicBezTo>
                <a:cubicBezTo>
                  <a:pt x="175" y="72"/>
                  <a:pt x="106" y="37"/>
                  <a:pt x="59" y="29"/>
                </a:cubicBezTo>
                <a:close/>
              </a:path>
            </a:pathLst>
          </a:custGeom>
          <a:solidFill>
            <a:srgbClr val="61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8089" y="1758561"/>
            <a:ext cx="2625345" cy="998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l"/>
            <a:r>
              <a:rPr lang="zh-CN" altLang="en-US" dirty="0"/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10954" y="2553494"/>
            <a:ext cx="2625345" cy="11830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dirty="0"/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  <a:r>
              <a:rPr lang="en-US" altLang="zh-CN" dirty="0"/>
              <a:t>51PPT</a:t>
            </a:r>
            <a:r>
              <a:rPr lang="zh-CN" altLang="en-US" dirty="0"/>
              <a:t>模板 网 唯一访问 网址：</a:t>
            </a:r>
            <a:endParaRPr lang="en-US" altLang="zh-CN" dirty="0"/>
          </a:p>
          <a:p>
            <a:pPr algn="r"/>
            <a:r>
              <a:rPr lang="en-US" altLang="zh-CN" dirty="0"/>
              <a:t>www.51pptm oban.com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48912eaa-0751-4dc2-9596-57f56c2cacb9"/>
  <p:tag name="COMMONDATA" val="eyJoZGlkIjoiOTdkMDIwNmVkMmI1OTliMmZkNDI2YWRiMzA4YzYwYTUifQ=="/>
</p:tagLst>
</file>

<file path=ppt/theme/theme1.xml><?xml version="1.0" encoding="utf-8"?>
<a:theme xmlns:a="http://schemas.openxmlformats.org/drawingml/2006/main" name="51PPT模板网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qsx4o2j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5148</Words>
  <Application>WPS 演示</Application>
  <PresentationFormat>自定义</PresentationFormat>
  <Paragraphs>518</Paragraphs>
  <Slides>23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6" baseType="lpstr">
      <vt:lpstr>Arial</vt:lpstr>
      <vt:lpstr>宋体</vt:lpstr>
      <vt:lpstr>Wingdings</vt:lpstr>
      <vt:lpstr>HarmonyOS Sans SC Light</vt:lpstr>
      <vt:lpstr>阿里巴巴普惠体 2.0 55 Regular</vt:lpstr>
      <vt:lpstr>Gill Sans</vt:lpstr>
      <vt:lpstr>阿里汉仪智能黑体</vt:lpstr>
      <vt:lpstr>黑体</vt:lpstr>
      <vt:lpstr>Gulim</vt:lpstr>
      <vt:lpstr>Malgun Gothic</vt:lpstr>
      <vt:lpstr>Calibri</vt:lpstr>
      <vt:lpstr>Gill Sans MT</vt:lpstr>
      <vt:lpstr>微软雅黑</vt:lpstr>
      <vt:lpstr>Arial Unicode MS</vt:lpstr>
      <vt:lpstr>Aller Light</vt:lpstr>
      <vt:lpstr>Helvetica Light</vt:lpstr>
      <vt:lpstr>Kontrapunkt Bob</vt:lpstr>
      <vt:lpstr>Wide Latin</vt:lpstr>
      <vt:lpstr>阿里巴巴普惠体 2.0 65 Medium</vt:lpstr>
      <vt:lpstr>Segoe Print</vt:lpstr>
      <vt:lpstr>阿里巴巴普惠体 2.0 55 Regular</vt:lpstr>
      <vt:lpstr>HarmonyOS Sans SC Light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简约扁平学术风论文答辩ppt模板</dc:title>
  <dc:creator>51PPT模板网</dc:creator>
  <cp:keywords>www.51pptmoban.com（原创作品）</cp:keywords>
  <dc:description>51PPT模板网，幻灯片演示模板及素材免费下载！
51PPT模板网 唯一访问网址：www.51pptmoban.com</dc:description>
  <cp:lastModifiedBy>WPS_1619250445</cp:lastModifiedBy>
  <cp:revision>82</cp:revision>
  <dcterms:created xsi:type="dcterms:W3CDTF">2017-01-14T09:35:00Z</dcterms:created>
  <dcterms:modified xsi:type="dcterms:W3CDTF">2023-05-20T00:56:25Z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72A78257CD344BEDB2E2CA32D08332BA_12</vt:lpwstr>
  </property>
  <property fmtid="{D5CDD505-2E9C-101B-9397-08002B2CF9AE}" pid="3" name="KSOProductBuildVer">
    <vt:lpwstr>2052-11.1.0.14309</vt:lpwstr>
  </property>
</Properties>
</file>