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314" r:id="rId2"/>
    <p:sldId id="285" r:id="rId3"/>
    <p:sldId id="516" r:id="rId4"/>
    <p:sldId id="520" r:id="rId5"/>
    <p:sldId id="262" r:id="rId6"/>
    <p:sldId id="269" r:id="rId7"/>
    <p:sldId id="524" r:id="rId8"/>
    <p:sldId id="525" r:id="rId9"/>
    <p:sldId id="526" r:id="rId10"/>
    <p:sldId id="529" r:id="rId11"/>
    <p:sldId id="530" r:id="rId12"/>
    <p:sldId id="523" r:id="rId13"/>
    <p:sldId id="522" r:id="rId14"/>
    <p:sldId id="531" r:id="rId15"/>
    <p:sldId id="532" r:id="rId16"/>
    <p:sldId id="533" r:id="rId17"/>
    <p:sldId id="534" r:id="rId18"/>
  </p:sldIdLst>
  <p:sldSz cx="9144000" cy="5143500" type="screen16x9"/>
  <p:notesSz cx="6858000" cy="9144000"/>
  <p:embeddedFontLst>
    <p:embeddedFont>
      <p:font typeface="DM Sans" pitchFamily="2" charset="0"/>
      <p:regular r:id="rId20"/>
      <p:bold r:id="rId21"/>
      <p:italic r:id="rId22"/>
      <p:boldItalic r:id="rId23"/>
    </p:embeddedFont>
    <p:embeddedFont>
      <p:font typeface="Karla" pitchFamily="2" charset="0"/>
      <p:regular r:id="rId24"/>
      <p:bold r:id="rId25"/>
    </p:embeddedFont>
    <p:embeddedFont>
      <p:font typeface="Proxima Nova" panose="020B060402020202020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98034-363F-41F1-8895-F57EA72DF416}" v="95" dt="2024-08-27T18:47:18.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3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microsoft.com/office/2015/10/relationships/revisionInfo" Target="revisionInfo.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 Li" userId="aecdaefb-b854-4876-863d-11a3e7feaa09" providerId="ADAL" clId="{E600D484-EF3D-47BC-BCC1-E5F1DA6B2446}"/>
    <pc:docChg chg="undo custSel modSld">
      <pc:chgData name="Leon Li" userId="aecdaefb-b854-4876-863d-11a3e7feaa09" providerId="ADAL" clId="{E600D484-EF3D-47BC-BCC1-E5F1DA6B2446}" dt="2024-08-19T00:58:36.405" v="168" actId="20577"/>
      <pc:docMkLst>
        <pc:docMk/>
      </pc:docMkLst>
      <pc:sldChg chg="modSp">
        <pc:chgData name="Leon Li" userId="aecdaefb-b854-4876-863d-11a3e7feaa09" providerId="ADAL" clId="{E600D484-EF3D-47BC-BCC1-E5F1DA6B2446}" dt="2024-08-19T00:58:36.405" v="168" actId="20577"/>
        <pc:sldMkLst>
          <pc:docMk/>
          <pc:sldMk cId="1477494247" sldId="285"/>
        </pc:sldMkLst>
        <pc:spChg chg="mod">
          <ac:chgData name="Leon Li" userId="aecdaefb-b854-4876-863d-11a3e7feaa09" providerId="ADAL" clId="{E600D484-EF3D-47BC-BCC1-E5F1DA6B2446}" dt="2024-08-19T00:58:36.405" v="168" actId="20577"/>
          <ac:spMkLst>
            <pc:docMk/>
            <pc:sldMk cId="1477494247" sldId="285"/>
            <ac:spMk id="3" creationId="{E8BDEA43-BE39-4289-9E94-36EE53BA618D}"/>
          </ac:spMkLst>
        </pc:spChg>
      </pc:sldChg>
      <pc:sldChg chg="modSp">
        <pc:chgData name="Leon Li" userId="aecdaefb-b854-4876-863d-11a3e7feaa09" providerId="ADAL" clId="{E600D484-EF3D-47BC-BCC1-E5F1DA6B2446}" dt="2024-08-19T00:40:49.668" v="39" actId="20577"/>
        <pc:sldMkLst>
          <pc:docMk/>
          <pc:sldMk cId="1787807616" sldId="314"/>
        </pc:sldMkLst>
        <pc:spChg chg="mod">
          <ac:chgData name="Leon Li" userId="aecdaefb-b854-4876-863d-11a3e7feaa09" providerId="ADAL" clId="{E600D484-EF3D-47BC-BCC1-E5F1DA6B2446}" dt="2024-08-19T00:40:26.387" v="7" actId="20577"/>
          <ac:spMkLst>
            <pc:docMk/>
            <pc:sldMk cId="1787807616" sldId="314"/>
            <ac:spMk id="10" creationId="{00000000-0000-0000-0000-000000000000}"/>
          </ac:spMkLst>
        </pc:spChg>
        <pc:spChg chg="mod">
          <ac:chgData name="Leon Li" userId="aecdaefb-b854-4876-863d-11a3e7feaa09" providerId="ADAL" clId="{E600D484-EF3D-47BC-BCC1-E5F1DA6B2446}" dt="2024-08-19T00:40:49.668" v="39" actId="20577"/>
          <ac:spMkLst>
            <pc:docMk/>
            <pc:sldMk cId="1787807616" sldId="314"/>
            <ac:spMk id="11" creationId="{00000000-0000-0000-0000-000000000000}"/>
          </ac:spMkLst>
        </pc:spChg>
      </pc:sldChg>
    </pc:docChg>
  </pc:docChgLst>
  <pc:docChgLst>
    <pc:chgData name="Leon Li" userId="aecdaefb-b854-4876-863d-11a3e7feaa09" providerId="ADAL" clId="{0CD9761B-81DE-4A76-A562-AA48583D6230}"/>
    <pc:docChg chg="undo custSel addSld delSld modSld sldOrd">
      <pc:chgData name="Leon Li" userId="aecdaefb-b854-4876-863d-11a3e7feaa09" providerId="ADAL" clId="{0CD9761B-81DE-4A76-A562-AA48583D6230}" dt="2024-05-29T04:42:17.507" v="4584" actId="1076"/>
      <pc:docMkLst>
        <pc:docMk/>
      </pc:docMkLst>
      <pc:sldChg chg="modSp add">
        <pc:chgData name="Leon Li" userId="aecdaefb-b854-4876-863d-11a3e7feaa09" providerId="ADAL" clId="{0CD9761B-81DE-4A76-A562-AA48583D6230}" dt="2024-05-29T02:49:10.505" v="3731" actId="20577"/>
        <pc:sldMkLst>
          <pc:docMk/>
          <pc:sldMk cId="1477494247" sldId="285"/>
        </pc:sldMkLst>
        <pc:spChg chg="mod">
          <ac:chgData name="Leon Li" userId="aecdaefb-b854-4876-863d-11a3e7feaa09" providerId="ADAL" clId="{0CD9761B-81DE-4A76-A562-AA48583D6230}" dt="2024-05-29T02:49:10.505" v="3731" actId="20577"/>
          <ac:spMkLst>
            <pc:docMk/>
            <pc:sldMk cId="1477494247" sldId="285"/>
            <ac:spMk id="3" creationId="{E8BDEA43-BE39-4289-9E94-36EE53BA618D}"/>
          </ac:spMkLst>
        </pc:spChg>
      </pc:sldChg>
      <pc:sldChg chg="addSp delSp modSp add">
        <pc:chgData name="Leon Li" userId="aecdaefb-b854-4876-863d-11a3e7feaa09" providerId="ADAL" clId="{0CD9761B-81DE-4A76-A562-AA48583D6230}" dt="2024-05-29T00:33:58.436" v="326" actId="20577"/>
        <pc:sldMkLst>
          <pc:docMk/>
          <pc:sldMk cId="288269815" sldId="313"/>
        </pc:sldMkLst>
        <pc:spChg chg="add">
          <ac:chgData name="Leon Li" userId="aecdaefb-b854-4876-863d-11a3e7feaa09" providerId="ADAL" clId="{0CD9761B-81DE-4A76-A562-AA48583D6230}" dt="2024-05-29T00:31:49.315" v="170"/>
          <ac:spMkLst>
            <pc:docMk/>
            <pc:sldMk cId="288269815" sldId="313"/>
            <ac:spMk id="8" creationId="{623C7ECE-FA9A-43E4-A4E1-D92453D223D6}"/>
          </ac:spMkLst>
        </pc:spChg>
        <pc:spChg chg="add">
          <ac:chgData name="Leon Li" userId="aecdaefb-b854-4876-863d-11a3e7feaa09" providerId="ADAL" clId="{0CD9761B-81DE-4A76-A562-AA48583D6230}" dt="2024-05-29T00:31:49.315" v="170"/>
          <ac:spMkLst>
            <pc:docMk/>
            <pc:sldMk cId="288269815" sldId="313"/>
            <ac:spMk id="9" creationId="{020566D0-493C-4B6B-9406-4A81E54B135B}"/>
          </ac:spMkLst>
        </pc:spChg>
        <pc:spChg chg="add">
          <ac:chgData name="Leon Li" userId="aecdaefb-b854-4876-863d-11a3e7feaa09" providerId="ADAL" clId="{0CD9761B-81DE-4A76-A562-AA48583D6230}" dt="2024-05-29T00:31:49.315" v="170"/>
          <ac:spMkLst>
            <pc:docMk/>
            <pc:sldMk cId="288269815" sldId="313"/>
            <ac:spMk id="10" creationId="{0E3EFD7D-52A7-402E-8165-AD4AC90EE5B6}"/>
          </ac:spMkLst>
        </pc:spChg>
        <pc:spChg chg="add">
          <ac:chgData name="Leon Li" userId="aecdaefb-b854-4876-863d-11a3e7feaa09" providerId="ADAL" clId="{0CD9761B-81DE-4A76-A562-AA48583D6230}" dt="2024-05-29T00:31:49.315" v="170"/>
          <ac:spMkLst>
            <pc:docMk/>
            <pc:sldMk cId="288269815" sldId="313"/>
            <ac:spMk id="11" creationId="{FD88D344-9005-4D7E-ABDF-7228A05C42FE}"/>
          </ac:spMkLst>
        </pc:spChg>
        <pc:spChg chg="mod">
          <ac:chgData name="Leon Li" userId="aecdaefb-b854-4876-863d-11a3e7feaa09" providerId="ADAL" clId="{0CD9761B-81DE-4A76-A562-AA48583D6230}" dt="2024-05-29T00:31:36.374" v="167"/>
          <ac:spMkLst>
            <pc:docMk/>
            <pc:sldMk cId="288269815" sldId="313"/>
            <ac:spMk id="134" creationId="{00000000-0000-0000-0000-000000000000}"/>
          </ac:spMkLst>
        </pc:spChg>
        <pc:spChg chg="mod">
          <ac:chgData name="Leon Li" userId="aecdaefb-b854-4876-863d-11a3e7feaa09" providerId="ADAL" clId="{0CD9761B-81DE-4A76-A562-AA48583D6230}" dt="2024-05-29T00:33:58.436" v="326" actId="20577"/>
          <ac:spMkLst>
            <pc:docMk/>
            <pc:sldMk cId="288269815" sldId="313"/>
            <ac:spMk id="135" creationId="{00000000-0000-0000-0000-000000000000}"/>
          </ac:spMkLst>
        </pc:spChg>
        <pc:spChg chg="del">
          <ac:chgData name="Leon Li" userId="aecdaefb-b854-4876-863d-11a3e7feaa09" providerId="ADAL" clId="{0CD9761B-81DE-4A76-A562-AA48583D6230}" dt="2024-05-29T00:31:54.993" v="171" actId="478"/>
          <ac:spMkLst>
            <pc:docMk/>
            <pc:sldMk cId="288269815" sldId="313"/>
            <ac:spMk id="136" creationId="{00000000-0000-0000-0000-000000000000}"/>
          </ac:spMkLst>
        </pc:spChg>
        <pc:picChg chg="del">
          <ac:chgData name="Leon Li" userId="aecdaefb-b854-4876-863d-11a3e7feaa09" providerId="ADAL" clId="{0CD9761B-81DE-4A76-A562-AA48583D6230}" dt="2024-05-29T00:31:39.646" v="168" actId="478"/>
          <ac:picMkLst>
            <pc:docMk/>
            <pc:sldMk cId="288269815" sldId="313"/>
            <ac:picMk id="5" creationId="{1BBE4C5C-BE7A-44C7-88EB-EFCB43880D34}"/>
          </ac:picMkLst>
        </pc:picChg>
        <pc:picChg chg="del">
          <ac:chgData name="Leon Li" userId="aecdaefb-b854-4876-863d-11a3e7feaa09" providerId="ADAL" clId="{0CD9761B-81DE-4A76-A562-AA48583D6230}" dt="2024-05-29T00:31:40.581" v="169" actId="478"/>
          <ac:picMkLst>
            <pc:docMk/>
            <pc:sldMk cId="288269815" sldId="313"/>
            <ac:picMk id="6" creationId="{C7A38E52-A1F6-459F-B5C4-E8238E61ECDA}"/>
          </ac:picMkLst>
        </pc:picChg>
        <pc:picChg chg="add">
          <ac:chgData name="Leon Li" userId="aecdaefb-b854-4876-863d-11a3e7feaa09" providerId="ADAL" clId="{0CD9761B-81DE-4A76-A562-AA48583D6230}" dt="2024-05-29T00:31:49.315" v="170"/>
          <ac:picMkLst>
            <pc:docMk/>
            <pc:sldMk cId="288269815" sldId="313"/>
            <ac:picMk id="7" creationId="{D78FA268-C669-4466-AE8A-D3C2A511E744}"/>
          </ac:picMkLst>
        </pc:picChg>
        <pc:picChg chg="add">
          <ac:chgData name="Leon Li" userId="aecdaefb-b854-4876-863d-11a3e7feaa09" providerId="ADAL" clId="{0CD9761B-81DE-4A76-A562-AA48583D6230}" dt="2024-05-29T00:31:49.315" v="170"/>
          <ac:picMkLst>
            <pc:docMk/>
            <pc:sldMk cId="288269815" sldId="313"/>
            <ac:picMk id="12" creationId="{2F5B0F60-56A7-4D62-88C2-334B07439209}"/>
          </ac:picMkLst>
        </pc:picChg>
      </pc:sldChg>
      <pc:sldChg chg="modSp add">
        <pc:chgData name="Leon Li" userId="aecdaefb-b854-4876-863d-11a3e7feaa09" providerId="ADAL" clId="{0CD9761B-81DE-4A76-A562-AA48583D6230}" dt="2024-05-29T00:28:14.505" v="38" actId="20577"/>
        <pc:sldMkLst>
          <pc:docMk/>
          <pc:sldMk cId="1787807616" sldId="314"/>
        </pc:sldMkLst>
        <pc:spChg chg="mod">
          <ac:chgData name="Leon Li" userId="aecdaefb-b854-4876-863d-11a3e7feaa09" providerId="ADAL" clId="{0CD9761B-81DE-4A76-A562-AA48583D6230}" dt="2024-05-29T00:26:43.318" v="13" actId="20577"/>
          <ac:spMkLst>
            <pc:docMk/>
            <pc:sldMk cId="1787807616" sldId="314"/>
            <ac:spMk id="10" creationId="{00000000-0000-0000-0000-000000000000}"/>
          </ac:spMkLst>
        </pc:spChg>
        <pc:spChg chg="mod">
          <ac:chgData name="Leon Li" userId="aecdaefb-b854-4876-863d-11a3e7feaa09" providerId="ADAL" clId="{0CD9761B-81DE-4A76-A562-AA48583D6230}" dt="2024-05-29T00:28:14.505" v="38" actId="20577"/>
          <ac:spMkLst>
            <pc:docMk/>
            <pc:sldMk cId="1787807616" sldId="314"/>
            <ac:spMk id="11" creationId="{00000000-0000-0000-0000-000000000000}"/>
          </ac:spMkLst>
        </pc:spChg>
      </pc:sldChg>
      <pc:sldMasterChg chg="delSldLayout">
        <pc:chgData name="Leon Li" userId="aecdaefb-b854-4876-863d-11a3e7feaa09" providerId="ADAL" clId="{0CD9761B-81DE-4A76-A562-AA48583D6230}" dt="2024-05-29T00:26:40.549" v="12" actId="2696"/>
        <pc:sldMasterMkLst>
          <pc:docMk/>
          <pc:sldMasterMk cId="3924790754" sldId="2147483661"/>
        </pc:sldMasterMkLst>
      </pc:sldMasterChg>
    </pc:docChg>
  </pc:docChgLst>
  <pc:docChgLst>
    <pc:chgData name="Leon Li" userId="aecdaefb-b854-4876-863d-11a3e7feaa09" providerId="ADAL" clId="{92598034-363F-41F1-8895-F57EA72DF416}"/>
    <pc:docChg chg="undo custSel addSld delSld modSld sldOrd">
      <pc:chgData name="Leon Li" userId="aecdaefb-b854-4876-863d-11a3e7feaa09" providerId="ADAL" clId="{92598034-363F-41F1-8895-F57EA72DF416}" dt="2024-09-02T22:46:02.410" v="5895" actId="20577"/>
      <pc:docMkLst>
        <pc:docMk/>
      </pc:docMkLst>
      <pc:sldChg chg="modSp add mod">
        <pc:chgData name="Leon Li" userId="aecdaefb-b854-4876-863d-11a3e7feaa09" providerId="ADAL" clId="{92598034-363F-41F1-8895-F57EA72DF416}" dt="2024-08-27T16:03:49.796" v="316" actId="20577"/>
        <pc:sldMkLst>
          <pc:docMk/>
          <pc:sldMk cId="0" sldId="262"/>
        </pc:sldMkLst>
        <pc:spChg chg="mod">
          <ac:chgData name="Leon Li" userId="aecdaefb-b854-4876-863d-11a3e7feaa09" providerId="ADAL" clId="{92598034-363F-41F1-8895-F57EA72DF416}" dt="2024-08-27T16:03:49.796" v="316" actId="20577"/>
          <ac:spMkLst>
            <pc:docMk/>
            <pc:sldMk cId="0" sldId="262"/>
            <ac:spMk id="6" creationId="{00000000-0000-0000-0000-000000000000}"/>
          </ac:spMkLst>
        </pc:spChg>
      </pc:sldChg>
      <pc:sldChg chg="addSp modSp add mod modAnim">
        <pc:chgData name="Leon Li" userId="aecdaefb-b854-4876-863d-11a3e7feaa09" providerId="ADAL" clId="{92598034-363F-41F1-8895-F57EA72DF416}" dt="2024-08-27T16:36:47.424" v="641"/>
        <pc:sldMkLst>
          <pc:docMk/>
          <pc:sldMk cId="0" sldId="269"/>
        </pc:sldMkLst>
        <pc:spChg chg="mod">
          <ac:chgData name="Leon Li" userId="aecdaefb-b854-4876-863d-11a3e7feaa09" providerId="ADAL" clId="{92598034-363F-41F1-8895-F57EA72DF416}" dt="2024-08-27T16:36:31.977" v="635" actId="20577"/>
          <ac:spMkLst>
            <pc:docMk/>
            <pc:sldMk cId="0" sldId="269"/>
            <ac:spMk id="2" creationId="{00000000-0000-0000-0000-000000000000}"/>
          </ac:spMkLst>
        </pc:spChg>
        <pc:spChg chg="mod">
          <ac:chgData name="Leon Li" userId="aecdaefb-b854-4876-863d-11a3e7feaa09" providerId="ADAL" clId="{92598034-363F-41F1-8895-F57EA72DF416}" dt="2024-08-27T16:31:27.746" v="445" actId="14100"/>
          <ac:spMkLst>
            <pc:docMk/>
            <pc:sldMk cId="0" sldId="269"/>
            <ac:spMk id="6" creationId="{00000000-0000-0000-0000-000000000000}"/>
          </ac:spMkLst>
        </pc:spChg>
        <pc:spChg chg="add mod">
          <ac:chgData name="Leon Li" userId="aecdaefb-b854-4876-863d-11a3e7feaa09" providerId="ADAL" clId="{92598034-363F-41F1-8895-F57EA72DF416}" dt="2024-08-27T16:36:43.813" v="640" actId="1076"/>
          <ac:spMkLst>
            <pc:docMk/>
            <pc:sldMk cId="0" sldId="269"/>
            <ac:spMk id="10" creationId="{E6DC1C72-51E8-3CD7-45CA-8BCDC0C3D615}"/>
          </ac:spMkLst>
        </pc:spChg>
      </pc:sldChg>
      <pc:sldChg chg="modSp mod">
        <pc:chgData name="Leon Li" userId="aecdaefb-b854-4876-863d-11a3e7feaa09" providerId="ADAL" clId="{92598034-363F-41F1-8895-F57EA72DF416}" dt="2024-08-27T15:47:47.262" v="197" actId="20577"/>
        <pc:sldMkLst>
          <pc:docMk/>
          <pc:sldMk cId="1477494247" sldId="285"/>
        </pc:sldMkLst>
        <pc:spChg chg="mod">
          <ac:chgData name="Leon Li" userId="aecdaefb-b854-4876-863d-11a3e7feaa09" providerId="ADAL" clId="{92598034-363F-41F1-8895-F57EA72DF416}" dt="2024-08-25T21:08:14.974" v="132" actId="20577"/>
          <ac:spMkLst>
            <pc:docMk/>
            <pc:sldMk cId="1477494247" sldId="285"/>
            <ac:spMk id="2" creationId="{E98ED3D7-19B7-4B2F-BF40-078928E02871}"/>
          </ac:spMkLst>
        </pc:spChg>
        <pc:spChg chg="mod">
          <ac:chgData name="Leon Li" userId="aecdaefb-b854-4876-863d-11a3e7feaa09" providerId="ADAL" clId="{92598034-363F-41F1-8895-F57EA72DF416}" dt="2024-08-27T15:47:47.262" v="197" actId="20577"/>
          <ac:spMkLst>
            <pc:docMk/>
            <pc:sldMk cId="1477494247" sldId="285"/>
            <ac:spMk id="3" creationId="{E8BDEA43-BE39-4289-9E94-36EE53BA618D}"/>
          </ac:spMkLst>
        </pc:spChg>
      </pc:sldChg>
      <pc:sldChg chg="addSp delSp modSp mod">
        <pc:chgData name="Leon Li" userId="aecdaefb-b854-4876-863d-11a3e7feaa09" providerId="ADAL" clId="{92598034-363F-41F1-8895-F57EA72DF416}" dt="2024-08-25T21:07:38.927" v="90" actId="20577"/>
        <pc:sldMkLst>
          <pc:docMk/>
          <pc:sldMk cId="1787807616" sldId="314"/>
        </pc:sldMkLst>
        <pc:spChg chg="mod">
          <ac:chgData name="Leon Li" userId="aecdaefb-b854-4876-863d-11a3e7feaa09" providerId="ADAL" clId="{92598034-363F-41F1-8895-F57EA72DF416}" dt="2024-08-25T21:07:38.927" v="90" actId="20577"/>
          <ac:spMkLst>
            <pc:docMk/>
            <pc:sldMk cId="1787807616" sldId="314"/>
            <ac:spMk id="10" creationId="{00000000-0000-0000-0000-000000000000}"/>
          </ac:spMkLst>
        </pc:spChg>
        <pc:spChg chg="mod">
          <ac:chgData name="Leon Li" userId="aecdaefb-b854-4876-863d-11a3e7feaa09" providerId="ADAL" clId="{92598034-363F-41F1-8895-F57EA72DF416}" dt="2024-08-25T21:07:32.316" v="79" actId="20577"/>
          <ac:spMkLst>
            <pc:docMk/>
            <pc:sldMk cId="1787807616" sldId="314"/>
            <ac:spMk id="11" creationId="{00000000-0000-0000-0000-000000000000}"/>
          </ac:spMkLst>
        </pc:spChg>
        <pc:graphicFrameChg chg="add del mod">
          <ac:chgData name="Leon Li" userId="aecdaefb-b854-4876-863d-11a3e7feaa09" providerId="ADAL" clId="{92598034-363F-41F1-8895-F57EA72DF416}" dt="2024-08-25T21:05:56.524" v="1" actId="478"/>
          <ac:graphicFrameMkLst>
            <pc:docMk/>
            <pc:sldMk cId="1787807616" sldId="314"/>
            <ac:graphicFrameMk id="2" creationId="{5551B646-ACB7-E887-C582-4CE0A411D4D1}"/>
          </ac:graphicFrameMkLst>
        </pc:graphicFrameChg>
      </pc:sldChg>
      <pc:sldChg chg="del">
        <pc:chgData name="Leon Li" userId="aecdaefb-b854-4876-863d-11a3e7feaa09" providerId="ADAL" clId="{92598034-363F-41F1-8895-F57EA72DF416}" dt="2024-08-27T16:36:58.668" v="642" actId="47"/>
        <pc:sldMkLst>
          <pc:docMk/>
          <pc:sldMk cId="4293398659" sldId="315"/>
        </pc:sldMkLst>
      </pc:sldChg>
      <pc:sldChg chg="del">
        <pc:chgData name="Leon Li" userId="aecdaefb-b854-4876-863d-11a3e7feaa09" providerId="ADAL" clId="{92598034-363F-41F1-8895-F57EA72DF416}" dt="2024-08-27T15:59:00.193" v="198" actId="47"/>
        <pc:sldMkLst>
          <pc:docMk/>
          <pc:sldMk cId="1199409454" sldId="316"/>
        </pc:sldMkLst>
      </pc:sldChg>
      <pc:sldChg chg="del">
        <pc:chgData name="Leon Li" userId="aecdaefb-b854-4876-863d-11a3e7feaa09" providerId="ADAL" clId="{92598034-363F-41F1-8895-F57EA72DF416}" dt="2024-08-27T15:59:00.193" v="198" actId="47"/>
        <pc:sldMkLst>
          <pc:docMk/>
          <pc:sldMk cId="1321455779" sldId="317"/>
        </pc:sldMkLst>
      </pc:sldChg>
      <pc:sldChg chg="del">
        <pc:chgData name="Leon Li" userId="aecdaefb-b854-4876-863d-11a3e7feaa09" providerId="ADAL" clId="{92598034-363F-41F1-8895-F57EA72DF416}" dt="2024-08-27T15:59:00.193" v="198" actId="47"/>
        <pc:sldMkLst>
          <pc:docMk/>
          <pc:sldMk cId="3693404148" sldId="319"/>
        </pc:sldMkLst>
      </pc:sldChg>
      <pc:sldChg chg="del">
        <pc:chgData name="Leon Li" userId="aecdaefb-b854-4876-863d-11a3e7feaa09" providerId="ADAL" clId="{92598034-363F-41F1-8895-F57EA72DF416}" dt="2024-08-27T15:59:00.193" v="198" actId="47"/>
        <pc:sldMkLst>
          <pc:docMk/>
          <pc:sldMk cId="1734665086" sldId="321"/>
        </pc:sldMkLst>
      </pc:sldChg>
      <pc:sldChg chg="del">
        <pc:chgData name="Leon Li" userId="aecdaefb-b854-4876-863d-11a3e7feaa09" providerId="ADAL" clId="{92598034-363F-41F1-8895-F57EA72DF416}" dt="2024-08-27T15:59:00.193" v="198" actId="47"/>
        <pc:sldMkLst>
          <pc:docMk/>
          <pc:sldMk cId="3197873032" sldId="322"/>
        </pc:sldMkLst>
      </pc:sldChg>
      <pc:sldChg chg="del">
        <pc:chgData name="Leon Li" userId="aecdaefb-b854-4876-863d-11a3e7feaa09" providerId="ADAL" clId="{92598034-363F-41F1-8895-F57EA72DF416}" dt="2024-08-27T15:59:00.193" v="198" actId="47"/>
        <pc:sldMkLst>
          <pc:docMk/>
          <pc:sldMk cId="221896657" sldId="323"/>
        </pc:sldMkLst>
      </pc:sldChg>
      <pc:sldChg chg="del">
        <pc:chgData name="Leon Li" userId="aecdaefb-b854-4876-863d-11a3e7feaa09" providerId="ADAL" clId="{92598034-363F-41F1-8895-F57EA72DF416}" dt="2024-08-27T15:59:00.193" v="198" actId="47"/>
        <pc:sldMkLst>
          <pc:docMk/>
          <pc:sldMk cId="2853220374" sldId="325"/>
        </pc:sldMkLst>
      </pc:sldChg>
      <pc:sldChg chg="del">
        <pc:chgData name="Leon Li" userId="aecdaefb-b854-4876-863d-11a3e7feaa09" providerId="ADAL" clId="{92598034-363F-41F1-8895-F57EA72DF416}" dt="2024-08-27T15:59:00.193" v="198" actId="47"/>
        <pc:sldMkLst>
          <pc:docMk/>
          <pc:sldMk cId="2129972076" sldId="326"/>
        </pc:sldMkLst>
      </pc:sldChg>
      <pc:sldChg chg="del">
        <pc:chgData name="Leon Li" userId="aecdaefb-b854-4876-863d-11a3e7feaa09" providerId="ADAL" clId="{92598034-363F-41F1-8895-F57EA72DF416}" dt="2024-08-27T15:59:00.193" v="198" actId="47"/>
        <pc:sldMkLst>
          <pc:docMk/>
          <pc:sldMk cId="3848954160" sldId="327"/>
        </pc:sldMkLst>
      </pc:sldChg>
      <pc:sldChg chg="del">
        <pc:chgData name="Leon Li" userId="aecdaefb-b854-4876-863d-11a3e7feaa09" providerId="ADAL" clId="{92598034-363F-41F1-8895-F57EA72DF416}" dt="2024-08-27T15:59:00.193" v="198" actId="47"/>
        <pc:sldMkLst>
          <pc:docMk/>
          <pc:sldMk cId="4294784465" sldId="328"/>
        </pc:sldMkLst>
      </pc:sldChg>
      <pc:sldChg chg="del">
        <pc:chgData name="Leon Li" userId="aecdaefb-b854-4876-863d-11a3e7feaa09" providerId="ADAL" clId="{92598034-363F-41F1-8895-F57EA72DF416}" dt="2024-08-27T15:59:00.193" v="198" actId="47"/>
        <pc:sldMkLst>
          <pc:docMk/>
          <pc:sldMk cId="3951343136" sldId="329"/>
        </pc:sldMkLst>
      </pc:sldChg>
      <pc:sldChg chg="del">
        <pc:chgData name="Leon Li" userId="aecdaefb-b854-4876-863d-11a3e7feaa09" providerId="ADAL" clId="{92598034-363F-41F1-8895-F57EA72DF416}" dt="2024-08-27T15:59:00.193" v="198" actId="47"/>
        <pc:sldMkLst>
          <pc:docMk/>
          <pc:sldMk cId="2861985076" sldId="330"/>
        </pc:sldMkLst>
      </pc:sldChg>
      <pc:sldChg chg="del">
        <pc:chgData name="Leon Li" userId="aecdaefb-b854-4876-863d-11a3e7feaa09" providerId="ADAL" clId="{92598034-363F-41F1-8895-F57EA72DF416}" dt="2024-08-27T15:59:00.193" v="198" actId="47"/>
        <pc:sldMkLst>
          <pc:docMk/>
          <pc:sldMk cId="2816967050" sldId="331"/>
        </pc:sldMkLst>
      </pc:sldChg>
      <pc:sldChg chg="del">
        <pc:chgData name="Leon Li" userId="aecdaefb-b854-4876-863d-11a3e7feaa09" providerId="ADAL" clId="{92598034-363F-41F1-8895-F57EA72DF416}" dt="2024-08-27T15:59:00.193" v="198" actId="47"/>
        <pc:sldMkLst>
          <pc:docMk/>
          <pc:sldMk cId="386518448" sldId="332"/>
        </pc:sldMkLst>
      </pc:sldChg>
      <pc:sldChg chg="modSp add mod ord">
        <pc:chgData name="Leon Li" userId="aecdaefb-b854-4876-863d-11a3e7feaa09" providerId="ADAL" clId="{92598034-363F-41F1-8895-F57EA72DF416}" dt="2024-08-27T15:59:13.456" v="226" actId="20577"/>
        <pc:sldMkLst>
          <pc:docMk/>
          <pc:sldMk cId="3485185417" sldId="516"/>
        </pc:sldMkLst>
        <pc:spChg chg="mod">
          <ac:chgData name="Leon Li" userId="aecdaefb-b854-4876-863d-11a3e7feaa09" providerId="ADAL" clId="{92598034-363F-41F1-8895-F57EA72DF416}" dt="2024-08-27T15:59:13.456" v="226" actId="20577"/>
          <ac:spMkLst>
            <pc:docMk/>
            <pc:sldMk cId="3485185417" sldId="516"/>
            <ac:spMk id="7" creationId="{00000000-0000-0000-0000-000000000000}"/>
          </ac:spMkLst>
        </pc:spChg>
      </pc:sldChg>
      <pc:sldChg chg="modSp add mod">
        <pc:chgData name="Leon Li" userId="aecdaefb-b854-4876-863d-11a3e7feaa09" providerId="ADAL" clId="{92598034-363F-41F1-8895-F57EA72DF416}" dt="2024-08-27T16:01:37.940" v="280" actId="14100"/>
        <pc:sldMkLst>
          <pc:docMk/>
          <pc:sldMk cId="1788830964" sldId="520"/>
        </pc:sldMkLst>
        <pc:spChg chg="mod">
          <ac:chgData name="Leon Li" userId="aecdaefb-b854-4876-863d-11a3e7feaa09" providerId="ADAL" clId="{92598034-363F-41F1-8895-F57EA72DF416}" dt="2024-08-27T16:01:37.940" v="280" actId="14100"/>
          <ac:spMkLst>
            <pc:docMk/>
            <pc:sldMk cId="1788830964" sldId="520"/>
            <ac:spMk id="7" creationId="{00000000-0000-0000-0000-000000000000}"/>
          </ac:spMkLst>
        </pc:spChg>
      </pc:sldChg>
      <pc:sldChg chg="add del">
        <pc:chgData name="Leon Li" userId="aecdaefb-b854-4876-863d-11a3e7feaa09" providerId="ADAL" clId="{92598034-363F-41F1-8895-F57EA72DF416}" dt="2024-08-27T16:35:17.988" v="501" actId="47"/>
        <pc:sldMkLst>
          <pc:docMk/>
          <pc:sldMk cId="1984378788" sldId="521"/>
        </pc:sldMkLst>
      </pc:sldChg>
      <pc:sldChg chg="addSp delSp modSp new del mod">
        <pc:chgData name="Leon Li" userId="aecdaefb-b854-4876-863d-11a3e7feaa09" providerId="ADAL" clId="{92598034-363F-41F1-8895-F57EA72DF416}" dt="2024-08-27T18:21:24.384" v="4559" actId="47"/>
        <pc:sldMkLst>
          <pc:docMk/>
          <pc:sldMk cId="2733050284" sldId="521"/>
        </pc:sldMkLst>
        <pc:spChg chg="mod">
          <ac:chgData name="Leon Li" userId="aecdaefb-b854-4876-863d-11a3e7feaa09" providerId="ADAL" clId="{92598034-363F-41F1-8895-F57EA72DF416}" dt="2024-08-27T16:37:24.114" v="710" actId="14100"/>
          <ac:spMkLst>
            <pc:docMk/>
            <pc:sldMk cId="2733050284" sldId="521"/>
            <ac:spMk id="2" creationId="{9FD09A21-18D7-DFE1-281D-318ED5899D78}"/>
          </ac:spMkLst>
        </pc:spChg>
        <pc:spChg chg="mod">
          <ac:chgData name="Leon Li" userId="aecdaefb-b854-4876-863d-11a3e7feaa09" providerId="ADAL" clId="{92598034-363F-41F1-8895-F57EA72DF416}" dt="2024-08-27T17:40:41.647" v="2721" actId="20577"/>
          <ac:spMkLst>
            <pc:docMk/>
            <pc:sldMk cId="2733050284" sldId="521"/>
            <ac:spMk id="3" creationId="{13B87EBD-3005-5A95-7FE6-60D80EB21200}"/>
          </ac:spMkLst>
        </pc:spChg>
        <pc:spChg chg="add del mod">
          <ac:chgData name="Leon Li" userId="aecdaefb-b854-4876-863d-11a3e7feaa09" providerId="ADAL" clId="{92598034-363F-41F1-8895-F57EA72DF416}" dt="2024-08-27T17:15:48.920" v="769" actId="478"/>
          <ac:spMkLst>
            <pc:docMk/>
            <pc:sldMk cId="2733050284" sldId="521"/>
            <ac:spMk id="6" creationId="{297BE466-6E62-45C8-6ADD-45A7592C85AB}"/>
          </ac:spMkLst>
        </pc:spChg>
      </pc:sldChg>
      <pc:sldChg chg="addSp delSp modSp add mod">
        <pc:chgData name="Leon Li" userId="aecdaefb-b854-4876-863d-11a3e7feaa09" providerId="ADAL" clId="{92598034-363F-41F1-8895-F57EA72DF416}" dt="2024-08-27T18:43:35.701" v="5413" actId="1076"/>
        <pc:sldMkLst>
          <pc:docMk/>
          <pc:sldMk cId="4160467595" sldId="522"/>
        </pc:sldMkLst>
        <pc:spChg chg="mod">
          <ac:chgData name="Leon Li" userId="aecdaefb-b854-4876-863d-11a3e7feaa09" providerId="ADAL" clId="{92598034-363F-41F1-8895-F57EA72DF416}" dt="2024-08-27T18:30:36.059" v="5125" actId="20577"/>
          <ac:spMkLst>
            <pc:docMk/>
            <pc:sldMk cId="4160467595" sldId="522"/>
            <ac:spMk id="2" creationId="{9FD09A21-18D7-DFE1-281D-318ED5899D78}"/>
          </ac:spMkLst>
        </pc:spChg>
        <pc:spChg chg="mod">
          <ac:chgData name="Leon Li" userId="aecdaefb-b854-4876-863d-11a3e7feaa09" providerId="ADAL" clId="{92598034-363F-41F1-8895-F57EA72DF416}" dt="2024-08-27T18:31:37.872" v="5134"/>
          <ac:spMkLst>
            <pc:docMk/>
            <pc:sldMk cId="4160467595" sldId="522"/>
            <ac:spMk id="3" creationId="{13B87EBD-3005-5A95-7FE6-60D80EB21200}"/>
          </ac:spMkLst>
        </pc:spChg>
        <pc:spChg chg="add mod">
          <ac:chgData name="Leon Li" userId="aecdaefb-b854-4876-863d-11a3e7feaa09" providerId="ADAL" clId="{92598034-363F-41F1-8895-F57EA72DF416}" dt="2024-08-27T18:31:47.063" v="5137" actId="14100"/>
          <ac:spMkLst>
            <pc:docMk/>
            <pc:sldMk cId="4160467595" sldId="522"/>
            <ac:spMk id="7" creationId="{64DE2B88-A253-97A2-924A-DFBF9CB2839A}"/>
          </ac:spMkLst>
        </pc:spChg>
        <pc:spChg chg="add del">
          <ac:chgData name="Leon Li" userId="aecdaefb-b854-4876-863d-11a3e7feaa09" providerId="ADAL" clId="{92598034-363F-41F1-8895-F57EA72DF416}" dt="2024-08-27T18:32:07.710" v="5139" actId="478"/>
          <ac:spMkLst>
            <pc:docMk/>
            <pc:sldMk cId="4160467595" sldId="522"/>
            <ac:spMk id="8" creationId="{3A47C6DA-8911-58D5-4914-48CC8A206E34}"/>
          </ac:spMkLst>
        </pc:spChg>
        <pc:spChg chg="add del">
          <ac:chgData name="Leon Li" userId="aecdaefb-b854-4876-863d-11a3e7feaa09" providerId="ADAL" clId="{92598034-363F-41F1-8895-F57EA72DF416}" dt="2024-08-27T18:32:11.495" v="5141" actId="478"/>
          <ac:spMkLst>
            <pc:docMk/>
            <pc:sldMk cId="4160467595" sldId="522"/>
            <ac:spMk id="9" creationId="{428B8271-7357-ECF5-50C0-130B8BC909FD}"/>
          </ac:spMkLst>
        </pc:spChg>
        <pc:spChg chg="add mod">
          <ac:chgData name="Leon Li" userId="aecdaefb-b854-4876-863d-11a3e7feaa09" providerId="ADAL" clId="{92598034-363F-41F1-8895-F57EA72DF416}" dt="2024-08-27T18:43:35.701" v="5413" actId="1076"/>
          <ac:spMkLst>
            <pc:docMk/>
            <pc:sldMk cId="4160467595" sldId="522"/>
            <ac:spMk id="12" creationId="{987801DA-4799-2641-AF0A-E242CEEC71C3}"/>
          </ac:spMkLst>
        </pc:spChg>
        <pc:picChg chg="add mod">
          <ac:chgData name="Leon Li" userId="aecdaefb-b854-4876-863d-11a3e7feaa09" providerId="ADAL" clId="{92598034-363F-41F1-8895-F57EA72DF416}" dt="2024-08-27T18:32:26.868" v="5146" actId="1076"/>
          <ac:picMkLst>
            <pc:docMk/>
            <pc:sldMk cId="4160467595" sldId="522"/>
            <ac:picMk id="10" creationId="{2429FD16-524B-A627-048D-7EA318A41F9E}"/>
          </ac:picMkLst>
        </pc:picChg>
      </pc:sldChg>
      <pc:sldChg chg="addSp delSp modSp add mod">
        <pc:chgData name="Leon Li" userId="aecdaefb-b854-4876-863d-11a3e7feaa09" providerId="ADAL" clId="{92598034-363F-41F1-8895-F57EA72DF416}" dt="2024-08-27T18:25:54.809" v="5045" actId="20577"/>
        <pc:sldMkLst>
          <pc:docMk/>
          <pc:sldMk cId="3674634375" sldId="523"/>
        </pc:sldMkLst>
        <pc:spChg chg="mod">
          <ac:chgData name="Leon Li" userId="aecdaefb-b854-4876-863d-11a3e7feaa09" providerId="ADAL" clId="{92598034-363F-41F1-8895-F57EA72DF416}" dt="2024-08-27T17:34:50.805" v="2303" actId="14100"/>
          <ac:spMkLst>
            <pc:docMk/>
            <pc:sldMk cId="3674634375" sldId="523"/>
            <ac:spMk id="2" creationId="{9FD09A21-18D7-DFE1-281D-318ED5899D78}"/>
          </ac:spMkLst>
        </pc:spChg>
        <pc:spChg chg="mod">
          <ac:chgData name="Leon Li" userId="aecdaefb-b854-4876-863d-11a3e7feaa09" providerId="ADAL" clId="{92598034-363F-41F1-8895-F57EA72DF416}" dt="2024-08-27T18:25:11.420" v="4872" actId="20577"/>
          <ac:spMkLst>
            <pc:docMk/>
            <pc:sldMk cId="3674634375" sldId="523"/>
            <ac:spMk id="3" creationId="{13B87EBD-3005-5A95-7FE6-60D80EB21200}"/>
          </ac:spMkLst>
        </pc:spChg>
        <pc:spChg chg="add del mod">
          <ac:chgData name="Leon Li" userId="aecdaefb-b854-4876-863d-11a3e7feaa09" providerId="ADAL" clId="{92598034-363F-41F1-8895-F57EA72DF416}" dt="2024-08-27T17:45:28.968" v="2849" actId="478"/>
          <ac:spMkLst>
            <pc:docMk/>
            <pc:sldMk cId="3674634375" sldId="523"/>
            <ac:spMk id="6" creationId="{E17AB53D-8629-7613-8177-26165C18C33A}"/>
          </ac:spMkLst>
        </pc:spChg>
        <pc:spChg chg="add mod">
          <ac:chgData name="Leon Li" userId="aecdaefb-b854-4876-863d-11a3e7feaa09" providerId="ADAL" clId="{92598034-363F-41F1-8895-F57EA72DF416}" dt="2024-08-27T18:25:54.809" v="5045" actId="20577"/>
          <ac:spMkLst>
            <pc:docMk/>
            <pc:sldMk cId="3674634375" sldId="523"/>
            <ac:spMk id="7" creationId="{62A1AC97-9377-8703-D57D-261D6275F336}"/>
          </ac:spMkLst>
        </pc:spChg>
      </pc:sldChg>
      <pc:sldChg chg="addSp modSp add mod ord">
        <pc:chgData name="Leon Li" userId="aecdaefb-b854-4876-863d-11a3e7feaa09" providerId="ADAL" clId="{92598034-363F-41F1-8895-F57EA72DF416}" dt="2024-08-27T17:33:09.389" v="2223" actId="1076"/>
        <pc:sldMkLst>
          <pc:docMk/>
          <pc:sldMk cId="3424799155" sldId="524"/>
        </pc:sldMkLst>
        <pc:spChg chg="mod">
          <ac:chgData name="Leon Li" userId="aecdaefb-b854-4876-863d-11a3e7feaa09" providerId="ADAL" clId="{92598034-363F-41F1-8895-F57EA72DF416}" dt="2024-08-27T17:30:18.564" v="2122" actId="14100"/>
          <ac:spMkLst>
            <pc:docMk/>
            <pc:sldMk cId="3424799155" sldId="524"/>
            <ac:spMk id="2" creationId="{9FD09A21-18D7-DFE1-281D-318ED5899D78}"/>
          </ac:spMkLst>
        </pc:spChg>
        <pc:spChg chg="mod">
          <ac:chgData name="Leon Li" userId="aecdaefb-b854-4876-863d-11a3e7feaa09" providerId="ADAL" clId="{92598034-363F-41F1-8895-F57EA72DF416}" dt="2024-08-27T17:32:59.505" v="2221" actId="20577"/>
          <ac:spMkLst>
            <pc:docMk/>
            <pc:sldMk cId="3424799155" sldId="524"/>
            <ac:spMk id="3" creationId="{13B87EBD-3005-5A95-7FE6-60D80EB21200}"/>
          </ac:spMkLst>
        </pc:spChg>
        <pc:spChg chg="add mod">
          <ac:chgData name="Leon Li" userId="aecdaefb-b854-4876-863d-11a3e7feaa09" providerId="ADAL" clId="{92598034-363F-41F1-8895-F57EA72DF416}" dt="2024-08-27T17:33:09.389" v="2223" actId="1076"/>
          <ac:spMkLst>
            <pc:docMk/>
            <pc:sldMk cId="3424799155" sldId="524"/>
            <ac:spMk id="6" creationId="{B24D8704-9D2D-070F-BECE-9165044A8AAF}"/>
          </ac:spMkLst>
        </pc:spChg>
        <pc:picChg chg="add mod">
          <ac:chgData name="Leon Li" userId="aecdaefb-b854-4876-863d-11a3e7feaa09" providerId="ADAL" clId="{92598034-363F-41F1-8895-F57EA72DF416}" dt="2024-08-27T17:33:04.963" v="2222" actId="1076"/>
          <ac:picMkLst>
            <pc:docMk/>
            <pc:sldMk cId="3424799155" sldId="524"/>
            <ac:picMk id="8" creationId="{B4F68F3F-FC84-4663-941A-A8DF6A587BE3}"/>
          </ac:picMkLst>
        </pc:picChg>
      </pc:sldChg>
      <pc:sldChg chg="addSp modSp add mod ord">
        <pc:chgData name="Leon Li" userId="aecdaefb-b854-4876-863d-11a3e7feaa09" providerId="ADAL" clId="{92598034-363F-41F1-8895-F57EA72DF416}" dt="2024-09-02T22:45:20.865" v="5839" actId="20577"/>
        <pc:sldMkLst>
          <pc:docMk/>
          <pc:sldMk cId="787947390" sldId="525"/>
        </pc:sldMkLst>
        <pc:spChg chg="mod">
          <ac:chgData name="Leon Li" userId="aecdaefb-b854-4876-863d-11a3e7feaa09" providerId="ADAL" clId="{92598034-363F-41F1-8895-F57EA72DF416}" dt="2024-08-27T18:08:04.537" v="3922" actId="14100"/>
          <ac:spMkLst>
            <pc:docMk/>
            <pc:sldMk cId="787947390" sldId="525"/>
            <ac:spMk id="2" creationId="{9FD09A21-18D7-DFE1-281D-318ED5899D78}"/>
          </ac:spMkLst>
        </pc:spChg>
        <pc:spChg chg="mod">
          <ac:chgData name="Leon Li" userId="aecdaefb-b854-4876-863d-11a3e7feaa09" providerId="ADAL" clId="{92598034-363F-41F1-8895-F57EA72DF416}" dt="2024-08-27T18:06:20.658" v="3908" actId="1076"/>
          <ac:spMkLst>
            <pc:docMk/>
            <pc:sldMk cId="787947390" sldId="525"/>
            <ac:spMk id="3" creationId="{13B87EBD-3005-5A95-7FE6-60D80EB21200}"/>
          </ac:spMkLst>
        </pc:spChg>
        <pc:spChg chg="add mod">
          <ac:chgData name="Leon Li" userId="aecdaefb-b854-4876-863d-11a3e7feaa09" providerId="ADAL" clId="{92598034-363F-41F1-8895-F57EA72DF416}" dt="2024-09-02T22:45:20.865" v="5839" actId="20577"/>
          <ac:spMkLst>
            <pc:docMk/>
            <pc:sldMk cId="787947390" sldId="525"/>
            <ac:spMk id="6" creationId="{6CC954D4-FF75-52AB-D00F-6791DEACFA81}"/>
          </ac:spMkLst>
        </pc:spChg>
        <pc:picChg chg="add mod">
          <ac:chgData name="Leon Li" userId="aecdaefb-b854-4876-863d-11a3e7feaa09" providerId="ADAL" clId="{92598034-363F-41F1-8895-F57EA72DF416}" dt="2024-08-27T18:07:59.833" v="3921" actId="1076"/>
          <ac:picMkLst>
            <pc:docMk/>
            <pc:sldMk cId="787947390" sldId="525"/>
            <ac:picMk id="8" creationId="{27474F80-1D65-4CBC-55E0-DA0705D9C2ED}"/>
          </ac:picMkLst>
        </pc:picChg>
      </pc:sldChg>
      <pc:sldChg chg="addSp modSp add mod">
        <pc:chgData name="Leon Li" userId="aecdaefb-b854-4876-863d-11a3e7feaa09" providerId="ADAL" clId="{92598034-363F-41F1-8895-F57EA72DF416}" dt="2024-09-02T22:45:44.619" v="5880" actId="20577"/>
        <pc:sldMkLst>
          <pc:docMk/>
          <pc:sldMk cId="3291657159" sldId="526"/>
        </pc:sldMkLst>
        <pc:spChg chg="mod">
          <ac:chgData name="Leon Li" userId="aecdaefb-b854-4876-863d-11a3e7feaa09" providerId="ADAL" clId="{92598034-363F-41F1-8895-F57EA72DF416}" dt="2024-08-27T17:55:12.508" v="3623" actId="14100"/>
          <ac:spMkLst>
            <pc:docMk/>
            <pc:sldMk cId="3291657159" sldId="526"/>
            <ac:spMk id="2" creationId="{9FD09A21-18D7-DFE1-281D-318ED5899D78}"/>
          </ac:spMkLst>
        </pc:spChg>
        <pc:spChg chg="mod">
          <ac:chgData name="Leon Li" userId="aecdaefb-b854-4876-863d-11a3e7feaa09" providerId="ADAL" clId="{92598034-363F-41F1-8895-F57EA72DF416}" dt="2024-08-27T18:12:23.500" v="4289" actId="20577"/>
          <ac:spMkLst>
            <pc:docMk/>
            <pc:sldMk cId="3291657159" sldId="526"/>
            <ac:spMk id="3" creationId="{13B87EBD-3005-5A95-7FE6-60D80EB21200}"/>
          </ac:spMkLst>
        </pc:spChg>
        <pc:spChg chg="add mod">
          <ac:chgData name="Leon Li" userId="aecdaefb-b854-4876-863d-11a3e7feaa09" providerId="ADAL" clId="{92598034-363F-41F1-8895-F57EA72DF416}" dt="2024-08-27T18:10:51.023" v="4070" actId="1076"/>
          <ac:spMkLst>
            <pc:docMk/>
            <pc:sldMk cId="3291657159" sldId="526"/>
            <ac:spMk id="6" creationId="{E80F173B-4299-F38D-1802-A3C506061F32}"/>
          </ac:spMkLst>
        </pc:spChg>
        <pc:spChg chg="add mod">
          <ac:chgData name="Leon Li" userId="aecdaefb-b854-4876-863d-11a3e7feaa09" providerId="ADAL" clId="{92598034-363F-41F1-8895-F57EA72DF416}" dt="2024-09-02T22:45:44.619" v="5880" actId="20577"/>
          <ac:spMkLst>
            <pc:docMk/>
            <pc:sldMk cId="3291657159" sldId="526"/>
            <ac:spMk id="7" creationId="{4239541C-050D-7246-597D-2C07CB0848DD}"/>
          </ac:spMkLst>
        </pc:spChg>
      </pc:sldChg>
      <pc:sldChg chg="addSp delSp modSp add del mod">
        <pc:chgData name="Leon Li" userId="aecdaefb-b854-4876-863d-11a3e7feaa09" providerId="ADAL" clId="{92598034-363F-41F1-8895-F57EA72DF416}" dt="2024-08-27T18:20:06.160" v="4528" actId="47"/>
        <pc:sldMkLst>
          <pc:docMk/>
          <pc:sldMk cId="2886131629" sldId="527"/>
        </pc:sldMkLst>
        <pc:spChg chg="mod">
          <ac:chgData name="Leon Li" userId="aecdaefb-b854-4876-863d-11a3e7feaa09" providerId="ADAL" clId="{92598034-363F-41F1-8895-F57EA72DF416}" dt="2024-08-27T18:04:04.918" v="3893" actId="20577"/>
          <ac:spMkLst>
            <pc:docMk/>
            <pc:sldMk cId="2886131629" sldId="527"/>
            <ac:spMk id="3" creationId="{13B87EBD-3005-5A95-7FE6-60D80EB21200}"/>
          </ac:spMkLst>
        </pc:spChg>
        <pc:spChg chg="del">
          <ac:chgData name="Leon Li" userId="aecdaefb-b854-4876-863d-11a3e7feaa09" providerId="ADAL" clId="{92598034-363F-41F1-8895-F57EA72DF416}" dt="2024-08-27T18:02:52.628" v="3779" actId="478"/>
          <ac:spMkLst>
            <pc:docMk/>
            <pc:sldMk cId="2886131629" sldId="527"/>
            <ac:spMk id="6" creationId="{E80F173B-4299-F38D-1802-A3C506061F32}"/>
          </ac:spMkLst>
        </pc:spChg>
        <pc:spChg chg="add del mod">
          <ac:chgData name="Leon Li" userId="aecdaefb-b854-4876-863d-11a3e7feaa09" providerId="ADAL" clId="{92598034-363F-41F1-8895-F57EA72DF416}" dt="2024-08-27T18:05:20.026" v="3894" actId="478"/>
          <ac:spMkLst>
            <pc:docMk/>
            <pc:sldMk cId="2886131629" sldId="527"/>
            <ac:spMk id="7" creationId="{68F37E1D-3DB1-6B0D-A812-A50AE5AA0CAB}"/>
          </ac:spMkLst>
        </pc:spChg>
        <pc:spChg chg="add del mod">
          <ac:chgData name="Leon Li" userId="aecdaefb-b854-4876-863d-11a3e7feaa09" providerId="ADAL" clId="{92598034-363F-41F1-8895-F57EA72DF416}" dt="2024-08-27T18:05:54.631" v="3901" actId="478"/>
          <ac:spMkLst>
            <pc:docMk/>
            <pc:sldMk cId="2886131629" sldId="527"/>
            <ac:spMk id="8" creationId="{42F0B29A-2304-88F6-FFE4-18C0BE4FA76B}"/>
          </ac:spMkLst>
        </pc:spChg>
        <pc:spChg chg="add del mod">
          <ac:chgData name="Leon Li" userId="aecdaefb-b854-4876-863d-11a3e7feaa09" providerId="ADAL" clId="{92598034-363F-41F1-8895-F57EA72DF416}" dt="2024-08-27T18:05:54.631" v="3901" actId="478"/>
          <ac:spMkLst>
            <pc:docMk/>
            <pc:sldMk cId="2886131629" sldId="527"/>
            <ac:spMk id="9" creationId="{F1FC5096-92EA-FDA2-B67F-D0706DBE95A7}"/>
          </ac:spMkLst>
        </pc:spChg>
        <pc:spChg chg="add del">
          <ac:chgData name="Leon Li" userId="aecdaefb-b854-4876-863d-11a3e7feaa09" providerId="ADAL" clId="{92598034-363F-41F1-8895-F57EA72DF416}" dt="2024-08-27T18:06:01.483" v="3903"/>
          <ac:spMkLst>
            <pc:docMk/>
            <pc:sldMk cId="2886131629" sldId="527"/>
            <ac:spMk id="10" creationId="{80F6DF6A-6F17-FE1C-9E53-4265CCFB15EC}"/>
          </ac:spMkLst>
        </pc:spChg>
      </pc:sldChg>
      <pc:sldChg chg="addSp delSp modSp add del">
        <pc:chgData name="Leon Li" userId="aecdaefb-b854-4876-863d-11a3e7feaa09" providerId="ADAL" clId="{92598034-363F-41F1-8895-F57EA72DF416}" dt="2024-08-27T18:12:48.940" v="4291" actId="47"/>
        <pc:sldMkLst>
          <pc:docMk/>
          <pc:sldMk cId="3864104048" sldId="528"/>
        </pc:sldMkLst>
        <pc:spChg chg="del">
          <ac:chgData name="Leon Li" userId="aecdaefb-b854-4876-863d-11a3e7feaa09" providerId="ADAL" clId="{92598034-363F-41F1-8895-F57EA72DF416}" dt="2024-08-27T18:10:16.350" v="4059" actId="478"/>
          <ac:spMkLst>
            <pc:docMk/>
            <pc:sldMk cId="3864104048" sldId="528"/>
            <ac:spMk id="6" creationId="{E80F173B-4299-F38D-1802-A3C506061F32}"/>
          </ac:spMkLst>
        </pc:spChg>
        <pc:spChg chg="add mod">
          <ac:chgData name="Leon Li" userId="aecdaefb-b854-4876-863d-11a3e7feaa09" providerId="ADAL" clId="{92598034-363F-41F1-8895-F57EA72DF416}" dt="2024-08-27T18:10:24.043" v="4062" actId="1076"/>
          <ac:spMkLst>
            <pc:docMk/>
            <pc:sldMk cId="3864104048" sldId="528"/>
            <ac:spMk id="7" creationId="{911199D5-F546-118E-77BB-DBE88E8F35ED}"/>
          </ac:spMkLst>
        </pc:spChg>
      </pc:sldChg>
      <pc:sldChg chg="addSp delSp modSp add mod">
        <pc:chgData name="Leon Li" userId="aecdaefb-b854-4876-863d-11a3e7feaa09" providerId="ADAL" clId="{92598034-363F-41F1-8895-F57EA72DF416}" dt="2024-08-27T18:19:56.701" v="4527"/>
        <pc:sldMkLst>
          <pc:docMk/>
          <pc:sldMk cId="289712678" sldId="529"/>
        </pc:sldMkLst>
        <pc:spChg chg="mod">
          <ac:chgData name="Leon Li" userId="aecdaefb-b854-4876-863d-11a3e7feaa09" providerId="ADAL" clId="{92598034-363F-41F1-8895-F57EA72DF416}" dt="2024-08-27T18:19:56.701" v="4527"/>
          <ac:spMkLst>
            <pc:docMk/>
            <pc:sldMk cId="289712678" sldId="529"/>
            <ac:spMk id="3" creationId="{13B87EBD-3005-5A95-7FE6-60D80EB21200}"/>
          </ac:spMkLst>
        </pc:spChg>
        <pc:spChg chg="del">
          <ac:chgData name="Leon Li" userId="aecdaefb-b854-4876-863d-11a3e7feaa09" providerId="ADAL" clId="{92598034-363F-41F1-8895-F57EA72DF416}" dt="2024-08-27T18:13:38.785" v="4344" actId="478"/>
          <ac:spMkLst>
            <pc:docMk/>
            <pc:sldMk cId="289712678" sldId="529"/>
            <ac:spMk id="6" creationId="{E80F173B-4299-F38D-1802-A3C506061F32}"/>
          </ac:spMkLst>
        </pc:spChg>
        <pc:spChg chg="del">
          <ac:chgData name="Leon Li" userId="aecdaefb-b854-4876-863d-11a3e7feaa09" providerId="ADAL" clId="{92598034-363F-41F1-8895-F57EA72DF416}" dt="2024-08-27T18:13:39.293" v="4345" actId="478"/>
          <ac:spMkLst>
            <pc:docMk/>
            <pc:sldMk cId="289712678" sldId="529"/>
            <ac:spMk id="7" creationId="{4239541C-050D-7246-597D-2C07CB0848DD}"/>
          </ac:spMkLst>
        </pc:spChg>
        <pc:picChg chg="add mod">
          <ac:chgData name="Leon Li" userId="aecdaefb-b854-4876-863d-11a3e7feaa09" providerId="ADAL" clId="{92598034-363F-41F1-8895-F57EA72DF416}" dt="2024-08-27T18:14:06.762" v="4348" actId="1076"/>
          <ac:picMkLst>
            <pc:docMk/>
            <pc:sldMk cId="289712678" sldId="529"/>
            <ac:picMk id="9" creationId="{69F09DC4-645E-B930-3738-F7695DE42B0D}"/>
          </ac:picMkLst>
        </pc:picChg>
        <pc:picChg chg="add mod">
          <ac:chgData name="Leon Li" userId="aecdaefb-b854-4876-863d-11a3e7feaa09" providerId="ADAL" clId="{92598034-363F-41F1-8895-F57EA72DF416}" dt="2024-08-27T18:16:51.192" v="4448" actId="14100"/>
          <ac:picMkLst>
            <pc:docMk/>
            <pc:sldMk cId="289712678" sldId="529"/>
            <ac:picMk id="11" creationId="{0CD1BA47-BD56-A8CD-9AA3-1E677DA8F0B8}"/>
          </ac:picMkLst>
        </pc:picChg>
      </pc:sldChg>
      <pc:sldChg chg="addSp delSp modSp add mod">
        <pc:chgData name="Leon Li" userId="aecdaefb-b854-4876-863d-11a3e7feaa09" providerId="ADAL" clId="{92598034-363F-41F1-8895-F57EA72DF416}" dt="2024-09-02T22:46:02.410" v="5895" actId="20577"/>
        <pc:sldMkLst>
          <pc:docMk/>
          <pc:sldMk cId="4135834909" sldId="530"/>
        </pc:sldMkLst>
        <pc:spChg chg="mod">
          <ac:chgData name="Leon Li" userId="aecdaefb-b854-4876-863d-11a3e7feaa09" providerId="ADAL" clId="{92598034-363F-41F1-8895-F57EA72DF416}" dt="2024-08-27T18:19:44.140" v="4526" actId="20577"/>
          <ac:spMkLst>
            <pc:docMk/>
            <pc:sldMk cId="4135834909" sldId="530"/>
            <ac:spMk id="3" creationId="{13B87EBD-3005-5A95-7FE6-60D80EB21200}"/>
          </ac:spMkLst>
        </pc:spChg>
        <pc:spChg chg="add mod">
          <ac:chgData name="Leon Li" userId="aecdaefb-b854-4876-863d-11a3e7feaa09" providerId="ADAL" clId="{92598034-363F-41F1-8895-F57EA72DF416}" dt="2024-09-02T22:46:02.410" v="5895" actId="20577"/>
          <ac:spMkLst>
            <pc:docMk/>
            <pc:sldMk cId="4135834909" sldId="530"/>
            <ac:spMk id="6" creationId="{2E7BC02F-3F5F-BD42-9B49-42E0B6242B92}"/>
          </ac:spMkLst>
        </pc:spChg>
        <pc:picChg chg="del">
          <ac:chgData name="Leon Li" userId="aecdaefb-b854-4876-863d-11a3e7feaa09" providerId="ADAL" clId="{92598034-363F-41F1-8895-F57EA72DF416}" dt="2024-08-27T18:18:59.324" v="4453" actId="478"/>
          <ac:picMkLst>
            <pc:docMk/>
            <pc:sldMk cId="4135834909" sldId="530"/>
            <ac:picMk id="9" creationId="{69F09DC4-645E-B930-3738-F7695DE42B0D}"/>
          </ac:picMkLst>
        </pc:picChg>
        <pc:picChg chg="del">
          <ac:chgData name="Leon Li" userId="aecdaefb-b854-4876-863d-11a3e7feaa09" providerId="ADAL" clId="{92598034-363F-41F1-8895-F57EA72DF416}" dt="2024-08-27T18:18:58.970" v="4452" actId="478"/>
          <ac:picMkLst>
            <pc:docMk/>
            <pc:sldMk cId="4135834909" sldId="530"/>
            <ac:picMk id="11" creationId="{0CD1BA47-BD56-A8CD-9AA3-1E677DA8F0B8}"/>
          </ac:picMkLst>
        </pc:picChg>
      </pc:sldChg>
      <pc:sldChg chg="addSp delSp modSp add mod">
        <pc:chgData name="Leon Li" userId="aecdaefb-b854-4876-863d-11a3e7feaa09" providerId="ADAL" clId="{92598034-363F-41F1-8895-F57EA72DF416}" dt="2024-08-27T18:43:39.399" v="5414"/>
        <pc:sldMkLst>
          <pc:docMk/>
          <pc:sldMk cId="2862308985" sldId="531"/>
        </pc:sldMkLst>
        <pc:spChg chg="mod">
          <ac:chgData name="Leon Li" userId="aecdaefb-b854-4876-863d-11a3e7feaa09" providerId="ADAL" clId="{92598034-363F-41F1-8895-F57EA72DF416}" dt="2024-08-27T18:32:42.584" v="5150" actId="20577"/>
          <ac:spMkLst>
            <pc:docMk/>
            <pc:sldMk cId="2862308985" sldId="531"/>
            <ac:spMk id="2" creationId="{9FD09A21-18D7-DFE1-281D-318ED5899D78}"/>
          </ac:spMkLst>
        </pc:spChg>
        <pc:spChg chg="mod">
          <ac:chgData name="Leon Li" userId="aecdaefb-b854-4876-863d-11a3e7feaa09" providerId="ADAL" clId="{92598034-363F-41F1-8895-F57EA72DF416}" dt="2024-08-27T18:33:07.956" v="5153"/>
          <ac:spMkLst>
            <pc:docMk/>
            <pc:sldMk cId="2862308985" sldId="531"/>
            <ac:spMk id="3" creationId="{13B87EBD-3005-5A95-7FE6-60D80EB21200}"/>
          </ac:spMkLst>
        </pc:spChg>
        <pc:spChg chg="mod">
          <ac:chgData name="Leon Li" userId="aecdaefb-b854-4876-863d-11a3e7feaa09" providerId="ADAL" clId="{92598034-363F-41F1-8895-F57EA72DF416}" dt="2024-08-27T18:33:22.213" v="5154"/>
          <ac:spMkLst>
            <pc:docMk/>
            <pc:sldMk cId="2862308985" sldId="531"/>
            <ac:spMk id="7" creationId="{64DE2B88-A253-97A2-924A-DFBF9CB2839A}"/>
          </ac:spMkLst>
        </pc:spChg>
        <pc:spChg chg="add mod">
          <ac:chgData name="Leon Li" userId="aecdaefb-b854-4876-863d-11a3e7feaa09" providerId="ADAL" clId="{92598034-363F-41F1-8895-F57EA72DF416}" dt="2024-08-27T18:43:39.399" v="5414"/>
          <ac:spMkLst>
            <pc:docMk/>
            <pc:sldMk cId="2862308985" sldId="531"/>
            <ac:spMk id="9" creationId="{A8EB7B50-2576-E4C3-9719-D9F270CF1E52}"/>
          </ac:spMkLst>
        </pc:spChg>
        <pc:picChg chg="add mod">
          <ac:chgData name="Leon Li" userId="aecdaefb-b854-4876-863d-11a3e7feaa09" providerId="ADAL" clId="{92598034-363F-41F1-8895-F57EA72DF416}" dt="2024-08-27T18:35:06.421" v="5160" actId="14100"/>
          <ac:picMkLst>
            <pc:docMk/>
            <pc:sldMk cId="2862308985" sldId="531"/>
            <ac:picMk id="8" creationId="{04487CB9-006C-8701-826B-969353486D6A}"/>
          </ac:picMkLst>
        </pc:picChg>
        <pc:picChg chg="del">
          <ac:chgData name="Leon Li" userId="aecdaefb-b854-4876-863d-11a3e7feaa09" providerId="ADAL" clId="{92598034-363F-41F1-8895-F57EA72DF416}" dt="2024-08-27T18:34:58.436" v="5155" actId="478"/>
          <ac:picMkLst>
            <pc:docMk/>
            <pc:sldMk cId="2862308985" sldId="531"/>
            <ac:picMk id="10" creationId="{2429FD16-524B-A627-048D-7EA318A41F9E}"/>
          </ac:picMkLst>
        </pc:picChg>
      </pc:sldChg>
      <pc:sldChg chg="addSp delSp modSp add mod">
        <pc:chgData name="Leon Li" userId="aecdaefb-b854-4876-863d-11a3e7feaa09" providerId="ADAL" clId="{92598034-363F-41F1-8895-F57EA72DF416}" dt="2024-08-27T18:44:28.616" v="5424" actId="1076"/>
        <pc:sldMkLst>
          <pc:docMk/>
          <pc:sldMk cId="2468414793" sldId="532"/>
        </pc:sldMkLst>
        <pc:spChg chg="mod">
          <ac:chgData name="Leon Li" userId="aecdaefb-b854-4876-863d-11a3e7feaa09" providerId="ADAL" clId="{92598034-363F-41F1-8895-F57EA72DF416}" dt="2024-08-27T18:38:00.744" v="5191" actId="20577"/>
          <ac:spMkLst>
            <pc:docMk/>
            <pc:sldMk cId="2468414793" sldId="532"/>
            <ac:spMk id="2" creationId="{9FD09A21-18D7-DFE1-281D-318ED5899D78}"/>
          </ac:spMkLst>
        </pc:spChg>
        <pc:spChg chg="mod">
          <ac:chgData name="Leon Li" userId="aecdaefb-b854-4876-863d-11a3e7feaa09" providerId="ADAL" clId="{92598034-363F-41F1-8895-F57EA72DF416}" dt="2024-08-27T18:38:04.208" v="5192" actId="20577"/>
          <ac:spMkLst>
            <pc:docMk/>
            <pc:sldMk cId="2468414793" sldId="532"/>
            <ac:spMk id="3" creationId="{13B87EBD-3005-5A95-7FE6-60D80EB21200}"/>
          </ac:spMkLst>
        </pc:spChg>
        <pc:spChg chg="mod">
          <ac:chgData name="Leon Li" userId="aecdaefb-b854-4876-863d-11a3e7feaa09" providerId="ADAL" clId="{92598034-363F-41F1-8895-F57EA72DF416}" dt="2024-08-27T18:41:32.347" v="5389" actId="20577"/>
          <ac:spMkLst>
            <pc:docMk/>
            <pc:sldMk cId="2468414793" sldId="532"/>
            <ac:spMk id="7" creationId="{64DE2B88-A253-97A2-924A-DFBF9CB2839A}"/>
          </ac:spMkLst>
        </pc:spChg>
        <pc:spChg chg="add mod">
          <ac:chgData name="Leon Li" userId="aecdaefb-b854-4876-863d-11a3e7feaa09" providerId="ADAL" clId="{92598034-363F-41F1-8895-F57EA72DF416}" dt="2024-08-27T18:42:50.416" v="5394" actId="1076"/>
          <ac:spMkLst>
            <pc:docMk/>
            <pc:sldMk cId="2468414793" sldId="532"/>
            <ac:spMk id="10" creationId="{A59435E9-CF9A-B0C6-7C22-BC9E65244A9E}"/>
          </ac:spMkLst>
        </pc:spChg>
        <pc:spChg chg="add mod">
          <ac:chgData name="Leon Li" userId="aecdaefb-b854-4876-863d-11a3e7feaa09" providerId="ADAL" clId="{92598034-363F-41F1-8895-F57EA72DF416}" dt="2024-08-27T18:44:28.616" v="5424" actId="1076"/>
          <ac:spMkLst>
            <pc:docMk/>
            <pc:sldMk cId="2468414793" sldId="532"/>
            <ac:spMk id="12" creationId="{9667A23B-08A2-D8A3-5202-7F0653DD8015}"/>
          </ac:spMkLst>
        </pc:spChg>
        <pc:picChg chg="add mod modCrop">
          <ac:chgData name="Leon Li" userId="aecdaefb-b854-4876-863d-11a3e7feaa09" providerId="ADAL" clId="{92598034-363F-41F1-8895-F57EA72DF416}" dt="2024-08-27T18:42:53.715" v="5395" actId="1076"/>
          <ac:picMkLst>
            <pc:docMk/>
            <pc:sldMk cId="2468414793" sldId="532"/>
            <ac:picMk id="6" creationId="{8CCE825B-78DB-BACA-B8C2-D6ECF12BCB71}"/>
          </ac:picMkLst>
        </pc:picChg>
        <pc:picChg chg="del">
          <ac:chgData name="Leon Li" userId="aecdaefb-b854-4876-863d-11a3e7feaa09" providerId="ADAL" clId="{92598034-363F-41F1-8895-F57EA72DF416}" dt="2024-08-27T18:39:01.793" v="5194" actId="478"/>
          <ac:picMkLst>
            <pc:docMk/>
            <pc:sldMk cId="2468414793" sldId="532"/>
            <ac:picMk id="8" creationId="{04487CB9-006C-8701-826B-969353486D6A}"/>
          </ac:picMkLst>
        </pc:picChg>
      </pc:sldChg>
      <pc:sldChg chg="addSp delSp modSp add mod">
        <pc:chgData name="Leon Li" userId="aecdaefb-b854-4876-863d-11a3e7feaa09" providerId="ADAL" clId="{92598034-363F-41F1-8895-F57EA72DF416}" dt="2024-08-27T18:47:18.017" v="5463" actId="1076"/>
        <pc:sldMkLst>
          <pc:docMk/>
          <pc:sldMk cId="2098891034" sldId="533"/>
        </pc:sldMkLst>
        <pc:spChg chg="mod">
          <ac:chgData name="Leon Li" userId="aecdaefb-b854-4876-863d-11a3e7feaa09" providerId="ADAL" clId="{92598034-363F-41F1-8895-F57EA72DF416}" dt="2024-08-27T18:43:03.584" v="5407" actId="20577"/>
          <ac:spMkLst>
            <pc:docMk/>
            <pc:sldMk cId="2098891034" sldId="533"/>
            <ac:spMk id="2" creationId="{9FD09A21-18D7-DFE1-281D-318ED5899D78}"/>
          </ac:spMkLst>
        </pc:spChg>
        <pc:spChg chg="mod">
          <ac:chgData name="Leon Li" userId="aecdaefb-b854-4876-863d-11a3e7feaa09" providerId="ADAL" clId="{92598034-363F-41F1-8895-F57EA72DF416}" dt="2024-08-27T18:45:23.825" v="5429" actId="20577"/>
          <ac:spMkLst>
            <pc:docMk/>
            <pc:sldMk cId="2098891034" sldId="533"/>
            <ac:spMk id="3" creationId="{13B87EBD-3005-5A95-7FE6-60D80EB21200}"/>
          </ac:spMkLst>
        </pc:spChg>
        <pc:spChg chg="mod">
          <ac:chgData name="Leon Li" userId="aecdaefb-b854-4876-863d-11a3e7feaa09" providerId="ADAL" clId="{92598034-363F-41F1-8895-F57EA72DF416}" dt="2024-08-27T18:46:44.606" v="5458" actId="20577"/>
          <ac:spMkLst>
            <pc:docMk/>
            <pc:sldMk cId="2098891034" sldId="533"/>
            <ac:spMk id="7" creationId="{64DE2B88-A253-97A2-924A-DFBF9CB2839A}"/>
          </ac:spMkLst>
        </pc:spChg>
        <pc:spChg chg="del">
          <ac:chgData name="Leon Li" userId="aecdaefb-b854-4876-863d-11a3e7feaa09" providerId="ADAL" clId="{92598034-363F-41F1-8895-F57EA72DF416}" dt="2024-08-27T18:47:12.120" v="5460" actId="478"/>
          <ac:spMkLst>
            <pc:docMk/>
            <pc:sldMk cId="2098891034" sldId="533"/>
            <ac:spMk id="10" creationId="{A59435E9-CF9A-B0C6-7C22-BC9E65244A9E}"/>
          </ac:spMkLst>
        </pc:spChg>
        <pc:picChg chg="del">
          <ac:chgData name="Leon Li" userId="aecdaefb-b854-4876-863d-11a3e7feaa09" providerId="ADAL" clId="{92598034-363F-41F1-8895-F57EA72DF416}" dt="2024-08-27T18:47:10.705" v="5459" actId="478"/>
          <ac:picMkLst>
            <pc:docMk/>
            <pc:sldMk cId="2098891034" sldId="533"/>
            <ac:picMk id="6" creationId="{8CCE825B-78DB-BACA-B8C2-D6ECF12BCB71}"/>
          </ac:picMkLst>
        </pc:picChg>
        <pc:picChg chg="add mod">
          <ac:chgData name="Leon Li" userId="aecdaefb-b854-4876-863d-11a3e7feaa09" providerId="ADAL" clId="{92598034-363F-41F1-8895-F57EA72DF416}" dt="2024-08-27T18:47:18.017" v="5463" actId="1076"/>
          <ac:picMkLst>
            <pc:docMk/>
            <pc:sldMk cId="2098891034" sldId="533"/>
            <ac:picMk id="10242" creationId="{A4371021-F670-A423-DE2C-15A07E7326D4}"/>
          </ac:picMkLst>
        </pc:picChg>
      </pc:sldChg>
      <pc:sldChg chg="modSp new mod">
        <pc:chgData name="Leon Li" userId="aecdaefb-b854-4876-863d-11a3e7feaa09" providerId="ADAL" clId="{92598034-363F-41F1-8895-F57EA72DF416}" dt="2024-08-27T18:49:24.804" v="5810" actId="20577"/>
        <pc:sldMkLst>
          <pc:docMk/>
          <pc:sldMk cId="1051192889" sldId="534"/>
        </pc:sldMkLst>
        <pc:spChg chg="mod">
          <ac:chgData name="Leon Li" userId="aecdaefb-b854-4876-863d-11a3e7feaa09" providerId="ADAL" clId="{92598034-363F-41F1-8895-F57EA72DF416}" dt="2024-08-27T18:48:02.589" v="5499" actId="20577"/>
          <ac:spMkLst>
            <pc:docMk/>
            <pc:sldMk cId="1051192889" sldId="534"/>
            <ac:spMk id="2" creationId="{1657EC38-EA15-D7EA-A1DE-B98CA4128A2D}"/>
          </ac:spMkLst>
        </pc:spChg>
        <pc:spChg chg="mod">
          <ac:chgData name="Leon Li" userId="aecdaefb-b854-4876-863d-11a3e7feaa09" providerId="ADAL" clId="{92598034-363F-41F1-8895-F57EA72DF416}" dt="2024-08-27T18:49:24.804" v="5810" actId="20577"/>
          <ac:spMkLst>
            <pc:docMk/>
            <pc:sldMk cId="1051192889" sldId="534"/>
            <ac:spMk id="3" creationId="{AD5109A2-2703-916E-4F44-EC894946B8E2}"/>
          </ac:spMkLst>
        </pc:spChg>
      </pc:sldChg>
    </pc:docChg>
  </pc:docChgLst>
  <pc:docChgLst>
    <pc:chgData name="Leon Li" userId="aecdaefb-b854-4876-863d-11a3e7feaa09" providerId="ADAL" clId="{FE97DD81-CE53-4B88-B20A-4078F9117CA3}"/>
    <pc:docChg chg="undo custSel addSld delSld modSld sldOrd">
      <pc:chgData name="Leon Li" userId="aecdaefb-b854-4876-863d-11a3e7feaa09" providerId="ADAL" clId="{FE97DD81-CE53-4B88-B20A-4078F9117CA3}" dt="2024-06-03T15:37:22.826" v="4926" actId="5793"/>
      <pc:docMkLst>
        <pc:docMk/>
      </pc:docMkLst>
      <pc:sldChg chg="modSp">
        <pc:chgData name="Leon Li" userId="aecdaefb-b854-4876-863d-11a3e7feaa09" providerId="ADAL" clId="{FE97DD81-CE53-4B88-B20A-4078F9117CA3}" dt="2024-06-03T12:17:27.327" v="414" actId="20577"/>
        <pc:sldMkLst>
          <pc:docMk/>
          <pc:sldMk cId="1477494247" sldId="285"/>
        </pc:sldMkLst>
        <pc:spChg chg="mod">
          <ac:chgData name="Leon Li" userId="aecdaefb-b854-4876-863d-11a3e7feaa09" providerId="ADAL" clId="{FE97DD81-CE53-4B88-B20A-4078F9117CA3}" dt="2024-06-03T12:17:27.327" v="414" actId="20577"/>
          <ac:spMkLst>
            <pc:docMk/>
            <pc:sldMk cId="1477494247" sldId="285"/>
            <ac:spMk id="3" creationId="{E8BDEA43-BE39-4289-9E94-36EE53BA618D}"/>
          </ac:spMkLst>
        </pc:spChg>
      </pc:sldChg>
      <pc:sldChg chg="addSp delSp modSp ord">
        <pc:chgData name="Leon Li" userId="aecdaefb-b854-4876-863d-11a3e7feaa09" providerId="ADAL" clId="{FE97DD81-CE53-4B88-B20A-4078F9117CA3}" dt="2024-06-03T12:23:46.072" v="821" actId="20577"/>
        <pc:sldMkLst>
          <pc:docMk/>
          <pc:sldMk cId="288269815" sldId="313"/>
        </pc:sldMkLst>
        <pc:spChg chg="del">
          <ac:chgData name="Leon Li" userId="aecdaefb-b854-4876-863d-11a3e7feaa09" providerId="ADAL" clId="{FE97DD81-CE53-4B88-B20A-4078F9117CA3}" dt="2024-06-03T12:21:43.776" v="511" actId="478"/>
          <ac:spMkLst>
            <pc:docMk/>
            <pc:sldMk cId="288269815" sldId="313"/>
            <ac:spMk id="8" creationId="{623C7ECE-FA9A-43E4-A4E1-D92453D223D6}"/>
          </ac:spMkLst>
        </pc:spChg>
        <pc:spChg chg="del">
          <ac:chgData name="Leon Li" userId="aecdaefb-b854-4876-863d-11a3e7feaa09" providerId="ADAL" clId="{FE97DD81-CE53-4B88-B20A-4078F9117CA3}" dt="2024-06-03T12:21:43.776" v="511" actId="478"/>
          <ac:spMkLst>
            <pc:docMk/>
            <pc:sldMk cId="288269815" sldId="313"/>
            <ac:spMk id="9" creationId="{020566D0-493C-4B6B-9406-4A81E54B135B}"/>
          </ac:spMkLst>
        </pc:spChg>
        <pc:spChg chg="del">
          <ac:chgData name="Leon Li" userId="aecdaefb-b854-4876-863d-11a3e7feaa09" providerId="ADAL" clId="{FE97DD81-CE53-4B88-B20A-4078F9117CA3}" dt="2024-06-03T12:21:43.776" v="511" actId="478"/>
          <ac:spMkLst>
            <pc:docMk/>
            <pc:sldMk cId="288269815" sldId="313"/>
            <ac:spMk id="10" creationId="{0E3EFD7D-52A7-402E-8165-AD4AC90EE5B6}"/>
          </ac:spMkLst>
        </pc:spChg>
        <pc:spChg chg="del">
          <ac:chgData name="Leon Li" userId="aecdaefb-b854-4876-863d-11a3e7feaa09" providerId="ADAL" clId="{FE97DD81-CE53-4B88-B20A-4078F9117CA3}" dt="2024-06-03T12:21:43.776" v="511" actId="478"/>
          <ac:spMkLst>
            <pc:docMk/>
            <pc:sldMk cId="288269815" sldId="313"/>
            <ac:spMk id="11" creationId="{FD88D344-9005-4D7E-ABDF-7228A05C42FE}"/>
          </ac:spMkLst>
        </pc:spChg>
        <pc:spChg chg="add mod">
          <ac:chgData name="Leon Li" userId="aecdaefb-b854-4876-863d-11a3e7feaa09" providerId="ADAL" clId="{FE97DD81-CE53-4B88-B20A-4078F9117CA3}" dt="2024-06-03T12:21:46.566" v="512" actId="1076"/>
          <ac:spMkLst>
            <pc:docMk/>
            <pc:sldMk cId="288269815" sldId="313"/>
            <ac:spMk id="13" creationId="{03F5F8C1-A146-4311-A30E-3711942D5BAE}"/>
          </ac:spMkLst>
        </pc:spChg>
        <pc:spChg chg="mod">
          <ac:chgData name="Leon Li" userId="aecdaefb-b854-4876-863d-11a3e7feaa09" providerId="ADAL" clId="{FE97DD81-CE53-4B88-B20A-4078F9117CA3}" dt="2024-06-03T12:21:26.015" v="502" actId="20577"/>
          <ac:spMkLst>
            <pc:docMk/>
            <pc:sldMk cId="288269815" sldId="313"/>
            <ac:spMk id="134" creationId="{00000000-0000-0000-0000-000000000000}"/>
          </ac:spMkLst>
        </pc:spChg>
        <pc:spChg chg="mod">
          <ac:chgData name="Leon Li" userId="aecdaefb-b854-4876-863d-11a3e7feaa09" providerId="ADAL" clId="{FE97DD81-CE53-4B88-B20A-4078F9117CA3}" dt="2024-06-03T12:23:46.072" v="821" actId="20577"/>
          <ac:spMkLst>
            <pc:docMk/>
            <pc:sldMk cId="288269815" sldId="313"/>
            <ac:spMk id="135" creationId="{00000000-0000-0000-0000-000000000000}"/>
          </ac:spMkLst>
        </pc:spChg>
        <pc:picChg chg="add mod modCrop">
          <ac:chgData name="Leon Li" userId="aecdaefb-b854-4876-863d-11a3e7feaa09" providerId="ADAL" clId="{FE97DD81-CE53-4B88-B20A-4078F9117CA3}" dt="2024-06-03T12:22:07.297" v="518" actId="1076"/>
          <ac:picMkLst>
            <pc:docMk/>
            <pc:sldMk cId="288269815" sldId="313"/>
            <ac:picMk id="2" creationId="{96A1F8DB-0550-4415-8773-974B8F6A9EBA}"/>
          </ac:picMkLst>
        </pc:picChg>
        <pc:picChg chg="del">
          <ac:chgData name="Leon Li" userId="aecdaefb-b854-4876-863d-11a3e7feaa09" providerId="ADAL" clId="{FE97DD81-CE53-4B88-B20A-4078F9117CA3}" dt="2024-06-03T12:15:31.105" v="112" actId="478"/>
          <ac:picMkLst>
            <pc:docMk/>
            <pc:sldMk cId="288269815" sldId="313"/>
            <ac:picMk id="7" creationId="{D78FA268-C669-4466-AE8A-D3C2A511E744}"/>
          </ac:picMkLst>
        </pc:picChg>
        <pc:picChg chg="del">
          <ac:chgData name="Leon Li" userId="aecdaefb-b854-4876-863d-11a3e7feaa09" providerId="ADAL" clId="{FE97DD81-CE53-4B88-B20A-4078F9117CA3}" dt="2024-06-03T12:15:30.781" v="111" actId="478"/>
          <ac:picMkLst>
            <pc:docMk/>
            <pc:sldMk cId="288269815" sldId="313"/>
            <ac:picMk id="12" creationId="{2F5B0F60-56A7-4D62-88C2-334B07439209}"/>
          </ac:picMkLst>
        </pc:picChg>
        <pc:picChg chg="add del">
          <ac:chgData name="Leon Li" userId="aecdaefb-b854-4876-863d-11a3e7feaa09" providerId="ADAL" clId="{FE97DD81-CE53-4B88-B20A-4078F9117CA3}" dt="2024-06-03T12:18:49.830" v="425" actId="478"/>
          <ac:picMkLst>
            <pc:docMk/>
            <pc:sldMk cId="288269815" sldId="313"/>
            <ac:picMk id="14" creationId="{58E9F390-0484-47F4-BC38-CECB6E02C05E}"/>
          </ac:picMkLst>
        </pc:picChg>
        <pc:picChg chg="add del">
          <ac:chgData name="Leon Li" userId="aecdaefb-b854-4876-863d-11a3e7feaa09" providerId="ADAL" clId="{FE97DD81-CE53-4B88-B20A-4078F9117CA3}" dt="2024-06-03T12:18:49.541" v="424" actId="478"/>
          <ac:picMkLst>
            <pc:docMk/>
            <pc:sldMk cId="288269815" sldId="313"/>
            <ac:picMk id="15" creationId="{3148339B-E573-4C52-81F5-1E18004D97F4}"/>
          </ac:picMkLst>
        </pc:picChg>
        <pc:picChg chg="add mod modCrop">
          <ac:chgData name="Leon Li" userId="aecdaefb-b854-4876-863d-11a3e7feaa09" providerId="ADAL" clId="{FE97DD81-CE53-4B88-B20A-4078F9117CA3}" dt="2024-06-03T12:22:04.759" v="517" actId="1076"/>
          <ac:picMkLst>
            <pc:docMk/>
            <pc:sldMk cId="288269815" sldId="313"/>
            <ac:picMk id="16" creationId="{B02F4C6A-FD36-4086-969B-4C5C92A42667}"/>
          </ac:picMkLst>
        </pc:picChg>
      </pc:sldChg>
      <pc:sldChg chg="modSp">
        <pc:chgData name="Leon Li" userId="aecdaefb-b854-4876-863d-11a3e7feaa09" providerId="ADAL" clId="{FE97DD81-CE53-4B88-B20A-4078F9117CA3}" dt="2024-06-03T10:03:12.604" v="32" actId="20577"/>
        <pc:sldMkLst>
          <pc:docMk/>
          <pc:sldMk cId="1787807616" sldId="314"/>
        </pc:sldMkLst>
        <pc:spChg chg="mod">
          <ac:chgData name="Leon Li" userId="aecdaefb-b854-4876-863d-11a3e7feaa09" providerId="ADAL" clId="{FE97DD81-CE53-4B88-B20A-4078F9117CA3}" dt="2024-06-03T10:02:41.645" v="0" actId="20577"/>
          <ac:spMkLst>
            <pc:docMk/>
            <pc:sldMk cId="1787807616" sldId="314"/>
            <ac:spMk id="10" creationId="{00000000-0000-0000-0000-000000000000}"/>
          </ac:spMkLst>
        </pc:spChg>
        <pc:spChg chg="mod">
          <ac:chgData name="Leon Li" userId="aecdaefb-b854-4876-863d-11a3e7feaa09" providerId="ADAL" clId="{FE97DD81-CE53-4B88-B20A-4078F9117CA3}" dt="2024-06-03T10:03:12.604" v="32" actId="20577"/>
          <ac:spMkLst>
            <pc:docMk/>
            <pc:sldMk cId="1787807616" sldId="314"/>
            <ac:spMk id="11" creationId="{00000000-0000-0000-0000-000000000000}"/>
          </ac:spMkLst>
        </pc:spChg>
      </pc:sldChg>
      <pc:sldChg chg="addSp modSp add">
        <pc:chgData name="Leon Li" userId="aecdaefb-b854-4876-863d-11a3e7feaa09" providerId="ADAL" clId="{FE97DD81-CE53-4B88-B20A-4078F9117CA3}" dt="2024-06-03T15:31:09.572" v="4619" actId="20577"/>
        <pc:sldMkLst>
          <pc:docMk/>
          <pc:sldMk cId="819977036" sldId="330"/>
        </pc:sldMkLst>
        <pc:spChg chg="mod">
          <ac:chgData name="Leon Li" userId="aecdaefb-b854-4876-863d-11a3e7feaa09" providerId="ADAL" clId="{FE97DD81-CE53-4B88-B20A-4078F9117CA3}" dt="2024-06-03T15:31:09.572" v="4619" actId="20577"/>
          <ac:spMkLst>
            <pc:docMk/>
            <pc:sldMk cId="819977036" sldId="330"/>
            <ac:spMk id="135" creationId="{00000000-0000-0000-0000-000000000000}"/>
          </ac:spMkLst>
        </pc:spChg>
        <pc:picChg chg="add mod">
          <ac:chgData name="Leon Li" userId="aecdaefb-b854-4876-863d-11a3e7feaa09" providerId="ADAL" clId="{FE97DD81-CE53-4B88-B20A-4078F9117CA3}" dt="2024-06-03T12:18:29.887" v="420" actId="1076"/>
          <ac:picMkLst>
            <pc:docMk/>
            <pc:sldMk cId="819977036" sldId="330"/>
            <ac:picMk id="2" creationId="{35122A0D-619F-4E68-9B60-12AA83E7AF1C}"/>
          </ac:picMkLst>
        </pc:picChg>
      </pc:sldChg>
      <pc:sldChg chg="add">
        <pc:chgData name="Leon Li" userId="aecdaefb-b854-4876-863d-11a3e7feaa09" providerId="ADAL" clId="{FE97DD81-CE53-4B88-B20A-4078F9117CA3}" dt="2024-06-03T12:23:52.894" v="822"/>
        <pc:sldMkLst>
          <pc:docMk/>
          <pc:sldMk cId="3533788669" sldId="331"/>
        </pc:sldMkLst>
      </pc:sldChg>
      <pc:sldChg chg="addSp delSp modSp add">
        <pc:chgData name="Leon Li" userId="aecdaefb-b854-4876-863d-11a3e7feaa09" providerId="ADAL" clId="{FE97DD81-CE53-4B88-B20A-4078F9117CA3}" dt="2024-06-03T14:46:12.947" v="2291" actId="1076"/>
        <pc:sldMkLst>
          <pc:docMk/>
          <pc:sldMk cId="3281287006" sldId="332"/>
        </pc:sldMkLst>
        <pc:spChg chg="mod">
          <ac:chgData name="Leon Li" userId="aecdaefb-b854-4876-863d-11a3e7feaa09" providerId="ADAL" clId="{FE97DD81-CE53-4B88-B20A-4078F9117CA3}" dt="2024-06-03T14:41:29.949" v="1914" actId="20577"/>
          <ac:spMkLst>
            <pc:docMk/>
            <pc:sldMk cId="3281287006" sldId="332"/>
            <ac:spMk id="134" creationId="{00000000-0000-0000-0000-000000000000}"/>
          </ac:spMkLst>
        </pc:spChg>
        <pc:spChg chg="mod">
          <ac:chgData name="Leon Li" userId="aecdaefb-b854-4876-863d-11a3e7feaa09" providerId="ADAL" clId="{FE97DD81-CE53-4B88-B20A-4078F9117CA3}" dt="2024-06-03T14:44:56.684" v="2284" actId="20577"/>
          <ac:spMkLst>
            <pc:docMk/>
            <pc:sldMk cId="3281287006" sldId="332"/>
            <ac:spMk id="135" creationId="{00000000-0000-0000-0000-000000000000}"/>
          </ac:spMkLst>
        </pc:spChg>
        <pc:picChg chg="del">
          <ac:chgData name="Leon Li" userId="aecdaefb-b854-4876-863d-11a3e7feaa09" providerId="ADAL" clId="{FE97DD81-CE53-4B88-B20A-4078F9117CA3}" dt="2024-06-03T12:27:21.794" v="951" actId="478"/>
          <ac:picMkLst>
            <pc:docMk/>
            <pc:sldMk cId="3281287006" sldId="332"/>
            <ac:picMk id="2" creationId="{96A1F8DB-0550-4415-8773-974B8F6A9EBA}"/>
          </ac:picMkLst>
        </pc:picChg>
        <pc:picChg chg="add mod ord">
          <ac:chgData name="Leon Li" userId="aecdaefb-b854-4876-863d-11a3e7feaa09" providerId="ADAL" clId="{FE97DD81-CE53-4B88-B20A-4078F9117CA3}" dt="2024-06-03T14:46:12.947" v="2291" actId="1076"/>
          <ac:picMkLst>
            <pc:docMk/>
            <pc:sldMk cId="3281287006" sldId="332"/>
            <ac:picMk id="3" creationId="{D67BAB8A-C596-428C-82BC-401FFDC079BA}"/>
          </ac:picMkLst>
        </pc:picChg>
        <pc:picChg chg="add del mod">
          <ac:chgData name="Leon Li" userId="aecdaefb-b854-4876-863d-11a3e7feaa09" providerId="ADAL" clId="{FE97DD81-CE53-4B88-B20A-4078F9117CA3}" dt="2024-06-03T14:45:58.879" v="2285" actId="478"/>
          <ac:picMkLst>
            <pc:docMk/>
            <pc:sldMk cId="3281287006" sldId="332"/>
            <ac:picMk id="4" creationId="{4CE43AF6-9BAD-4907-B4B3-6293FDD2B654}"/>
          </ac:picMkLst>
        </pc:picChg>
        <pc:picChg chg="add mod">
          <ac:chgData name="Leon Li" userId="aecdaefb-b854-4876-863d-11a3e7feaa09" providerId="ADAL" clId="{FE97DD81-CE53-4B88-B20A-4078F9117CA3}" dt="2024-06-03T14:46:08.954" v="2290" actId="1076"/>
          <ac:picMkLst>
            <pc:docMk/>
            <pc:sldMk cId="3281287006" sldId="332"/>
            <ac:picMk id="5" creationId="{C85D8C56-1701-453B-ACEC-DDDE4518A996}"/>
          </ac:picMkLst>
        </pc:picChg>
        <pc:picChg chg="del">
          <ac:chgData name="Leon Li" userId="aecdaefb-b854-4876-863d-11a3e7feaa09" providerId="ADAL" clId="{FE97DD81-CE53-4B88-B20A-4078F9117CA3}" dt="2024-06-03T12:27:21.512" v="950" actId="478"/>
          <ac:picMkLst>
            <pc:docMk/>
            <pc:sldMk cId="3281287006" sldId="332"/>
            <ac:picMk id="16" creationId="{B02F4C6A-FD36-4086-969B-4C5C92A42667}"/>
          </ac:picMkLst>
        </pc:picChg>
      </pc:sldChg>
      <pc:sldChg chg="addSp delSp modSp add">
        <pc:chgData name="Leon Li" userId="aecdaefb-b854-4876-863d-11a3e7feaa09" providerId="ADAL" clId="{FE97DD81-CE53-4B88-B20A-4078F9117CA3}" dt="2024-06-03T14:48:53.522" v="2305" actId="14100"/>
        <pc:sldMkLst>
          <pc:docMk/>
          <pc:sldMk cId="827383752" sldId="333"/>
        </pc:sldMkLst>
        <pc:spChg chg="mod ord">
          <ac:chgData name="Leon Li" userId="aecdaefb-b854-4876-863d-11a3e7feaa09" providerId="ADAL" clId="{FE97DD81-CE53-4B88-B20A-4078F9117CA3}" dt="2024-06-03T14:48:48.959" v="2304" actId="14100"/>
          <ac:spMkLst>
            <pc:docMk/>
            <pc:sldMk cId="827383752" sldId="333"/>
            <ac:spMk id="13" creationId="{03F5F8C1-A146-4311-A30E-3711942D5BAE}"/>
          </ac:spMkLst>
        </pc:spChg>
        <pc:spChg chg="mod ord">
          <ac:chgData name="Leon Li" userId="aecdaefb-b854-4876-863d-11a3e7feaa09" providerId="ADAL" clId="{FE97DD81-CE53-4B88-B20A-4078F9117CA3}" dt="2024-06-03T14:41:49.643" v="1938" actId="20577"/>
          <ac:spMkLst>
            <pc:docMk/>
            <pc:sldMk cId="827383752" sldId="333"/>
            <ac:spMk id="134" creationId="{00000000-0000-0000-0000-000000000000}"/>
          </ac:spMkLst>
        </pc:spChg>
        <pc:spChg chg="mod">
          <ac:chgData name="Leon Li" userId="aecdaefb-b854-4876-863d-11a3e7feaa09" providerId="ADAL" clId="{FE97DD81-CE53-4B88-B20A-4078F9117CA3}" dt="2024-06-03T12:54:46.090" v="1890" actId="20577"/>
          <ac:spMkLst>
            <pc:docMk/>
            <pc:sldMk cId="827383752" sldId="333"/>
            <ac:spMk id="135" creationId="{00000000-0000-0000-0000-000000000000}"/>
          </ac:spMkLst>
        </pc:spChg>
        <pc:picChg chg="add del mod">
          <ac:chgData name="Leon Li" userId="aecdaefb-b854-4876-863d-11a3e7feaa09" providerId="ADAL" clId="{FE97DD81-CE53-4B88-B20A-4078F9117CA3}" dt="2024-06-03T14:48:12.813" v="2292" actId="478"/>
          <ac:picMkLst>
            <pc:docMk/>
            <pc:sldMk cId="827383752" sldId="333"/>
            <ac:picMk id="2" creationId="{3C1B5559-7DBE-47EC-B133-38E5A87D40DA}"/>
          </ac:picMkLst>
        </pc:picChg>
        <pc:picChg chg="del">
          <ac:chgData name="Leon Li" userId="aecdaefb-b854-4876-863d-11a3e7feaa09" providerId="ADAL" clId="{FE97DD81-CE53-4B88-B20A-4078F9117CA3}" dt="2024-06-03T12:50:30.177" v="1528" actId="478"/>
          <ac:picMkLst>
            <pc:docMk/>
            <pc:sldMk cId="827383752" sldId="333"/>
            <ac:picMk id="3" creationId="{D67BAB8A-C596-428C-82BC-401FFDC079BA}"/>
          </ac:picMkLst>
        </pc:picChg>
        <pc:picChg chg="del">
          <ac:chgData name="Leon Li" userId="aecdaefb-b854-4876-863d-11a3e7feaa09" providerId="ADAL" clId="{FE97DD81-CE53-4B88-B20A-4078F9117CA3}" dt="2024-06-03T12:50:29.432" v="1527" actId="478"/>
          <ac:picMkLst>
            <pc:docMk/>
            <pc:sldMk cId="827383752" sldId="333"/>
            <ac:picMk id="4" creationId="{4CE43AF6-9BAD-4907-B4B3-6293FDD2B654}"/>
          </ac:picMkLst>
        </pc:picChg>
        <pc:picChg chg="add mod ord">
          <ac:chgData name="Leon Li" userId="aecdaefb-b854-4876-863d-11a3e7feaa09" providerId="ADAL" clId="{FE97DD81-CE53-4B88-B20A-4078F9117CA3}" dt="2024-06-03T14:48:41.287" v="2302" actId="167"/>
          <ac:picMkLst>
            <pc:docMk/>
            <pc:sldMk cId="827383752" sldId="333"/>
            <ac:picMk id="9" creationId="{275B56E2-6C2E-4AC8-8477-3AF1D6987660}"/>
          </ac:picMkLst>
        </pc:picChg>
        <pc:cxnChg chg="add mod ord">
          <ac:chgData name="Leon Li" userId="aecdaefb-b854-4876-863d-11a3e7feaa09" providerId="ADAL" clId="{FE97DD81-CE53-4B88-B20A-4078F9117CA3}" dt="2024-06-03T14:48:53.522" v="2305" actId="14100"/>
          <ac:cxnSpMkLst>
            <pc:docMk/>
            <pc:sldMk cId="827383752" sldId="333"/>
            <ac:cxnSpMk id="6" creationId="{D0A73A2B-D2F1-4774-B5F9-31087F18F2B6}"/>
          </ac:cxnSpMkLst>
        </pc:cxnChg>
      </pc:sldChg>
      <pc:sldChg chg="addSp delSp modSp add">
        <pc:chgData name="Leon Li" userId="aecdaefb-b854-4876-863d-11a3e7feaa09" providerId="ADAL" clId="{FE97DD81-CE53-4B88-B20A-4078F9117CA3}" dt="2024-06-03T15:00:47.285" v="3084" actId="313"/>
        <pc:sldMkLst>
          <pc:docMk/>
          <pc:sldMk cId="2199934142" sldId="334"/>
        </pc:sldMkLst>
        <pc:spChg chg="add mod">
          <ac:chgData name="Leon Li" userId="aecdaefb-b854-4876-863d-11a3e7feaa09" providerId="ADAL" clId="{FE97DD81-CE53-4B88-B20A-4078F9117CA3}" dt="2024-06-03T15:00:23.988" v="3064" actId="1076"/>
          <ac:spMkLst>
            <pc:docMk/>
            <pc:sldMk cId="2199934142" sldId="334"/>
            <ac:spMk id="9" creationId="{95421FA8-2521-4A3F-9948-6D7670825136}"/>
          </ac:spMkLst>
        </pc:spChg>
        <pc:spChg chg="ord">
          <ac:chgData name="Leon Li" userId="aecdaefb-b854-4876-863d-11a3e7feaa09" providerId="ADAL" clId="{FE97DD81-CE53-4B88-B20A-4078F9117CA3}" dt="2024-06-03T15:00:04.995" v="3059" actId="167"/>
          <ac:spMkLst>
            <pc:docMk/>
            <pc:sldMk cId="2199934142" sldId="334"/>
            <ac:spMk id="13" creationId="{03F5F8C1-A146-4311-A30E-3711942D5BAE}"/>
          </ac:spMkLst>
        </pc:spChg>
        <pc:spChg chg="add mod">
          <ac:chgData name="Leon Li" userId="aecdaefb-b854-4876-863d-11a3e7feaa09" providerId="ADAL" clId="{FE97DD81-CE53-4B88-B20A-4078F9117CA3}" dt="2024-06-03T15:00:20.725" v="3063" actId="1076"/>
          <ac:spMkLst>
            <pc:docMk/>
            <pc:sldMk cId="2199934142" sldId="334"/>
            <ac:spMk id="14" creationId="{5C3251DC-8A1E-4CB3-A0D2-F79A26A13857}"/>
          </ac:spMkLst>
        </pc:spChg>
        <pc:spChg chg="add mod">
          <ac:chgData name="Leon Li" userId="aecdaefb-b854-4876-863d-11a3e7feaa09" providerId="ADAL" clId="{FE97DD81-CE53-4B88-B20A-4078F9117CA3}" dt="2024-06-03T15:00:27.087" v="3065" actId="1076"/>
          <ac:spMkLst>
            <pc:docMk/>
            <pc:sldMk cId="2199934142" sldId="334"/>
            <ac:spMk id="15" creationId="{1E21B3FA-1CE1-4DBD-A44B-C3D89BDCCE93}"/>
          </ac:spMkLst>
        </pc:spChg>
        <pc:spChg chg="mod">
          <ac:chgData name="Leon Li" userId="aecdaefb-b854-4876-863d-11a3e7feaa09" providerId="ADAL" clId="{FE97DD81-CE53-4B88-B20A-4078F9117CA3}" dt="2024-06-03T15:00:47.285" v="3084" actId="313"/>
          <ac:spMkLst>
            <pc:docMk/>
            <pc:sldMk cId="2199934142" sldId="334"/>
            <ac:spMk id="135" creationId="{00000000-0000-0000-0000-000000000000}"/>
          </ac:spMkLst>
        </pc:spChg>
        <pc:picChg chg="del">
          <ac:chgData name="Leon Li" userId="aecdaefb-b854-4876-863d-11a3e7feaa09" providerId="ADAL" clId="{FE97DD81-CE53-4B88-B20A-4078F9117CA3}" dt="2024-06-03T14:53:08.640" v="2786" actId="478"/>
          <ac:picMkLst>
            <pc:docMk/>
            <pc:sldMk cId="2199934142" sldId="334"/>
            <ac:picMk id="2" creationId="{3C1B5559-7DBE-47EC-B133-38E5A87D40DA}"/>
          </ac:picMkLst>
        </pc:picChg>
        <pc:picChg chg="add del mod">
          <ac:chgData name="Leon Li" userId="aecdaefb-b854-4876-863d-11a3e7feaa09" providerId="ADAL" clId="{FE97DD81-CE53-4B88-B20A-4078F9117CA3}" dt="2024-06-03T14:56:49.438" v="2896" actId="478"/>
          <ac:picMkLst>
            <pc:docMk/>
            <pc:sldMk cId="2199934142" sldId="334"/>
            <ac:picMk id="3" creationId="{08A87ACA-9A12-4394-9689-6BDFFCB03D8C}"/>
          </ac:picMkLst>
        </pc:picChg>
        <pc:picChg chg="add del mod">
          <ac:chgData name="Leon Li" userId="aecdaefb-b854-4876-863d-11a3e7feaa09" providerId="ADAL" clId="{FE97DD81-CE53-4B88-B20A-4078F9117CA3}" dt="2024-06-03T14:56:47.947" v="2894" actId="478"/>
          <ac:picMkLst>
            <pc:docMk/>
            <pc:sldMk cId="2199934142" sldId="334"/>
            <ac:picMk id="4" creationId="{20706A74-F983-4854-8FEE-508798C50C9C}"/>
          </ac:picMkLst>
        </pc:picChg>
        <pc:picChg chg="add del mod">
          <ac:chgData name="Leon Li" userId="aecdaefb-b854-4876-863d-11a3e7feaa09" providerId="ADAL" clId="{FE97DD81-CE53-4B88-B20A-4078F9117CA3}" dt="2024-06-03T14:56:48.539" v="2895" actId="478"/>
          <ac:picMkLst>
            <pc:docMk/>
            <pc:sldMk cId="2199934142" sldId="334"/>
            <ac:picMk id="5" creationId="{55FBD819-E1AF-4512-A452-BCE6A36C2DAA}"/>
          </ac:picMkLst>
        </pc:picChg>
        <pc:picChg chg="add del mod">
          <ac:chgData name="Leon Li" userId="aecdaefb-b854-4876-863d-11a3e7feaa09" providerId="ADAL" clId="{FE97DD81-CE53-4B88-B20A-4078F9117CA3}" dt="2024-06-03T14:57:59.997" v="2998" actId="478"/>
          <ac:picMkLst>
            <pc:docMk/>
            <pc:sldMk cId="2199934142" sldId="334"/>
            <ac:picMk id="7" creationId="{DB773DB7-82BC-4FD5-B42A-71E80D3B4150}"/>
          </ac:picMkLst>
        </pc:picChg>
        <pc:picChg chg="add del mod">
          <ac:chgData name="Leon Li" userId="aecdaefb-b854-4876-863d-11a3e7feaa09" providerId="ADAL" clId="{FE97DD81-CE53-4B88-B20A-4078F9117CA3}" dt="2024-06-03T14:59:52.917" v="3053" actId="478"/>
          <ac:picMkLst>
            <pc:docMk/>
            <pc:sldMk cId="2199934142" sldId="334"/>
            <ac:picMk id="8" creationId="{C450F882-A0EA-4277-90C8-815D5B6028F6}"/>
          </ac:picMkLst>
        </pc:picChg>
        <pc:picChg chg="add mod ord">
          <ac:chgData name="Leon Li" userId="aecdaefb-b854-4876-863d-11a3e7feaa09" providerId="ADAL" clId="{FE97DD81-CE53-4B88-B20A-4078F9117CA3}" dt="2024-06-03T15:00:16.734" v="3062" actId="1076"/>
          <ac:picMkLst>
            <pc:docMk/>
            <pc:sldMk cId="2199934142" sldId="334"/>
            <ac:picMk id="10" creationId="{0AB93E96-B156-443E-8206-AB6F3A853EBF}"/>
          </ac:picMkLst>
        </pc:picChg>
        <pc:cxnChg chg="del">
          <ac:chgData name="Leon Li" userId="aecdaefb-b854-4876-863d-11a3e7feaa09" providerId="ADAL" clId="{FE97DD81-CE53-4B88-B20A-4078F9117CA3}" dt="2024-06-03T14:42:14.588" v="1940" actId="478"/>
          <ac:cxnSpMkLst>
            <pc:docMk/>
            <pc:sldMk cId="2199934142" sldId="334"/>
            <ac:cxnSpMk id="6" creationId="{D0A73A2B-D2F1-4774-B5F9-31087F18F2B6}"/>
          </ac:cxnSpMkLst>
        </pc:cxnChg>
      </pc:sldChg>
      <pc:sldChg chg="modSp add">
        <pc:chgData name="Leon Li" userId="aecdaefb-b854-4876-863d-11a3e7feaa09" providerId="ADAL" clId="{FE97DD81-CE53-4B88-B20A-4078F9117CA3}" dt="2024-06-03T15:16:12.665" v="3769" actId="20577"/>
        <pc:sldMkLst>
          <pc:docMk/>
          <pc:sldMk cId="2325468067" sldId="336"/>
        </pc:sldMkLst>
        <pc:spChg chg="mod">
          <ac:chgData name="Leon Li" userId="aecdaefb-b854-4876-863d-11a3e7feaa09" providerId="ADAL" clId="{FE97DD81-CE53-4B88-B20A-4078F9117CA3}" dt="2024-06-03T15:16:12.665" v="3769" actId="20577"/>
          <ac:spMkLst>
            <pc:docMk/>
            <pc:sldMk cId="2325468067" sldId="336"/>
            <ac:spMk id="135" creationId="{00000000-0000-0000-0000-000000000000}"/>
          </ac:spMkLst>
        </pc:spChg>
      </pc:sldChg>
      <pc:sldChg chg="addSp modSp add">
        <pc:chgData name="Leon Li" userId="aecdaefb-b854-4876-863d-11a3e7feaa09" providerId="ADAL" clId="{FE97DD81-CE53-4B88-B20A-4078F9117CA3}" dt="2024-06-03T15:19:26.299" v="4059" actId="20577"/>
        <pc:sldMkLst>
          <pc:docMk/>
          <pc:sldMk cId="2842810324" sldId="337"/>
        </pc:sldMkLst>
        <pc:spChg chg="add mod">
          <ac:chgData name="Leon Li" userId="aecdaefb-b854-4876-863d-11a3e7feaa09" providerId="ADAL" clId="{FE97DD81-CE53-4B88-B20A-4078F9117CA3}" dt="2024-06-03T15:18:57.426" v="3968" actId="1076"/>
          <ac:spMkLst>
            <pc:docMk/>
            <pc:sldMk cId="2842810324" sldId="337"/>
            <ac:spMk id="3" creationId="{E5E84B16-4329-4166-9002-3A6E039AF4B9}"/>
          </ac:spMkLst>
        </pc:spChg>
        <pc:spChg chg="add mod">
          <ac:chgData name="Leon Li" userId="aecdaefb-b854-4876-863d-11a3e7feaa09" providerId="ADAL" clId="{FE97DD81-CE53-4B88-B20A-4078F9117CA3}" dt="2024-06-03T15:19:26.299" v="4059" actId="20577"/>
          <ac:spMkLst>
            <pc:docMk/>
            <pc:sldMk cId="2842810324" sldId="337"/>
            <ac:spMk id="4" creationId="{DAB23A04-1F67-4D7B-8A5E-38CE8CB227C7}"/>
          </ac:spMkLst>
        </pc:spChg>
        <pc:spChg chg="mod">
          <ac:chgData name="Leon Li" userId="aecdaefb-b854-4876-863d-11a3e7feaa09" providerId="ADAL" clId="{FE97DD81-CE53-4B88-B20A-4078F9117CA3}" dt="2024-06-03T15:18:41.172" v="3962" actId="1076"/>
          <ac:spMkLst>
            <pc:docMk/>
            <pc:sldMk cId="2842810324" sldId="337"/>
            <ac:spMk id="134" creationId="{00000000-0000-0000-0000-000000000000}"/>
          </ac:spMkLst>
        </pc:spChg>
        <pc:spChg chg="mod">
          <ac:chgData name="Leon Li" userId="aecdaefb-b854-4876-863d-11a3e7feaa09" providerId="ADAL" clId="{FE97DD81-CE53-4B88-B20A-4078F9117CA3}" dt="2024-06-03T15:18:45.671" v="3963" actId="1076"/>
          <ac:spMkLst>
            <pc:docMk/>
            <pc:sldMk cId="2842810324" sldId="337"/>
            <ac:spMk id="135" creationId="{00000000-0000-0000-0000-000000000000}"/>
          </ac:spMkLst>
        </pc:spChg>
      </pc:sldChg>
      <pc:sldChg chg="addSp delSp modSp add">
        <pc:chgData name="Leon Li" userId="aecdaefb-b854-4876-863d-11a3e7feaa09" providerId="ADAL" clId="{FE97DD81-CE53-4B88-B20A-4078F9117CA3}" dt="2024-06-03T15:21:38.508" v="4240" actId="1076"/>
        <pc:sldMkLst>
          <pc:docMk/>
          <pc:sldMk cId="2793789005" sldId="338"/>
        </pc:sldMkLst>
        <pc:spChg chg="add del mod">
          <ac:chgData name="Leon Li" userId="aecdaefb-b854-4876-863d-11a3e7feaa09" providerId="ADAL" clId="{FE97DD81-CE53-4B88-B20A-4078F9117CA3}" dt="2024-06-03T15:20:57.919" v="4234" actId="1076"/>
          <ac:spMkLst>
            <pc:docMk/>
            <pc:sldMk cId="2793789005" sldId="338"/>
            <ac:spMk id="3" creationId="{E5E84B16-4329-4166-9002-3A6E039AF4B9}"/>
          </ac:spMkLst>
        </pc:spChg>
        <pc:spChg chg="add del">
          <ac:chgData name="Leon Li" userId="aecdaefb-b854-4876-863d-11a3e7feaa09" providerId="ADAL" clId="{FE97DD81-CE53-4B88-B20A-4078F9117CA3}" dt="2024-06-03T15:20:51.458" v="4230" actId="478"/>
          <ac:spMkLst>
            <pc:docMk/>
            <pc:sldMk cId="2793789005" sldId="338"/>
            <ac:spMk id="4" creationId="{DAB23A04-1F67-4D7B-8A5E-38CE8CB227C7}"/>
          </ac:spMkLst>
        </pc:spChg>
        <pc:spChg chg="add mod">
          <ac:chgData name="Leon Li" userId="aecdaefb-b854-4876-863d-11a3e7feaa09" providerId="ADAL" clId="{FE97DD81-CE53-4B88-B20A-4078F9117CA3}" dt="2024-06-03T15:21:38.508" v="4240" actId="1076"/>
          <ac:spMkLst>
            <pc:docMk/>
            <pc:sldMk cId="2793789005" sldId="338"/>
            <ac:spMk id="5" creationId="{00DEB6FD-CC5D-4918-9F30-02992BD5CA9B}"/>
          </ac:spMkLst>
        </pc:spChg>
        <pc:spChg chg="del">
          <ac:chgData name="Leon Li" userId="aecdaefb-b854-4876-863d-11a3e7feaa09" providerId="ADAL" clId="{FE97DD81-CE53-4B88-B20A-4078F9117CA3}" dt="2024-06-03T15:21:29.724" v="4237" actId="478"/>
          <ac:spMkLst>
            <pc:docMk/>
            <pc:sldMk cId="2793789005" sldId="338"/>
            <ac:spMk id="13" creationId="{03F5F8C1-A146-4311-A30E-3711942D5BAE}"/>
          </ac:spMkLst>
        </pc:spChg>
        <pc:spChg chg="mod">
          <ac:chgData name="Leon Li" userId="aecdaefb-b854-4876-863d-11a3e7feaa09" providerId="ADAL" clId="{FE97DD81-CE53-4B88-B20A-4078F9117CA3}" dt="2024-06-03T15:21:00.873" v="4236" actId="20577"/>
          <ac:spMkLst>
            <pc:docMk/>
            <pc:sldMk cId="2793789005" sldId="338"/>
            <ac:spMk id="135" creationId="{00000000-0000-0000-0000-000000000000}"/>
          </ac:spMkLst>
        </pc:spChg>
        <pc:picChg chg="del">
          <ac:chgData name="Leon Li" userId="aecdaefb-b854-4876-863d-11a3e7feaa09" providerId="ADAL" clId="{FE97DD81-CE53-4B88-B20A-4078F9117CA3}" dt="2024-06-03T15:19:46.932" v="4061" actId="478"/>
          <ac:picMkLst>
            <pc:docMk/>
            <pc:sldMk cId="2793789005" sldId="338"/>
            <ac:picMk id="2" creationId="{CA1171E1-FDFE-4C57-BA6F-AD6E1E942F9B}"/>
          </ac:picMkLst>
        </pc:picChg>
        <pc:picChg chg="del">
          <ac:chgData name="Leon Li" userId="aecdaefb-b854-4876-863d-11a3e7feaa09" providerId="ADAL" clId="{FE97DD81-CE53-4B88-B20A-4078F9117CA3}" dt="2024-06-03T15:19:47.319" v="4062" actId="478"/>
          <ac:picMkLst>
            <pc:docMk/>
            <pc:sldMk cId="2793789005" sldId="338"/>
            <ac:picMk id="11" creationId="{71DC29A5-83F0-45B4-8721-E4E1841F6222}"/>
          </ac:picMkLst>
        </pc:picChg>
      </pc:sldChg>
      <pc:sldChg chg="addSp delSp modSp add ord">
        <pc:chgData name="Leon Li" userId="aecdaefb-b854-4876-863d-11a3e7feaa09" providerId="ADAL" clId="{FE97DD81-CE53-4B88-B20A-4078F9117CA3}" dt="2024-06-03T15:25:58.145" v="4597" actId="20577"/>
        <pc:sldMkLst>
          <pc:docMk/>
          <pc:sldMk cId="2655976281" sldId="340"/>
        </pc:sldMkLst>
        <pc:spChg chg="del">
          <ac:chgData name="Leon Li" userId="aecdaefb-b854-4876-863d-11a3e7feaa09" providerId="ADAL" clId="{FE97DD81-CE53-4B88-B20A-4078F9117CA3}" dt="2024-06-03T15:23:58.977" v="4261" actId="478"/>
          <ac:spMkLst>
            <pc:docMk/>
            <pc:sldMk cId="2655976281" sldId="340"/>
            <ac:spMk id="3" creationId="{E5E84B16-4329-4166-9002-3A6E039AF4B9}"/>
          </ac:spMkLst>
        </pc:spChg>
        <pc:spChg chg="del">
          <ac:chgData name="Leon Li" userId="aecdaefb-b854-4876-863d-11a3e7feaa09" providerId="ADAL" clId="{FE97DD81-CE53-4B88-B20A-4078F9117CA3}" dt="2024-06-03T15:23:57.953" v="4260" actId="478"/>
          <ac:spMkLst>
            <pc:docMk/>
            <pc:sldMk cId="2655976281" sldId="340"/>
            <ac:spMk id="4" creationId="{DAB23A04-1F67-4D7B-8A5E-38CE8CB227C7}"/>
          </ac:spMkLst>
        </pc:spChg>
        <pc:spChg chg="mod">
          <ac:chgData name="Leon Li" userId="aecdaefb-b854-4876-863d-11a3e7feaa09" providerId="ADAL" clId="{FE97DD81-CE53-4B88-B20A-4078F9117CA3}" dt="2024-06-03T15:25:58.145" v="4597" actId="20577"/>
          <ac:spMkLst>
            <pc:docMk/>
            <pc:sldMk cId="2655976281" sldId="340"/>
            <ac:spMk id="135" creationId="{00000000-0000-0000-0000-000000000000}"/>
          </ac:spMkLst>
        </pc:spChg>
        <pc:grpChg chg="add mod">
          <ac:chgData name="Leon Li" userId="aecdaefb-b854-4876-863d-11a3e7feaa09" providerId="ADAL" clId="{FE97DD81-CE53-4B88-B20A-4078F9117CA3}" dt="2024-06-03T15:23:10.969" v="4253" actId="1076"/>
          <ac:grpSpMkLst>
            <pc:docMk/>
            <pc:sldMk cId="2655976281" sldId="340"/>
            <ac:grpSpMk id="7" creationId="{CE13C88F-3CE2-46EE-BD7E-4FB4A6A15059}"/>
          </ac:grpSpMkLst>
        </pc:grpChg>
        <pc:picChg chg="del">
          <ac:chgData name="Leon Li" userId="aecdaefb-b854-4876-863d-11a3e7feaa09" providerId="ADAL" clId="{FE97DD81-CE53-4B88-B20A-4078F9117CA3}" dt="2024-06-03T15:22:38.853" v="4246" actId="478"/>
          <ac:picMkLst>
            <pc:docMk/>
            <pc:sldMk cId="2655976281" sldId="340"/>
            <ac:picMk id="2" creationId="{CA1171E1-FDFE-4C57-BA6F-AD6E1E942F9B}"/>
          </ac:picMkLst>
        </pc:picChg>
        <pc:picChg chg="add mod">
          <ac:chgData name="Leon Li" userId="aecdaefb-b854-4876-863d-11a3e7feaa09" providerId="ADAL" clId="{FE97DD81-CE53-4B88-B20A-4078F9117CA3}" dt="2024-06-03T15:23:09.414" v="4252" actId="164"/>
          <ac:picMkLst>
            <pc:docMk/>
            <pc:sldMk cId="2655976281" sldId="340"/>
            <ac:picMk id="5" creationId="{081DB7A6-DEC2-4738-B948-128E2EE6AA41}"/>
          </ac:picMkLst>
        </pc:picChg>
        <pc:picChg chg="add mod">
          <ac:chgData name="Leon Li" userId="aecdaefb-b854-4876-863d-11a3e7feaa09" providerId="ADAL" clId="{FE97DD81-CE53-4B88-B20A-4078F9117CA3}" dt="2024-06-03T15:23:09.414" v="4252" actId="164"/>
          <ac:picMkLst>
            <pc:docMk/>
            <pc:sldMk cId="2655976281" sldId="340"/>
            <ac:picMk id="6" creationId="{2B7FEF73-CC89-4722-ADCB-97AD32398452}"/>
          </ac:picMkLst>
        </pc:picChg>
        <pc:picChg chg="add mod">
          <ac:chgData name="Leon Li" userId="aecdaefb-b854-4876-863d-11a3e7feaa09" providerId="ADAL" clId="{FE97DD81-CE53-4B88-B20A-4078F9117CA3}" dt="2024-06-03T15:23:49.176" v="4259" actId="14100"/>
          <ac:picMkLst>
            <pc:docMk/>
            <pc:sldMk cId="2655976281" sldId="340"/>
            <ac:picMk id="8" creationId="{0B822804-A56C-400D-B74A-B016572F8255}"/>
          </ac:picMkLst>
        </pc:picChg>
        <pc:picChg chg="del">
          <ac:chgData name="Leon Li" userId="aecdaefb-b854-4876-863d-11a3e7feaa09" providerId="ADAL" clId="{FE97DD81-CE53-4B88-B20A-4078F9117CA3}" dt="2024-06-03T15:22:39.236" v="4247" actId="478"/>
          <ac:picMkLst>
            <pc:docMk/>
            <pc:sldMk cId="2655976281" sldId="340"/>
            <ac:picMk id="11" creationId="{71DC29A5-83F0-45B4-8721-E4E1841F6222}"/>
          </ac:picMkLst>
        </pc:picChg>
      </pc:sldChg>
      <pc:sldChg chg="addSp delSp modSp add">
        <pc:chgData name="Leon Li" userId="aecdaefb-b854-4876-863d-11a3e7feaa09" providerId="ADAL" clId="{FE97DD81-CE53-4B88-B20A-4078F9117CA3}" dt="2024-06-03T15:37:22.826" v="4926" actId="5793"/>
        <pc:sldMkLst>
          <pc:docMk/>
          <pc:sldMk cId="186219033" sldId="341"/>
        </pc:sldMkLst>
        <pc:spChg chg="mod">
          <ac:chgData name="Leon Li" userId="aecdaefb-b854-4876-863d-11a3e7feaa09" providerId="ADAL" clId="{FE97DD81-CE53-4B88-B20A-4078F9117CA3}" dt="2024-06-03T15:34:17.261" v="4638" actId="20577"/>
          <ac:spMkLst>
            <pc:docMk/>
            <pc:sldMk cId="186219033" sldId="341"/>
            <ac:spMk id="134" creationId="{00000000-0000-0000-0000-000000000000}"/>
          </ac:spMkLst>
        </pc:spChg>
        <pc:spChg chg="mod">
          <ac:chgData name="Leon Li" userId="aecdaefb-b854-4876-863d-11a3e7feaa09" providerId="ADAL" clId="{FE97DD81-CE53-4B88-B20A-4078F9117CA3}" dt="2024-06-03T15:37:22.826" v="4926" actId="5793"/>
          <ac:spMkLst>
            <pc:docMk/>
            <pc:sldMk cId="186219033" sldId="341"/>
            <ac:spMk id="135" creationId="{00000000-0000-0000-0000-000000000000}"/>
          </ac:spMkLst>
        </pc:spChg>
        <pc:grpChg chg="del">
          <ac:chgData name="Leon Li" userId="aecdaefb-b854-4876-863d-11a3e7feaa09" providerId="ADAL" clId="{FE97DD81-CE53-4B88-B20A-4078F9117CA3}" dt="2024-06-03T15:34:21.897" v="4640" actId="478"/>
          <ac:grpSpMkLst>
            <pc:docMk/>
            <pc:sldMk cId="186219033" sldId="341"/>
            <ac:grpSpMk id="7" creationId="{CE13C88F-3CE2-46EE-BD7E-4FB4A6A15059}"/>
          </ac:grpSpMkLst>
        </pc:grpChg>
        <pc:picChg chg="add mod">
          <ac:chgData name="Leon Li" userId="aecdaefb-b854-4876-863d-11a3e7feaa09" providerId="ADAL" clId="{FE97DD81-CE53-4B88-B20A-4078F9117CA3}" dt="2024-06-03T15:35:10.376" v="4647" actId="14100"/>
          <ac:picMkLst>
            <pc:docMk/>
            <pc:sldMk cId="186219033" sldId="341"/>
            <ac:picMk id="2" creationId="{770FA1B4-B1A4-4A28-8CDD-2A5E0D1307CC}"/>
          </ac:picMkLst>
        </pc:picChg>
        <pc:picChg chg="add mod">
          <ac:chgData name="Leon Li" userId="aecdaefb-b854-4876-863d-11a3e7feaa09" providerId="ADAL" clId="{FE97DD81-CE53-4B88-B20A-4078F9117CA3}" dt="2024-06-03T15:35:49.899" v="4655" actId="14100"/>
          <ac:picMkLst>
            <pc:docMk/>
            <pc:sldMk cId="186219033" sldId="341"/>
            <ac:picMk id="3" creationId="{4BAE6ED4-180E-4028-833D-C554DE600B79}"/>
          </ac:picMkLst>
        </pc:picChg>
        <pc:picChg chg="add mod">
          <ac:chgData name="Leon Li" userId="aecdaefb-b854-4876-863d-11a3e7feaa09" providerId="ADAL" clId="{FE97DD81-CE53-4B88-B20A-4078F9117CA3}" dt="2024-06-03T15:35:17.219" v="4650" actId="14100"/>
          <ac:picMkLst>
            <pc:docMk/>
            <pc:sldMk cId="186219033" sldId="341"/>
            <ac:picMk id="4" creationId="{CE8C22C4-8C38-473A-B35C-064B84CADF47}"/>
          </ac:picMkLst>
        </pc:picChg>
        <pc:picChg chg="del">
          <ac:chgData name="Leon Li" userId="aecdaefb-b854-4876-863d-11a3e7feaa09" providerId="ADAL" clId="{FE97DD81-CE53-4B88-B20A-4078F9117CA3}" dt="2024-06-03T15:34:21.591" v="4639" actId="478"/>
          <ac:picMkLst>
            <pc:docMk/>
            <pc:sldMk cId="186219033" sldId="341"/>
            <ac:picMk id="8" creationId="{0B822804-A56C-400D-B74A-B016572F8255}"/>
          </ac:picMkLst>
        </pc:picChg>
        <pc:picChg chg="add mod">
          <ac:chgData name="Leon Li" userId="aecdaefb-b854-4876-863d-11a3e7feaa09" providerId="ADAL" clId="{FE97DD81-CE53-4B88-B20A-4078F9117CA3}" dt="2024-06-03T15:35:46.437" v="4653" actId="14100"/>
          <ac:picMkLst>
            <pc:docMk/>
            <pc:sldMk cId="186219033" sldId="341"/>
            <ac:picMk id="9" creationId="{B636B46B-16B4-4241-AEE8-E5A2731FCB9B}"/>
          </ac:picMkLst>
        </pc:picChg>
      </pc:sldChg>
    </pc:docChg>
  </pc:docChgLst>
  <pc:docChgLst>
    <pc:chgData name="Leon Li" userId="aecdaefb-b854-4876-863d-11a3e7feaa09" providerId="ADAL" clId="{F4720C30-6EBE-41DC-A38D-BF18D84CC799}"/>
    <pc:docChg chg="undo custSel addSld delSld modSld sldOrd">
      <pc:chgData name="Leon Li" userId="aecdaefb-b854-4876-863d-11a3e7feaa09" providerId="ADAL" clId="{F4720C30-6EBE-41DC-A38D-BF18D84CC799}" dt="2024-08-25T21:04:33.716" v="4090" actId="20577"/>
      <pc:docMkLst>
        <pc:docMk/>
      </pc:docMkLst>
      <pc:sldChg chg="modSp mod">
        <pc:chgData name="Leon Li" userId="aecdaefb-b854-4876-863d-11a3e7feaa09" providerId="ADAL" clId="{F4720C30-6EBE-41DC-A38D-BF18D84CC799}" dt="2024-08-25T18:07:51.960" v="81" actId="20577"/>
        <pc:sldMkLst>
          <pc:docMk/>
          <pc:sldMk cId="1477494247" sldId="285"/>
        </pc:sldMkLst>
        <pc:spChg chg="mod">
          <ac:chgData name="Leon Li" userId="aecdaefb-b854-4876-863d-11a3e7feaa09" providerId="ADAL" clId="{F4720C30-6EBE-41DC-A38D-BF18D84CC799}" dt="2024-08-25T18:07:51.960" v="81" actId="20577"/>
          <ac:spMkLst>
            <pc:docMk/>
            <pc:sldMk cId="1477494247" sldId="285"/>
            <ac:spMk id="2" creationId="{E98ED3D7-19B7-4B2F-BF40-078928E02871}"/>
          </ac:spMkLst>
        </pc:spChg>
        <pc:spChg chg="mod">
          <ac:chgData name="Leon Li" userId="aecdaefb-b854-4876-863d-11a3e7feaa09" providerId="ADAL" clId="{F4720C30-6EBE-41DC-A38D-BF18D84CC799}" dt="2024-08-25T18:04:19.210" v="50" actId="20577"/>
          <ac:spMkLst>
            <pc:docMk/>
            <pc:sldMk cId="1477494247" sldId="285"/>
            <ac:spMk id="3" creationId="{E8BDEA43-BE39-4289-9E94-36EE53BA618D}"/>
          </ac:spMkLst>
        </pc:spChg>
      </pc:sldChg>
      <pc:sldChg chg="del">
        <pc:chgData name="Leon Li" userId="aecdaefb-b854-4876-863d-11a3e7feaa09" providerId="ADAL" clId="{F4720C30-6EBE-41DC-A38D-BF18D84CC799}" dt="2024-08-25T18:07:32.142" v="52" actId="47"/>
        <pc:sldMkLst>
          <pc:docMk/>
          <pc:sldMk cId="288269815" sldId="313"/>
        </pc:sldMkLst>
      </pc:sldChg>
      <pc:sldChg chg="modSp mod">
        <pc:chgData name="Leon Li" userId="aecdaefb-b854-4876-863d-11a3e7feaa09" providerId="ADAL" clId="{F4720C30-6EBE-41DC-A38D-BF18D84CC799}" dt="2024-08-25T21:04:33.716" v="4090" actId="20577"/>
        <pc:sldMkLst>
          <pc:docMk/>
          <pc:sldMk cId="1787807616" sldId="314"/>
        </pc:sldMkLst>
        <pc:spChg chg="mod">
          <ac:chgData name="Leon Li" userId="aecdaefb-b854-4876-863d-11a3e7feaa09" providerId="ADAL" clId="{F4720C30-6EBE-41DC-A38D-BF18D84CC799}" dt="2024-08-25T21:04:33.716" v="4090" actId="20577"/>
          <ac:spMkLst>
            <pc:docMk/>
            <pc:sldMk cId="1787807616" sldId="314"/>
            <ac:spMk id="11" creationId="{00000000-0000-0000-0000-000000000000}"/>
          </ac:spMkLst>
        </pc:spChg>
      </pc:sldChg>
      <pc:sldChg chg="addSp delSp modSp new mod modAnim">
        <pc:chgData name="Leon Li" userId="aecdaefb-b854-4876-863d-11a3e7feaa09" providerId="ADAL" clId="{F4720C30-6EBE-41DC-A38D-BF18D84CC799}" dt="2024-08-25T18:12:18.712" v="287" actId="208"/>
        <pc:sldMkLst>
          <pc:docMk/>
          <pc:sldMk cId="4293398659" sldId="315"/>
        </pc:sldMkLst>
        <pc:spChg chg="mod">
          <ac:chgData name="Leon Li" userId="aecdaefb-b854-4876-863d-11a3e7feaa09" providerId="ADAL" clId="{F4720C30-6EBE-41DC-A38D-BF18D84CC799}" dt="2024-08-25T18:08:10.679" v="113" actId="20577"/>
          <ac:spMkLst>
            <pc:docMk/>
            <pc:sldMk cId="4293398659" sldId="315"/>
            <ac:spMk id="2" creationId="{F3707D2D-A066-1C33-288B-7BDFB62AD421}"/>
          </ac:spMkLst>
        </pc:spChg>
        <pc:spChg chg="del">
          <ac:chgData name="Leon Li" userId="aecdaefb-b854-4876-863d-11a3e7feaa09" providerId="ADAL" clId="{F4720C30-6EBE-41DC-A38D-BF18D84CC799}" dt="2024-08-25T18:10:17.045" v="255" actId="478"/>
          <ac:spMkLst>
            <pc:docMk/>
            <pc:sldMk cId="4293398659" sldId="315"/>
            <ac:spMk id="3" creationId="{D67A4978-2605-4FC2-B25E-80E0FE88BBE7}"/>
          </ac:spMkLst>
        </pc:spChg>
        <pc:spChg chg="add mod">
          <ac:chgData name="Leon Li" userId="aecdaefb-b854-4876-863d-11a3e7feaa09" providerId="ADAL" clId="{F4720C30-6EBE-41DC-A38D-BF18D84CC799}" dt="2024-08-25T18:09:00.130" v="158" actId="1076"/>
          <ac:spMkLst>
            <pc:docMk/>
            <pc:sldMk cId="4293398659" sldId="315"/>
            <ac:spMk id="5" creationId="{37EE2628-5533-3B94-8148-2BA1C940F9FF}"/>
          </ac:spMkLst>
        </pc:spChg>
        <pc:spChg chg="add mod">
          <ac:chgData name="Leon Li" userId="aecdaefb-b854-4876-863d-11a3e7feaa09" providerId="ADAL" clId="{F4720C30-6EBE-41DC-A38D-BF18D84CC799}" dt="2024-08-25T18:10:37.525" v="256" actId="408"/>
          <ac:spMkLst>
            <pc:docMk/>
            <pc:sldMk cId="4293398659" sldId="315"/>
            <ac:spMk id="6" creationId="{88731F4B-519E-6E9B-D603-03CEF5D9425E}"/>
          </ac:spMkLst>
        </pc:spChg>
        <pc:spChg chg="add mod">
          <ac:chgData name="Leon Li" userId="aecdaefb-b854-4876-863d-11a3e7feaa09" providerId="ADAL" clId="{F4720C30-6EBE-41DC-A38D-BF18D84CC799}" dt="2024-08-25T18:10:37.525" v="256" actId="408"/>
          <ac:spMkLst>
            <pc:docMk/>
            <pc:sldMk cId="4293398659" sldId="315"/>
            <ac:spMk id="7" creationId="{EF7CC795-D3D8-4051-2580-9FA9ACB51624}"/>
          </ac:spMkLst>
        </pc:spChg>
        <pc:spChg chg="add mod">
          <ac:chgData name="Leon Li" userId="aecdaefb-b854-4876-863d-11a3e7feaa09" providerId="ADAL" clId="{F4720C30-6EBE-41DC-A38D-BF18D84CC799}" dt="2024-08-25T18:09:42.392" v="249" actId="20577"/>
          <ac:spMkLst>
            <pc:docMk/>
            <pc:sldMk cId="4293398659" sldId="315"/>
            <ac:spMk id="8" creationId="{7F2B9309-0F59-8B85-D60B-875A5306F24D}"/>
          </ac:spMkLst>
        </pc:spChg>
        <pc:spChg chg="add mod">
          <ac:chgData name="Leon Li" userId="aecdaefb-b854-4876-863d-11a3e7feaa09" providerId="ADAL" clId="{F4720C30-6EBE-41DC-A38D-BF18D84CC799}" dt="2024-08-25T18:10:37.525" v="256" actId="408"/>
          <ac:spMkLst>
            <pc:docMk/>
            <pc:sldMk cId="4293398659" sldId="315"/>
            <ac:spMk id="9" creationId="{0A568C5F-76C8-EBF5-7CD9-A2B049E8F94B}"/>
          </ac:spMkLst>
        </pc:spChg>
        <pc:spChg chg="add mod">
          <ac:chgData name="Leon Li" userId="aecdaefb-b854-4876-863d-11a3e7feaa09" providerId="ADAL" clId="{F4720C30-6EBE-41DC-A38D-BF18D84CC799}" dt="2024-08-25T18:10:37.525" v="256" actId="408"/>
          <ac:spMkLst>
            <pc:docMk/>
            <pc:sldMk cId="4293398659" sldId="315"/>
            <ac:spMk id="10" creationId="{49C32834-58BE-50C5-9957-B6686D1093AF}"/>
          </ac:spMkLst>
        </pc:spChg>
        <pc:spChg chg="add mod">
          <ac:chgData name="Leon Li" userId="aecdaefb-b854-4876-863d-11a3e7feaa09" providerId="ADAL" clId="{F4720C30-6EBE-41DC-A38D-BF18D84CC799}" dt="2024-08-25T18:10:37.525" v="256" actId="408"/>
          <ac:spMkLst>
            <pc:docMk/>
            <pc:sldMk cId="4293398659" sldId="315"/>
            <ac:spMk id="11" creationId="{F49DDC38-9123-F697-45D6-E4A8C15D3C82}"/>
          </ac:spMkLst>
        </pc:spChg>
        <pc:spChg chg="add mod">
          <ac:chgData name="Leon Li" userId="aecdaefb-b854-4876-863d-11a3e7feaa09" providerId="ADAL" clId="{F4720C30-6EBE-41DC-A38D-BF18D84CC799}" dt="2024-08-25T18:11:34.404" v="278" actId="164"/>
          <ac:spMkLst>
            <pc:docMk/>
            <pc:sldMk cId="4293398659" sldId="315"/>
            <ac:spMk id="16" creationId="{648A37C9-B9E0-594B-8679-A352F4E09F72}"/>
          </ac:spMkLst>
        </pc:spChg>
        <pc:grpChg chg="add mod">
          <ac:chgData name="Leon Li" userId="aecdaefb-b854-4876-863d-11a3e7feaa09" providerId="ADAL" clId="{F4720C30-6EBE-41DC-A38D-BF18D84CC799}" dt="2024-08-25T18:12:05.450" v="285" actId="1076"/>
          <ac:grpSpMkLst>
            <pc:docMk/>
            <pc:sldMk cId="4293398659" sldId="315"/>
            <ac:grpSpMk id="17" creationId="{E957EFA0-359B-3294-943E-17207C86F361}"/>
          </ac:grpSpMkLst>
        </pc:grpChg>
        <pc:cxnChg chg="add mod">
          <ac:chgData name="Leon Li" userId="aecdaefb-b854-4876-863d-11a3e7feaa09" providerId="ADAL" clId="{F4720C30-6EBE-41DC-A38D-BF18D84CC799}" dt="2024-08-25T18:10:53.585" v="258" actId="1582"/>
          <ac:cxnSpMkLst>
            <pc:docMk/>
            <pc:sldMk cId="4293398659" sldId="315"/>
            <ac:cxnSpMk id="13" creationId="{DA19E674-612B-1466-3E32-6DABBF3C86C0}"/>
          </ac:cxnSpMkLst>
        </pc:cxnChg>
        <pc:cxnChg chg="add mod">
          <ac:chgData name="Leon Li" userId="aecdaefb-b854-4876-863d-11a3e7feaa09" providerId="ADAL" clId="{F4720C30-6EBE-41DC-A38D-BF18D84CC799}" dt="2024-08-25T18:12:18.712" v="287" actId="208"/>
          <ac:cxnSpMkLst>
            <pc:docMk/>
            <pc:sldMk cId="4293398659" sldId="315"/>
            <ac:cxnSpMk id="15" creationId="{4CD25E7E-4ED0-9B06-4D3E-70313A466744}"/>
          </ac:cxnSpMkLst>
        </pc:cxnChg>
      </pc:sldChg>
      <pc:sldChg chg="addSp delSp modSp new mod">
        <pc:chgData name="Leon Li" userId="aecdaefb-b854-4876-863d-11a3e7feaa09" providerId="ADAL" clId="{F4720C30-6EBE-41DC-A38D-BF18D84CC799}" dt="2024-08-25T19:15:48.426" v="917" actId="20577"/>
        <pc:sldMkLst>
          <pc:docMk/>
          <pc:sldMk cId="1199409454" sldId="316"/>
        </pc:sldMkLst>
        <pc:spChg chg="mod">
          <ac:chgData name="Leon Li" userId="aecdaefb-b854-4876-863d-11a3e7feaa09" providerId="ADAL" clId="{F4720C30-6EBE-41DC-A38D-BF18D84CC799}" dt="2024-08-25T18:13:40.367" v="341" actId="20577"/>
          <ac:spMkLst>
            <pc:docMk/>
            <pc:sldMk cId="1199409454" sldId="316"/>
            <ac:spMk id="2" creationId="{49875EAA-477F-A283-BD7F-314DFC5F2EAA}"/>
          </ac:spMkLst>
        </pc:spChg>
        <pc:spChg chg="mod">
          <ac:chgData name="Leon Li" userId="aecdaefb-b854-4876-863d-11a3e7feaa09" providerId="ADAL" clId="{F4720C30-6EBE-41DC-A38D-BF18D84CC799}" dt="2024-08-25T19:15:48.426" v="917" actId="20577"/>
          <ac:spMkLst>
            <pc:docMk/>
            <pc:sldMk cId="1199409454" sldId="316"/>
            <ac:spMk id="3" creationId="{4CBDEF3A-C71F-E5A3-55A1-489FF29C969F}"/>
          </ac:spMkLst>
        </pc:spChg>
        <pc:spChg chg="add del">
          <ac:chgData name="Leon Li" userId="aecdaefb-b854-4876-863d-11a3e7feaa09" providerId="ADAL" clId="{F4720C30-6EBE-41DC-A38D-BF18D84CC799}" dt="2024-08-25T18:20:21.746" v="380"/>
          <ac:spMkLst>
            <pc:docMk/>
            <pc:sldMk cId="1199409454" sldId="316"/>
            <ac:spMk id="5" creationId="{BEEB664E-510D-0B64-A060-4C3033C96B93}"/>
          </ac:spMkLst>
        </pc:spChg>
        <pc:picChg chg="add mod">
          <ac:chgData name="Leon Li" userId="aecdaefb-b854-4876-863d-11a3e7feaa09" providerId="ADAL" clId="{F4720C30-6EBE-41DC-A38D-BF18D84CC799}" dt="2024-08-25T18:24:32.003" v="471" actId="1076"/>
          <ac:picMkLst>
            <pc:docMk/>
            <pc:sldMk cId="1199409454" sldId="316"/>
            <ac:picMk id="7" creationId="{53EC9A0D-60AC-B77C-DF69-07667EF44CD9}"/>
          </ac:picMkLst>
        </pc:picChg>
        <pc:picChg chg="add del">
          <ac:chgData name="Leon Li" userId="aecdaefb-b854-4876-863d-11a3e7feaa09" providerId="ADAL" clId="{F4720C30-6EBE-41DC-A38D-BF18D84CC799}" dt="2024-08-25T18:20:21.746" v="380"/>
          <ac:picMkLst>
            <pc:docMk/>
            <pc:sldMk cId="1199409454" sldId="316"/>
            <ac:picMk id="1026" creationId="{9C6DF8EB-3E8F-B572-1BDF-6382A1CF7479}"/>
          </ac:picMkLst>
        </pc:picChg>
        <pc:picChg chg="add del">
          <ac:chgData name="Leon Li" userId="aecdaefb-b854-4876-863d-11a3e7feaa09" providerId="ADAL" clId="{F4720C30-6EBE-41DC-A38D-BF18D84CC799}" dt="2024-08-25T18:20:21.746" v="380"/>
          <ac:picMkLst>
            <pc:docMk/>
            <pc:sldMk cId="1199409454" sldId="316"/>
            <ac:picMk id="1027" creationId="{F0145BAE-52C6-9B2C-6617-B86FDA61FD68}"/>
          </ac:picMkLst>
        </pc:picChg>
      </pc:sldChg>
      <pc:sldChg chg="addSp delSp modSp add mod">
        <pc:chgData name="Leon Li" userId="aecdaefb-b854-4876-863d-11a3e7feaa09" providerId="ADAL" clId="{F4720C30-6EBE-41DC-A38D-BF18D84CC799}" dt="2024-08-25T18:30:54.968" v="561" actId="208"/>
        <pc:sldMkLst>
          <pc:docMk/>
          <pc:sldMk cId="1321455779" sldId="317"/>
        </pc:sldMkLst>
        <pc:spChg chg="mod">
          <ac:chgData name="Leon Li" userId="aecdaefb-b854-4876-863d-11a3e7feaa09" providerId="ADAL" clId="{F4720C30-6EBE-41DC-A38D-BF18D84CC799}" dt="2024-08-25T18:30:13.531" v="553" actId="20577"/>
          <ac:spMkLst>
            <pc:docMk/>
            <pc:sldMk cId="1321455779" sldId="317"/>
            <ac:spMk id="3" creationId="{4CBDEF3A-C71F-E5A3-55A1-489FF29C969F}"/>
          </ac:spMkLst>
        </pc:spChg>
        <pc:spChg chg="add mod">
          <ac:chgData name="Leon Li" userId="aecdaefb-b854-4876-863d-11a3e7feaa09" providerId="ADAL" clId="{F4720C30-6EBE-41DC-A38D-BF18D84CC799}" dt="2024-08-25T18:30:54.968" v="561" actId="208"/>
          <ac:spMkLst>
            <pc:docMk/>
            <pc:sldMk cId="1321455779" sldId="317"/>
            <ac:spMk id="11" creationId="{087BAA82-91C1-1EAB-207A-3FAFBD6B5560}"/>
          </ac:spMkLst>
        </pc:spChg>
        <pc:picChg chg="add mod">
          <ac:chgData name="Leon Li" userId="aecdaefb-b854-4876-863d-11a3e7feaa09" providerId="ADAL" clId="{F4720C30-6EBE-41DC-A38D-BF18D84CC799}" dt="2024-08-25T18:30:15.447" v="554" actId="1076"/>
          <ac:picMkLst>
            <pc:docMk/>
            <pc:sldMk cId="1321455779" sldId="317"/>
            <ac:picMk id="6" creationId="{15A4E6E8-9AED-6D60-ABB9-0995A22B1E65}"/>
          </ac:picMkLst>
        </pc:picChg>
        <pc:picChg chg="add del mod">
          <ac:chgData name="Leon Li" userId="aecdaefb-b854-4876-863d-11a3e7feaa09" providerId="ADAL" clId="{F4720C30-6EBE-41DC-A38D-BF18D84CC799}" dt="2024-08-25T18:27:38.005" v="492" actId="478"/>
          <ac:picMkLst>
            <pc:docMk/>
            <pc:sldMk cId="1321455779" sldId="317"/>
            <ac:picMk id="8" creationId="{6BA5510D-F410-E4ED-989B-DC2EDA57FAB9}"/>
          </ac:picMkLst>
        </pc:picChg>
        <pc:picChg chg="add mod">
          <ac:chgData name="Leon Li" userId="aecdaefb-b854-4876-863d-11a3e7feaa09" providerId="ADAL" clId="{F4720C30-6EBE-41DC-A38D-BF18D84CC799}" dt="2024-08-25T18:30:35.594" v="557" actId="1076"/>
          <ac:picMkLst>
            <pc:docMk/>
            <pc:sldMk cId="1321455779" sldId="317"/>
            <ac:picMk id="10" creationId="{43EA76AA-0FFD-7C28-9322-AB02A69D0F95}"/>
          </ac:picMkLst>
        </pc:picChg>
      </pc:sldChg>
      <pc:sldChg chg="new del">
        <pc:chgData name="Leon Li" userId="aecdaefb-b854-4876-863d-11a3e7feaa09" providerId="ADAL" clId="{F4720C30-6EBE-41DC-A38D-BF18D84CC799}" dt="2024-08-25T18:21:30.828" v="397" actId="47"/>
        <pc:sldMkLst>
          <pc:docMk/>
          <pc:sldMk cId="2796213508" sldId="317"/>
        </pc:sldMkLst>
      </pc:sldChg>
      <pc:sldChg chg="modSp new del mod">
        <pc:chgData name="Leon Li" userId="aecdaefb-b854-4876-863d-11a3e7feaa09" providerId="ADAL" clId="{F4720C30-6EBE-41DC-A38D-BF18D84CC799}" dt="2024-08-25T19:13:02.939" v="678" actId="47"/>
        <pc:sldMkLst>
          <pc:docMk/>
          <pc:sldMk cId="3410602628" sldId="318"/>
        </pc:sldMkLst>
        <pc:spChg chg="mod">
          <ac:chgData name="Leon Li" userId="aecdaefb-b854-4876-863d-11a3e7feaa09" providerId="ADAL" clId="{F4720C30-6EBE-41DC-A38D-BF18D84CC799}" dt="2024-08-25T18:34:39.713" v="608" actId="27636"/>
          <ac:spMkLst>
            <pc:docMk/>
            <pc:sldMk cId="3410602628" sldId="318"/>
            <ac:spMk id="2" creationId="{1E519389-6125-6D56-79BA-742CDC42FF86}"/>
          </ac:spMkLst>
        </pc:spChg>
      </pc:sldChg>
      <pc:sldChg chg="addSp delSp modSp add mod">
        <pc:chgData name="Leon Li" userId="aecdaefb-b854-4876-863d-11a3e7feaa09" providerId="ADAL" clId="{F4720C30-6EBE-41DC-A38D-BF18D84CC799}" dt="2024-08-25T18:34:48.019" v="611" actId="14100"/>
        <pc:sldMkLst>
          <pc:docMk/>
          <pc:sldMk cId="3693404148" sldId="319"/>
        </pc:sldMkLst>
        <pc:spChg chg="mod">
          <ac:chgData name="Leon Li" userId="aecdaefb-b854-4876-863d-11a3e7feaa09" providerId="ADAL" clId="{F4720C30-6EBE-41DC-A38D-BF18D84CC799}" dt="2024-08-25T18:34:48.019" v="611" actId="14100"/>
          <ac:spMkLst>
            <pc:docMk/>
            <pc:sldMk cId="3693404148" sldId="319"/>
            <ac:spMk id="2" creationId="{49875EAA-477F-A283-BD7F-314DFC5F2EAA}"/>
          </ac:spMkLst>
        </pc:spChg>
        <pc:spChg chg="mod">
          <ac:chgData name="Leon Li" userId="aecdaefb-b854-4876-863d-11a3e7feaa09" providerId="ADAL" clId="{F4720C30-6EBE-41DC-A38D-BF18D84CC799}" dt="2024-08-25T18:34:01.313" v="603" actId="14100"/>
          <ac:spMkLst>
            <pc:docMk/>
            <pc:sldMk cId="3693404148" sldId="319"/>
            <ac:spMk id="3" creationId="{4CBDEF3A-C71F-E5A3-55A1-489FF29C969F}"/>
          </ac:spMkLst>
        </pc:spChg>
        <pc:spChg chg="add mod">
          <ac:chgData name="Leon Li" userId="aecdaefb-b854-4876-863d-11a3e7feaa09" providerId="ADAL" clId="{F4720C30-6EBE-41DC-A38D-BF18D84CC799}" dt="2024-08-25T18:34:39.702" v="607"/>
          <ac:spMkLst>
            <pc:docMk/>
            <pc:sldMk cId="3693404148" sldId="319"/>
            <ac:spMk id="8" creationId="{C6690C1B-6C93-BE2D-EBDF-A767BE2E0E06}"/>
          </ac:spMkLst>
        </pc:spChg>
        <pc:spChg chg="del">
          <ac:chgData name="Leon Li" userId="aecdaefb-b854-4876-863d-11a3e7feaa09" providerId="ADAL" clId="{F4720C30-6EBE-41DC-A38D-BF18D84CC799}" dt="2024-08-25T18:32:11.374" v="577" actId="478"/>
          <ac:spMkLst>
            <pc:docMk/>
            <pc:sldMk cId="3693404148" sldId="319"/>
            <ac:spMk id="11" creationId="{087BAA82-91C1-1EAB-207A-3FAFBD6B5560}"/>
          </ac:spMkLst>
        </pc:spChg>
        <pc:picChg chg="del">
          <ac:chgData name="Leon Li" userId="aecdaefb-b854-4876-863d-11a3e7feaa09" providerId="ADAL" clId="{F4720C30-6EBE-41DC-A38D-BF18D84CC799}" dt="2024-08-25T18:32:10.032" v="576" actId="478"/>
          <ac:picMkLst>
            <pc:docMk/>
            <pc:sldMk cId="3693404148" sldId="319"/>
            <ac:picMk id="6" creationId="{15A4E6E8-9AED-6D60-ABB9-0995A22B1E65}"/>
          </ac:picMkLst>
        </pc:picChg>
        <pc:picChg chg="add mod">
          <ac:chgData name="Leon Li" userId="aecdaefb-b854-4876-863d-11a3e7feaa09" providerId="ADAL" clId="{F4720C30-6EBE-41DC-A38D-BF18D84CC799}" dt="2024-08-25T18:33:53.881" v="602" actId="1076"/>
          <ac:picMkLst>
            <pc:docMk/>
            <pc:sldMk cId="3693404148" sldId="319"/>
            <ac:picMk id="7" creationId="{DCE3CB74-AA94-C6E1-B618-55F72F3BDCEC}"/>
          </ac:picMkLst>
        </pc:picChg>
        <pc:picChg chg="del">
          <ac:chgData name="Leon Li" userId="aecdaefb-b854-4876-863d-11a3e7feaa09" providerId="ADAL" clId="{F4720C30-6EBE-41DC-A38D-BF18D84CC799}" dt="2024-08-25T18:32:09.330" v="575" actId="478"/>
          <ac:picMkLst>
            <pc:docMk/>
            <pc:sldMk cId="3693404148" sldId="319"/>
            <ac:picMk id="10" creationId="{43EA76AA-0FFD-7C28-9322-AB02A69D0F95}"/>
          </ac:picMkLst>
        </pc:picChg>
      </pc:sldChg>
      <pc:sldChg chg="delSp modSp add del mod modShow">
        <pc:chgData name="Leon Li" userId="aecdaefb-b854-4876-863d-11a3e7feaa09" providerId="ADAL" clId="{F4720C30-6EBE-41DC-A38D-BF18D84CC799}" dt="2024-08-25T21:04:01.986" v="4089" actId="47"/>
        <pc:sldMkLst>
          <pc:docMk/>
          <pc:sldMk cId="4016007734" sldId="320"/>
        </pc:sldMkLst>
        <pc:spChg chg="mod">
          <ac:chgData name="Leon Li" userId="aecdaefb-b854-4876-863d-11a3e7feaa09" providerId="ADAL" clId="{F4720C30-6EBE-41DC-A38D-BF18D84CC799}" dt="2024-08-25T18:35:02.988" v="654" actId="20577"/>
          <ac:spMkLst>
            <pc:docMk/>
            <pc:sldMk cId="4016007734" sldId="320"/>
            <ac:spMk id="2" creationId="{49875EAA-477F-A283-BD7F-314DFC5F2EAA}"/>
          </ac:spMkLst>
        </pc:spChg>
        <pc:spChg chg="mod">
          <ac:chgData name="Leon Li" userId="aecdaefb-b854-4876-863d-11a3e7feaa09" providerId="ADAL" clId="{F4720C30-6EBE-41DC-A38D-BF18D84CC799}" dt="2024-08-25T19:04:40.676" v="674" actId="20577"/>
          <ac:spMkLst>
            <pc:docMk/>
            <pc:sldMk cId="4016007734" sldId="320"/>
            <ac:spMk id="3" creationId="{4CBDEF3A-C71F-E5A3-55A1-489FF29C969F}"/>
          </ac:spMkLst>
        </pc:spChg>
        <pc:picChg chg="del">
          <ac:chgData name="Leon Li" userId="aecdaefb-b854-4876-863d-11a3e7feaa09" providerId="ADAL" clId="{F4720C30-6EBE-41DC-A38D-BF18D84CC799}" dt="2024-08-25T18:34:44.374" v="610" actId="478"/>
          <ac:picMkLst>
            <pc:docMk/>
            <pc:sldMk cId="4016007734" sldId="320"/>
            <ac:picMk id="7" creationId="{DCE3CB74-AA94-C6E1-B618-55F72F3BDCEC}"/>
          </ac:picMkLst>
        </pc:picChg>
      </pc:sldChg>
      <pc:sldChg chg="addSp delSp modSp add mod modShow">
        <pc:chgData name="Leon Li" userId="aecdaefb-b854-4876-863d-11a3e7feaa09" providerId="ADAL" clId="{F4720C30-6EBE-41DC-A38D-BF18D84CC799}" dt="2024-08-25T20:25:52.673" v="1437" actId="478"/>
        <pc:sldMkLst>
          <pc:docMk/>
          <pc:sldMk cId="1734665086" sldId="321"/>
        </pc:sldMkLst>
        <pc:spChg chg="mod">
          <ac:chgData name="Leon Li" userId="aecdaefb-b854-4876-863d-11a3e7feaa09" providerId="ADAL" clId="{F4720C30-6EBE-41DC-A38D-BF18D84CC799}" dt="2024-08-25T19:17:17.029" v="925" actId="1076"/>
          <ac:spMkLst>
            <pc:docMk/>
            <pc:sldMk cId="1734665086" sldId="321"/>
            <ac:spMk id="2" creationId="{49875EAA-477F-A283-BD7F-314DFC5F2EAA}"/>
          </ac:spMkLst>
        </pc:spChg>
        <pc:spChg chg="mod">
          <ac:chgData name="Leon Li" userId="aecdaefb-b854-4876-863d-11a3e7feaa09" providerId="ADAL" clId="{F4720C30-6EBE-41DC-A38D-BF18D84CC799}" dt="2024-08-25T20:23:22.595" v="1069" actId="20577"/>
          <ac:spMkLst>
            <pc:docMk/>
            <pc:sldMk cId="1734665086" sldId="321"/>
            <ac:spMk id="3" creationId="{4CBDEF3A-C71F-E5A3-55A1-489FF29C969F}"/>
          </ac:spMkLst>
        </pc:spChg>
        <pc:picChg chg="add mod">
          <ac:chgData name="Leon Li" userId="aecdaefb-b854-4876-863d-11a3e7feaa09" providerId="ADAL" clId="{F4720C30-6EBE-41DC-A38D-BF18D84CC799}" dt="2024-08-25T19:17:10.457" v="923" actId="14100"/>
          <ac:picMkLst>
            <pc:docMk/>
            <pc:sldMk cId="1734665086" sldId="321"/>
            <ac:picMk id="6" creationId="{66D3AC4C-ED45-9652-5C73-67979BBC56FF}"/>
          </ac:picMkLst>
        </pc:picChg>
        <pc:picChg chg="add del mod">
          <ac:chgData name="Leon Li" userId="aecdaefb-b854-4876-863d-11a3e7feaa09" providerId="ADAL" clId="{F4720C30-6EBE-41DC-A38D-BF18D84CC799}" dt="2024-08-25T20:25:52.673" v="1437" actId="478"/>
          <ac:picMkLst>
            <pc:docMk/>
            <pc:sldMk cId="1734665086" sldId="321"/>
            <ac:picMk id="8" creationId="{81255632-D39B-FF58-58BE-EEBF38672EBD}"/>
          </ac:picMkLst>
        </pc:picChg>
      </pc:sldChg>
      <pc:sldChg chg="addSp delSp modSp add mod ord">
        <pc:chgData name="Leon Li" userId="aecdaefb-b854-4876-863d-11a3e7feaa09" providerId="ADAL" clId="{F4720C30-6EBE-41DC-A38D-BF18D84CC799}" dt="2024-08-25T19:42:52.889" v="1023" actId="20577"/>
        <pc:sldMkLst>
          <pc:docMk/>
          <pc:sldMk cId="3197873032" sldId="322"/>
        </pc:sldMkLst>
        <pc:spChg chg="mod">
          <ac:chgData name="Leon Li" userId="aecdaefb-b854-4876-863d-11a3e7feaa09" providerId="ADAL" clId="{F4720C30-6EBE-41DC-A38D-BF18D84CC799}" dt="2024-08-25T19:42:52.889" v="1023" actId="20577"/>
          <ac:spMkLst>
            <pc:docMk/>
            <pc:sldMk cId="3197873032" sldId="322"/>
            <ac:spMk id="3" creationId="{4CBDEF3A-C71F-E5A3-55A1-489FF29C969F}"/>
          </ac:spMkLst>
        </pc:spChg>
        <pc:picChg chg="add mod">
          <ac:chgData name="Leon Li" userId="aecdaefb-b854-4876-863d-11a3e7feaa09" providerId="ADAL" clId="{F4720C30-6EBE-41DC-A38D-BF18D84CC799}" dt="2024-08-25T19:41:52.840" v="939" actId="1076"/>
          <ac:picMkLst>
            <pc:docMk/>
            <pc:sldMk cId="3197873032" sldId="322"/>
            <ac:picMk id="6" creationId="{CE6476F8-DE49-AD95-06A7-BB885D3CDD7E}"/>
          </ac:picMkLst>
        </pc:picChg>
        <pc:picChg chg="del">
          <ac:chgData name="Leon Li" userId="aecdaefb-b854-4876-863d-11a3e7feaa09" providerId="ADAL" clId="{F4720C30-6EBE-41DC-A38D-BF18D84CC799}" dt="2024-08-25T19:41:30.129" v="931" actId="478"/>
          <ac:picMkLst>
            <pc:docMk/>
            <pc:sldMk cId="3197873032" sldId="322"/>
            <ac:picMk id="7" creationId="{53EC9A0D-60AC-B77C-DF69-07667EF44CD9}"/>
          </ac:picMkLst>
        </pc:picChg>
        <pc:picChg chg="add mod">
          <ac:chgData name="Leon Li" userId="aecdaefb-b854-4876-863d-11a3e7feaa09" providerId="ADAL" clId="{F4720C30-6EBE-41DC-A38D-BF18D84CC799}" dt="2024-08-25T19:41:55.750" v="940" actId="1076"/>
          <ac:picMkLst>
            <pc:docMk/>
            <pc:sldMk cId="3197873032" sldId="322"/>
            <ac:picMk id="9" creationId="{4B6477B6-F5D0-23E3-62DB-26DC3F750503}"/>
          </ac:picMkLst>
        </pc:picChg>
      </pc:sldChg>
      <pc:sldChg chg="addSp delSp modSp add mod">
        <pc:chgData name="Leon Li" userId="aecdaefb-b854-4876-863d-11a3e7feaa09" providerId="ADAL" clId="{F4720C30-6EBE-41DC-A38D-BF18D84CC799}" dt="2024-08-25T20:39:13.318" v="2259"/>
        <pc:sldMkLst>
          <pc:docMk/>
          <pc:sldMk cId="221896657" sldId="323"/>
        </pc:sldMkLst>
        <pc:spChg chg="mod">
          <ac:chgData name="Leon Li" userId="aecdaefb-b854-4876-863d-11a3e7feaa09" providerId="ADAL" clId="{F4720C30-6EBE-41DC-A38D-BF18D84CC799}" dt="2024-08-25T20:23:44.145" v="1091" actId="20577"/>
          <ac:spMkLst>
            <pc:docMk/>
            <pc:sldMk cId="221896657" sldId="323"/>
            <ac:spMk id="2" creationId="{49875EAA-477F-A283-BD7F-314DFC5F2EAA}"/>
          </ac:spMkLst>
        </pc:spChg>
        <pc:spChg chg="mod">
          <ac:chgData name="Leon Li" userId="aecdaefb-b854-4876-863d-11a3e7feaa09" providerId="ADAL" clId="{F4720C30-6EBE-41DC-A38D-BF18D84CC799}" dt="2024-08-25T20:39:13.318" v="2259"/>
          <ac:spMkLst>
            <pc:docMk/>
            <pc:sldMk cId="221896657" sldId="323"/>
            <ac:spMk id="3" creationId="{4CBDEF3A-C71F-E5A3-55A1-489FF29C969F}"/>
          </ac:spMkLst>
        </pc:spChg>
        <pc:picChg chg="del">
          <ac:chgData name="Leon Li" userId="aecdaefb-b854-4876-863d-11a3e7feaa09" providerId="ADAL" clId="{F4720C30-6EBE-41DC-A38D-BF18D84CC799}" dt="2024-08-25T20:23:52.894" v="1092" actId="478"/>
          <ac:picMkLst>
            <pc:docMk/>
            <pc:sldMk cId="221896657" sldId="323"/>
            <ac:picMk id="6" creationId="{66D3AC4C-ED45-9652-5C73-67979BBC56FF}"/>
          </ac:picMkLst>
        </pc:picChg>
        <pc:picChg chg="add mod">
          <ac:chgData name="Leon Li" userId="aecdaefb-b854-4876-863d-11a3e7feaa09" providerId="ADAL" clId="{F4720C30-6EBE-41DC-A38D-BF18D84CC799}" dt="2024-08-25T20:35:57.941" v="2101" actId="1076"/>
          <ac:picMkLst>
            <pc:docMk/>
            <pc:sldMk cId="221896657" sldId="323"/>
            <ac:picMk id="7" creationId="{F082FE97-5AD9-756A-D2BE-FAC83E510188}"/>
          </ac:picMkLst>
        </pc:picChg>
      </pc:sldChg>
      <pc:sldChg chg="add del">
        <pc:chgData name="Leon Li" userId="aecdaefb-b854-4876-863d-11a3e7feaa09" providerId="ADAL" clId="{F4720C30-6EBE-41DC-A38D-BF18D84CC799}" dt="2024-08-25T20:23:04.039" v="1028" actId="2890"/>
        <pc:sldMkLst>
          <pc:docMk/>
          <pc:sldMk cId="3836474117" sldId="323"/>
        </pc:sldMkLst>
      </pc:sldChg>
      <pc:sldChg chg="new del">
        <pc:chgData name="Leon Li" userId="aecdaefb-b854-4876-863d-11a3e7feaa09" providerId="ADAL" clId="{F4720C30-6EBE-41DC-A38D-BF18D84CC799}" dt="2024-08-25T20:29:11.349" v="1776" actId="47"/>
        <pc:sldMkLst>
          <pc:docMk/>
          <pc:sldMk cId="527018047" sldId="324"/>
        </pc:sldMkLst>
      </pc:sldChg>
      <pc:sldChg chg="addSp delSp modSp add mod">
        <pc:chgData name="Leon Li" userId="aecdaefb-b854-4876-863d-11a3e7feaa09" providerId="ADAL" clId="{F4720C30-6EBE-41DC-A38D-BF18D84CC799}" dt="2024-08-25T20:29:03.627" v="1774" actId="20577"/>
        <pc:sldMkLst>
          <pc:docMk/>
          <pc:sldMk cId="2853220374" sldId="325"/>
        </pc:sldMkLst>
        <pc:spChg chg="mod">
          <ac:chgData name="Leon Li" userId="aecdaefb-b854-4876-863d-11a3e7feaa09" providerId="ADAL" clId="{F4720C30-6EBE-41DC-A38D-BF18D84CC799}" dt="2024-08-25T20:27:04.081" v="1550" actId="20577"/>
          <ac:spMkLst>
            <pc:docMk/>
            <pc:sldMk cId="2853220374" sldId="325"/>
            <ac:spMk id="2" creationId="{49875EAA-477F-A283-BD7F-314DFC5F2EAA}"/>
          </ac:spMkLst>
        </pc:spChg>
        <pc:spChg chg="mod">
          <ac:chgData name="Leon Li" userId="aecdaefb-b854-4876-863d-11a3e7feaa09" providerId="ADAL" clId="{F4720C30-6EBE-41DC-A38D-BF18D84CC799}" dt="2024-08-25T20:29:03.627" v="1774" actId="20577"/>
          <ac:spMkLst>
            <pc:docMk/>
            <pc:sldMk cId="2853220374" sldId="325"/>
            <ac:spMk id="3" creationId="{4CBDEF3A-C71F-E5A3-55A1-489FF29C969F}"/>
          </ac:spMkLst>
        </pc:spChg>
        <pc:picChg chg="del">
          <ac:chgData name="Leon Li" userId="aecdaefb-b854-4876-863d-11a3e7feaa09" providerId="ADAL" clId="{F4720C30-6EBE-41DC-A38D-BF18D84CC799}" dt="2024-08-25T20:26:26.996" v="1507" actId="478"/>
          <ac:picMkLst>
            <pc:docMk/>
            <pc:sldMk cId="2853220374" sldId="325"/>
            <ac:picMk id="6" creationId="{66D3AC4C-ED45-9652-5C73-67979BBC56FF}"/>
          </ac:picMkLst>
        </pc:picChg>
        <pc:picChg chg="del">
          <ac:chgData name="Leon Li" userId="aecdaefb-b854-4876-863d-11a3e7feaa09" providerId="ADAL" clId="{F4720C30-6EBE-41DC-A38D-BF18D84CC799}" dt="2024-08-25T20:25:48.422" v="1436" actId="478"/>
          <ac:picMkLst>
            <pc:docMk/>
            <pc:sldMk cId="2853220374" sldId="325"/>
            <ac:picMk id="8" creationId="{81255632-D39B-FF58-58BE-EEBF38672EBD}"/>
          </ac:picMkLst>
        </pc:picChg>
        <pc:picChg chg="add mod">
          <ac:chgData name="Leon Li" userId="aecdaefb-b854-4876-863d-11a3e7feaa09" providerId="ADAL" clId="{F4720C30-6EBE-41DC-A38D-BF18D84CC799}" dt="2024-08-25T20:28:32.618" v="1768" actId="14100"/>
          <ac:picMkLst>
            <pc:docMk/>
            <pc:sldMk cId="2853220374" sldId="325"/>
            <ac:picMk id="2050" creationId="{289C2796-B3D7-A307-102C-E95D4A65A529}"/>
          </ac:picMkLst>
        </pc:picChg>
      </pc:sldChg>
      <pc:sldChg chg="addSp delSp modSp add mod">
        <pc:chgData name="Leon Li" userId="aecdaefb-b854-4876-863d-11a3e7feaa09" providerId="ADAL" clId="{F4720C30-6EBE-41DC-A38D-BF18D84CC799}" dt="2024-08-25T20:34:13.559" v="2045"/>
        <pc:sldMkLst>
          <pc:docMk/>
          <pc:sldMk cId="2129972076" sldId="326"/>
        </pc:sldMkLst>
        <pc:spChg chg="mod">
          <ac:chgData name="Leon Li" userId="aecdaefb-b854-4876-863d-11a3e7feaa09" providerId="ADAL" clId="{F4720C30-6EBE-41DC-A38D-BF18D84CC799}" dt="2024-08-25T20:34:13.559" v="2045"/>
          <ac:spMkLst>
            <pc:docMk/>
            <pc:sldMk cId="2129972076" sldId="326"/>
            <ac:spMk id="3" creationId="{4CBDEF3A-C71F-E5A3-55A1-489FF29C969F}"/>
          </ac:spMkLst>
        </pc:spChg>
        <pc:spChg chg="add mod">
          <ac:chgData name="Leon Li" userId="aecdaefb-b854-4876-863d-11a3e7feaa09" providerId="ADAL" clId="{F4720C30-6EBE-41DC-A38D-BF18D84CC799}" dt="2024-08-25T20:33:35.138" v="1987" actId="1076"/>
          <ac:spMkLst>
            <pc:docMk/>
            <pc:sldMk cId="2129972076" sldId="326"/>
            <ac:spMk id="6" creationId="{D49DFAE3-337F-0A4B-FDC2-776231D379B8}"/>
          </ac:spMkLst>
        </pc:spChg>
        <pc:spChg chg="add mod">
          <ac:chgData name="Leon Li" userId="aecdaefb-b854-4876-863d-11a3e7feaa09" providerId="ADAL" clId="{F4720C30-6EBE-41DC-A38D-BF18D84CC799}" dt="2024-08-25T20:33:46.577" v="1999" actId="20577"/>
          <ac:spMkLst>
            <pc:docMk/>
            <pc:sldMk cId="2129972076" sldId="326"/>
            <ac:spMk id="7" creationId="{221B9E19-9523-D602-8E41-18EB919FD12D}"/>
          </ac:spMkLst>
        </pc:spChg>
        <pc:spChg chg="add mod">
          <ac:chgData name="Leon Li" userId="aecdaefb-b854-4876-863d-11a3e7feaa09" providerId="ADAL" clId="{F4720C30-6EBE-41DC-A38D-BF18D84CC799}" dt="2024-08-25T20:33:54.761" v="2010" actId="20577"/>
          <ac:spMkLst>
            <pc:docMk/>
            <pc:sldMk cId="2129972076" sldId="326"/>
            <ac:spMk id="8" creationId="{67BCF542-9F3B-3058-173D-C64F14150223}"/>
          </ac:spMkLst>
        </pc:spChg>
        <pc:spChg chg="add mod">
          <ac:chgData name="Leon Li" userId="aecdaefb-b854-4876-863d-11a3e7feaa09" providerId="ADAL" clId="{F4720C30-6EBE-41DC-A38D-BF18D84CC799}" dt="2024-08-25T20:34:03.885" v="2024" actId="20577"/>
          <ac:spMkLst>
            <pc:docMk/>
            <pc:sldMk cId="2129972076" sldId="326"/>
            <ac:spMk id="9" creationId="{719808EB-CBFA-90D7-58AC-77FCB74D886F}"/>
          </ac:spMkLst>
        </pc:spChg>
        <pc:picChg chg="del">
          <ac:chgData name="Leon Li" userId="aecdaefb-b854-4876-863d-11a3e7feaa09" providerId="ADAL" clId="{F4720C30-6EBE-41DC-A38D-BF18D84CC799}" dt="2024-08-25T20:32:12.060" v="1953" actId="478"/>
          <ac:picMkLst>
            <pc:docMk/>
            <pc:sldMk cId="2129972076" sldId="326"/>
            <ac:picMk id="2050" creationId="{289C2796-B3D7-A307-102C-E95D4A65A529}"/>
          </ac:picMkLst>
        </pc:picChg>
        <pc:picChg chg="add mod">
          <ac:chgData name="Leon Li" userId="aecdaefb-b854-4876-863d-11a3e7feaa09" providerId="ADAL" clId="{F4720C30-6EBE-41DC-A38D-BF18D84CC799}" dt="2024-08-25T20:33:15.237" v="1980" actId="1076"/>
          <ac:picMkLst>
            <pc:docMk/>
            <pc:sldMk cId="2129972076" sldId="326"/>
            <ac:picMk id="3074" creationId="{F5D29AB1-75A3-F28B-6C51-108A17380070}"/>
          </ac:picMkLst>
        </pc:picChg>
        <pc:picChg chg="add mod">
          <ac:chgData name="Leon Li" userId="aecdaefb-b854-4876-863d-11a3e7feaa09" providerId="ADAL" clId="{F4720C30-6EBE-41DC-A38D-BF18D84CC799}" dt="2024-08-25T20:33:12.547" v="1979" actId="1076"/>
          <ac:picMkLst>
            <pc:docMk/>
            <pc:sldMk cId="2129972076" sldId="326"/>
            <ac:picMk id="3076" creationId="{27DA9374-5D14-1E64-9EE9-8D244682E1DB}"/>
          </ac:picMkLst>
        </pc:picChg>
        <pc:picChg chg="add mod">
          <ac:chgData name="Leon Li" userId="aecdaefb-b854-4876-863d-11a3e7feaa09" providerId="ADAL" clId="{F4720C30-6EBE-41DC-A38D-BF18D84CC799}" dt="2024-08-25T20:33:18.806" v="1981" actId="1076"/>
          <ac:picMkLst>
            <pc:docMk/>
            <pc:sldMk cId="2129972076" sldId="326"/>
            <ac:picMk id="3078" creationId="{A4EDB922-589E-90AE-A2C7-B2DB65219B77}"/>
          </ac:picMkLst>
        </pc:picChg>
        <pc:picChg chg="add mod">
          <ac:chgData name="Leon Li" userId="aecdaefb-b854-4876-863d-11a3e7feaa09" providerId="ADAL" clId="{F4720C30-6EBE-41DC-A38D-BF18D84CC799}" dt="2024-08-25T20:33:10.001" v="1978" actId="1076"/>
          <ac:picMkLst>
            <pc:docMk/>
            <pc:sldMk cId="2129972076" sldId="326"/>
            <ac:picMk id="3080" creationId="{AC795F60-4ACE-40B8-6110-B37F3EA515EB}"/>
          </ac:picMkLst>
        </pc:picChg>
      </pc:sldChg>
      <pc:sldChg chg="add del ord">
        <pc:chgData name="Leon Li" userId="aecdaefb-b854-4876-863d-11a3e7feaa09" providerId="ADAL" clId="{F4720C30-6EBE-41DC-A38D-BF18D84CC799}" dt="2024-08-25T20:36:41.506" v="2106" actId="47"/>
        <pc:sldMkLst>
          <pc:docMk/>
          <pc:sldMk cId="2117272404" sldId="327"/>
        </pc:sldMkLst>
      </pc:sldChg>
      <pc:sldChg chg="modSp add del mod">
        <pc:chgData name="Leon Li" userId="aecdaefb-b854-4876-863d-11a3e7feaa09" providerId="ADAL" clId="{F4720C30-6EBE-41DC-A38D-BF18D84CC799}" dt="2024-08-25T20:36:49.865" v="2109" actId="47"/>
        <pc:sldMkLst>
          <pc:docMk/>
          <pc:sldMk cId="3106869704" sldId="327"/>
        </pc:sldMkLst>
        <pc:picChg chg="mod">
          <ac:chgData name="Leon Li" userId="aecdaefb-b854-4876-863d-11a3e7feaa09" providerId="ADAL" clId="{F4720C30-6EBE-41DC-A38D-BF18D84CC799}" dt="2024-08-25T20:36:46.163" v="2108" actId="1076"/>
          <ac:picMkLst>
            <pc:docMk/>
            <pc:sldMk cId="3106869704" sldId="327"/>
            <ac:picMk id="8" creationId="{81255632-D39B-FF58-58BE-EEBF38672EBD}"/>
          </ac:picMkLst>
        </pc:picChg>
      </pc:sldChg>
      <pc:sldChg chg="addSp delSp modSp add mod">
        <pc:chgData name="Leon Li" userId="aecdaefb-b854-4876-863d-11a3e7feaa09" providerId="ADAL" clId="{F4720C30-6EBE-41DC-A38D-BF18D84CC799}" dt="2024-08-25T20:41:35.467" v="2263" actId="207"/>
        <pc:sldMkLst>
          <pc:docMk/>
          <pc:sldMk cId="3848954160" sldId="327"/>
        </pc:sldMkLst>
        <pc:spChg chg="mod">
          <ac:chgData name="Leon Li" userId="aecdaefb-b854-4876-863d-11a3e7feaa09" providerId="ADAL" clId="{F4720C30-6EBE-41DC-A38D-BF18D84CC799}" dt="2024-08-25T20:41:35.467" v="2263" actId="207"/>
          <ac:spMkLst>
            <pc:docMk/>
            <pc:sldMk cId="3848954160" sldId="327"/>
            <ac:spMk id="3" creationId="{4CBDEF3A-C71F-E5A3-55A1-489FF29C969F}"/>
          </ac:spMkLst>
        </pc:spChg>
        <pc:picChg chg="add mod">
          <ac:chgData name="Leon Li" userId="aecdaefb-b854-4876-863d-11a3e7feaa09" providerId="ADAL" clId="{F4720C30-6EBE-41DC-A38D-BF18D84CC799}" dt="2024-08-25T20:38:06.610" v="2158" actId="1076"/>
          <ac:picMkLst>
            <pc:docMk/>
            <pc:sldMk cId="3848954160" sldId="327"/>
            <ac:picMk id="6" creationId="{2CEDAE4A-20C9-B61F-623A-49D6993072C5}"/>
          </ac:picMkLst>
        </pc:picChg>
        <pc:picChg chg="del">
          <ac:chgData name="Leon Li" userId="aecdaefb-b854-4876-863d-11a3e7feaa09" providerId="ADAL" clId="{F4720C30-6EBE-41DC-A38D-BF18D84CC799}" dt="2024-08-25T20:37:56.738" v="2153" actId="478"/>
          <ac:picMkLst>
            <pc:docMk/>
            <pc:sldMk cId="3848954160" sldId="327"/>
            <ac:picMk id="7" creationId="{F082FE97-5AD9-756A-D2BE-FAC83E510188}"/>
          </ac:picMkLst>
        </pc:picChg>
      </pc:sldChg>
      <pc:sldChg chg="addSp delSp modSp add mod">
        <pc:chgData name="Leon Li" userId="aecdaefb-b854-4876-863d-11a3e7feaa09" providerId="ADAL" clId="{F4720C30-6EBE-41DC-A38D-BF18D84CC799}" dt="2024-08-25T20:44:03.646" v="2604" actId="478"/>
        <pc:sldMkLst>
          <pc:docMk/>
          <pc:sldMk cId="4294784465" sldId="328"/>
        </pc:sldMkLst>
        <pc:spChg chg="mod">
          <ac:chgData name="Leon Li" userId="aecdaefb-b854-4876-863d-11a3e7feaa09" providerId="ADAL" clId="{F4720C30-6EBE-41DC-A38D-BF18D84CC799}" dt="2024-08-25T20:43:41.954" v="2598" actId="20577"/>
          <ac:spMkLst>
            <pc:docMk/>
            <pc:sldMk cId="4294784465" sldId="328"/>
            <ac:spMk id="3" creationId="{4CBDEF3A-C71F-E5A3-55A1-489FF29C969F}"/>
          </ac:spMkLst>
        </pc:spChg>
        <pc:picChg chg="del">
          <ac:chgData name="Leon Li" userId="aecdaefb-b854-4876-863d-11a3e7feaa09" providerId="ADAL" clId="{F4720C30-6EBE-41DC-A38D-BF18D84CC799}" dt="2024-08-25T20:43:44.627" v="2599" actId="478"/>
          <ac:picMkLst>
            <pc:docMk/>
            <pc:sldMk cId="4294784465" sldId="328"/>
            <ac:picMk id="6" creationId="{2CEDAE4A-20C9-B61F-623A-49D6993072C5}"/>
          </ac:picMkLst>
        </pc:picChg>
        <pc:picChg chg="add mod">
          <ac:chgData name="Leon Li" userId="aecdaefb-b854-4876-863d-11a3e7feaa09" providerId="ADAL" clId="{F4720C30-6EBE-41DC-A38D-BF18D84CC799}" dt="2024-08-25T20:44:01.651" v="2603" actId="1076"/>
          <ac:picMkLst>
            <pc:docMk/>
            <pc:sldMk cId="4294784465" sldId="328"/>
            <ac:picMk id="7" creationId="{4474125E-9238-9C18-204D-0E8E770603ED}"/>
          </ac:picMkLst>
        </pc:picChg>
        <pc:picChg chg="del">
          <ac:chgData name="Leon Li" userId="aecdaefb-b854-4876-863d-11a3e7feaa09" providerId="ADAL" clId="{F4720C30-6EBE-41DC-A38D-BF18D84CC799}" dt="2024-08-25T20:44:03.646" v="2604" actId="478"/>
          <ac:picMkLst>
            <pc:docMk/>
            <pc:sldMk cId="4294784465" sldId="328"/>
            <ac:picMk id="8" creationId="{81255632-D39B-FF58-58BE-EEBF38672EBD}"/>
          </ac:picMkLst>
        </pc:picChg>
      </pc:sldChg>
      <pc:sldChg chg="addSp delSp modSp add mod">
        <pc:chgData name="Leon Li" userId="aecdaefb-b854-4876-863d-11a3e7feaa09" providerId="ADAL" clId="{F4720C30-6EBE-41DC-A38D-BF18D84CC799}" dt="2024-08-25T20:50:48.249" v="2876" actId="20577"/>
        <pc:sldMkLst>
          <pc:docMk/>
          <pc:sldMk cId="3951343136" sldId="329"/>
        </pc:sldMkLst>
        <pc:spChg chg="mod">
          <ac:chgData name="Leon Li" userId="aecdaefb-b854-4876-863d-11a3e7feaa09" providerId="ADAL" clId="{F4720C30-6EBE-41DC-A38D-BF18D84CC799}" dt="2024-08-25T20:50:48.249" v="2876" actId="20577"/>
          <ac:spMkLst>
            <pc:docMk/>
            <pc:sldMk cId="3951343136" sldId="329"/>
            <ac:spMk id="3" creationId="{4CBDEF3A-C71F-E5A3-55A1-489FF29C969F}"/>
          </ac:spMkLst>
        </pc:spChg>
        <pc:spChg chg="add mod">
          <ac:chgData name="Leon Li" userId="aecdaefb-b854-4876-863d-11a3e7feaa09" providerId="ADAL" clId="{F4720C30-6EBE-41DC-A38D-BF18D84CC799}" dt="2024-08-25T20:50:21.268" v="2797" actId="1582"/>
          <ac:spMkLst>
            <pc:docMk/>
            <pc:sldMk cId="3951343136" sldId="329"/>
            <ac:spMk id="10" creationId="{AF12B5AB-35CC-864D-9106-9F769AC8705D}"/>
          </ac:spMkLst>
        </pc:spChg>
        <pc:picChg chg="add mod">
          <ac:chgData name="Leon Li" userId="aecdaefb-b854-4876-863d-11a3e7feaa09" providerId="ADAL" clId="{F4720C30-6EBE-41DC-A38D-BF18D84CC799}" dt="2024-08-25T20:48:12.142" v="2761" actId="1076"/>
          <ac:picMkLst>
            <pc:docMk/>
            <pc:sldMk cId="3951343136" sldId="329"/>
            <ac:picMk id="6" creationId="{EFC3E782-DEB3-737B-F115-56787532FC66}"/>
          </ac:picMkLst>
        </pc:picChg>
        <pc:picChg chg="del">
          <ac:chgData name="Leon Li" userId="aecdaefb-b854-4876-863d-11a3e7feaa09" providerId="ADAL" clId="{F4720C30-6EBE-41DC-A38D-BF18D84CC799}" dt="2024-08-25T20:47:45.644" v="2755" actId="478"/>
          <ac:picMkLst>
            <pc:docMk/>
            <pc:sldMk cId="3951343136" sldId="329"/>
            <ac:picMk id="7" creationId="{4474125E-9238-9C18-204D-0E8E770603ED}"/>
          </ac:picMkLst>
        </pc:picChg>
        <pc:picChg chg="add mod">
          <ac:chgData name="Leon Li" userId="aecdaefb-b854-4876-863d-11a3e7feaa09" providerId="ADAL" clId="{F4720C30-6EBE-41DC-A38D-BF18D84CC799}" dt="2024-08-25T20:50:02.993" v="2793" actId="1076"/>
          <ac:picMkLst>
            <pc:docMk/>
            <pc:sldMk cId="3951343136" sldId="329"/>
            <ac:picMk id="9" creationId="{91E473A8-7D2A-3D81-B964-56A3A3FED76A}"/>
          </ac:picMkLst>
        </pc:picChg>
      </pc:sldChg>
      <pc:sldChg chg="del">
        <pc:chgData name="Leon Li" userId="aecdaefb-b854-4876-863d-11a3e7feaa09" providerId="ADAL" clId="{F4720C30-6EBE-41DC-A38D-BF18D84CC799}" dt="2024-08-25T18:07:31.484" v="51" actId="47"/>
        <pc:sldMkLst>
          <pc:docMk/>
          <pc:sldMk cId="819977036" sldId="330"/>
        </pc:sldMkLst>
      </pc:sldChg>
      <pc:sldChg chg="addSp delSp modSp add mod">
        <pc:chgData name="Leon Li" userId="aecdaefb-b854-4876-863d-11a3e7feaa09" providerId="ADAL" clId="{F4720C30-6EBE-41DC-A38D-BF18D84CC799}" dt="2024-08-25T20:56:06.935" v="3388" actId="14100"/>
        <pc:sldMkLst>
          <pc:docMk/>
          <pc:sldMk cId="2861985076" sldId="330"/>
        </pc:sldMkLst>
        <pc:spChg chg="mod">
          <ac:chgData name="Leon Li" userId="aecdaefb-b854-4876-863d-11a3e7feaa09" providerId="ADAL" clId="{F4720C30-6EBE-41DC-A38D-BF18D84CC799}" dt="2024-08-25T20:55:42.394" v="3381" actId="20577"/>
          <ac:spMkLst>
            <pc:docMk/>
            <pc:sldMk cId="2861985076" sldId="330"/>
            <ac:spMk id="3" creationId="{4CBDEF3A-C71F-E5A3-55A1-489FF29C969F}"/>
          </ac:spMkLst>
        </pc:spChg>
        <pc:spChg chg="del">
          <ac:chgData name="Leon Li" userId="aecdaefb-b854-4876-863d-11a3e7feaa09" providerId="ADAL" clId="{F4720C30-6EBE-41DC-A38D-BF18D84CC799}" dt="2024-08-25T20:51:25.512" v="2881" actId="478"/>
          <ac:spMkLst>
            <pc:docMk/>
            <pc:sldMk cId="2861985076" sldId="330"/>
            <ac:spMk id="10" creationId="{AF12B5AB-35CC-864D-9106-9F769AC8705D}"/>
          </ac:spMkLst>
        </pc:spChg>
        <pc:picChg chg="del">
          <ac:chgData name="Leon Li" userId="aecdaefb-b854-4876-863d-11a3e7feaa09" providerId="ADAL" clId="{F4720C30-6EBE-41DC-A38D-BF18D84CC799}" dt="2024-08-25T20:51:21.903" v="2879" actId="478"/>
          <ac:picMkLst>
            <pc:docMk/>
            <pc:sldMk cId="2861985076" sldId="330"/>
            <ac:picMk id="6" creationId="{EFC3E782-DEB3-737B-F115-56787532FC66}"/>
          </ac:picMkLst>
        </pc:picChg>
        <pc:picChg chg="add mod">
          <ac:chgData name="Leon Li" userId="aecdaefb-b854-4876-863d-11a3e7feaa09" providerId="ADAL" clId="{F4720C30-6EBE-41DC-A38D-BF18D84CC799}" dt="2024-08-25T20:56:06.935" v="3388" actId="14100"/>
          <ac:picMkLst>
            <pc:docMk/>
            <pc:sldMk cId="2861985076" sldId="330"/>
            <ac:picMk id="7" creationId="{E11A8733-02FE-67C6-8A10-DC65365F2C48}"/>
          </ac:picMkLst>
        </pc:picChg>
        <pc:picChg chg="del">
          <ac:chgData name="Leon Li" userId="aecdaefb-b854-4876-863d-11a3e7feaa09" providerId="ADAL" clId="{F4720C30-6EBE-41DC-A38D-BF18D84CC799}" dt="2024-08-25T20:51:22.496" v="2880" actId="478"/>
          <ac:picMkLst>
            <pc:docMk/>
            <pc:sldMk cId="2861985076" sldId="330"/>
            <ac:picMk id="9" creationId="{91E473A8-7D2A-3D81-B964-56A3A3FED76A}"/>
          </ac:picMkLst>
        </pc:picChg>
      </pc:sldChg>
      <pc:sldChg chg="addSp modSp add mod">
        <pc:chgData name="Leon Li" userId="aecdaefb-b854-4876-863d-11a3e7feaa09" providerId="ADAL" clId="{F4720C30-6EBE-41DC-A38D-BF18D84CC799}" dt="2024-08-25T21:01:16.376" v="4078" actId="27636"/>
        <pc:sldMkLst>
          <pc:docMk/>
          <pc:sldMk cId="2816967050" sldId="331"/>
        </pc:sldMkLst>
        <pc:spChg chg="mod">
          <ac:chgData name="Leon Li" userId="aecdaefb-b854-4876-863d-11a3e7feaa09" providerId="ADAL" clId="{F4720C30-6EBE-41DC-A38D-BF18D84CC799}" dt="2024-08-25T21:01:16.376" v="4078" actId="27636"/>
          <ac:spMkLst>
            <pc:docMk/>
            <pc:sldMk cId="2816967050" sldId="331"/>
            <ac:spMk id="3" creationId="{4CBDEF3A-C71F-E5A3-55A1-489FF29C969F}"/>
          </ac:spMkLst>
        </pc:spChg>
        <pc:picChg chg="add mod">
          <ac:chgData name="Leon Li" userId="aecdaefb-b854-4876-863d-11a3e7feaa09" providerId="ADAL" clId="{F4720C30-6EBE-41DC-A38D-BF18D84CC799}" dt="2024-08-25T20:56:48.803" v="3391" actId="14100"/>
          <ac:picMkLst>
            <pc:docMk/>
            <pc:sldMk cId="2816967050" sldId="331"/>
            <ac:picMk id="6" creationId="{731E9110-F60A-A586-4900-686148DCCB86}"/>
          </ac:picMkLst>
        </pc:picChg>
      </pc:sldChg>
      <pc:sldChg chg="del">
        <pc:chgData name="Leon Li" userId="aecdaefb-b854-4876-863d-11a3e7feaa09" providerId="ADAL" clId="{F4720C30-6EBE-41DC-A38D-BF18D84CC799}" dt="2024-08-25T18:07:33.448" v="53" actId="47"/>
        <pc:sldMkLst>
          <pc:docMk/>
          <pc:sldMk cId="3533788669" sldId="331"/>
        </pc:sldMkLst>
      </pc:sldChg>
      <pc:sldChg chg="addSp delSp modSp add mod modAnim">
        <pc:chgData name="Leon Li" userId="aecdaefb-b854-4876-863d-11a3e7feaa09" providerId="ADAL" clId="{F4720C30-6EBE-41DC-A38D-BF18D84CC799}" dt="2024-08-25T21:03:51.789" v="4088"/>
        <pc:sldMkLst>
          <pc:docMk/>
          <pc:sldMk cId="386518448" sldId="332"/>
        </pc:sldMkLst>
        <pc:spChg chg="mod">
          <ac:chgData name="Leon Li" userId="aecdaefb-b854-4876-863d-11a3e7feaa09" providerId="ADAL" clId="{F4720C30-6EBE-41DC-A38D-BF18D84CC799}" dt="2024-08-25T21:01:22.352" v="4080"/>
          <ac:spMkLst>
            <pc:docMk/>
            <pc:sldMk cId="386518448" sldId="332"/>
            <ac:spMk id="3" creationId="{4CBDEF3A-C71F-E5A3-55A1-489FF29C969F}"/>
          </ac:spMkLst>
        </pc:spChg>
        <pc:picChg chg="add mod">
          <ac:chgData name="Leon Li" userId="aecdaefb-b854-4876-863d-11a3e7feaa09" providerId="ADAL" clId="{F4720C30-6EBE-41DC-A38D-BF18D84CC799}" dt="2024-08-25T21:03:18.542" v="4086" actId="1076"/>
          <ac:picMkLst>
            <pc:docMk/>
            <pc:sldMk cId="386518448" sldId="332"/>
            <ac:picMk id="5" creationId="{545FB3A5-3A6D-FD33-FA5C-8E4834A8AF55}"/>
          </ac:picMkLst>
        </pc:picChg>
        <pc:picChg chg="del">
          <ac:chgData name="Leon Li" userId="aecdaefb-b854-4876-863d-11a3e7feaa09" providerId="ADAL" clId="{F4720C30-6EBE-41DC-A38D-BF18D84CC799}" dt="2024-08-25T21:03:12.998" v="4082" actId="478"/>
          <ac:picMkLst>
            <pc:docMk/>
            <pc:sldMk cId="386518448" sldId="332"/>
            <ac:picMk id="6" creationId="{731E9110-F60A-A586-4900-686148DCCB86}"/>
          </ac:picMkLst>
        </pc:picChg>
      </pc:sldChg>
      <pc:sldChg chg="del">
        <pc:chgData name="Leon Li" userId="aecdaefb-b854-4876-863d-11a3e7feaa09" providerId="ADAL" clId="{F4720C30-6EBE-41DC-A38D-BF18D84CC799}" dt="2024-08-25T18:07:34.032" v="54" actId="47"/>
        <pc:sldMkLst>
          <pc:docMk/>
          <pc:sldMk cId="3281287006" sldId="332"/>
        </pc:sldMkLst>
      </pc:sldChg>
      <pc:sldChg chg="del">
        <pc:chgData name="Leon Li" userId="aecdaefb-b854-4876-863d-11a3e7feaa09" providerId="ADAL" clId="{F4720C30-6EBE-41DC-A38D-BF18D84CC799}" dt="2024-08-25T18:07:34.587" v="55" actId="47"/>
        <pc:sldMkLst>
          <pc:docMk/>
          <pc:sldMk cId="827383752" sldId="333"/>
        </pc:sldMkLst>
      </pc:sldChg>
      <pc:sldChg chg="del">
        <pc:chgData name="Leon Li" userId="aecdaefb-b854-4876-863d-11a3e7feaa09" providerId="ADAL" clId="{F4720C30-6EBE-41DC-A38D-BF18D84CC799}" dt="2024-08-25T18:07:35.146" v="56" actId="47"/>
        <pc:sldMkLst>
          <pc:docMk/>
          <pc:sldMk cId="2199934142" sldId="334"/>
        </pc:sldMkLst>
      </pc:sldChg>
      <pc:sldChg chg="del">
        <pc:chgData name="Leon Li" userId="aecdaefb-b854-4876-863d-11a3e7feaa09" providerId="ADAL" clId="{F4720C30-6EBE-41DC-A38D-BF18D84CC799}" dt="2024-08-25T18:07:35.667" v="57" actId="47"/>
        <pc:sldMkLst>
          <pc:docMk/>
          <pc:sldMk cId="2325468067" sldId="336"/>
        </pc:sldMkLst>
      </pc:sldChg>
      <pc:sldChg chg="del">
        <pc:chgData name="Leon Li" userId="aecdaefb-b854-4876-863d-11a3e7feaa09" providerId="ADAL" clId="{F4720C30-6EBE-41DC-A38D-BF18D84CC799}" dt="2024-08-25T18:07:36.572" v="58" actId="47"/>
        <pc:sldMkLst>
          <pc:docMk/>
          <pc:sldMk cId="2842810324" sldId="337"/>
        </pc:sldMkLst>
      </pc:sldChg>
      <pc:sldChg chg="del">
        <pc:chgData name="Leon Li" userId="aecdaefb-b854-4876-863d-11a3e7feaa09" providerId="ADAL" clId="{F4720C30-6EBE-41DC-A38D-BF18D84CC799}" dt="2024-08-25T18:07:37.075" v="59" actId="47"/>
        <pc:sldMkLst>
          <pc:docMk/>
          <pc:sldMk cId="2793789005" sldId="338"/>
        </pc:sldMkLst>
      </pc:sldChg>
      <pc:sldChg chg="del">
        <pc:chgData name="Leon Li" userId="aecdaefb-b854-4876-863d-11a3e7feaa09" providerId="ADAL" clId="{F4720C30-6EBE-41DC-A38D-BF18D84CC799}" dt="2024-08-25T18:07:37.624" v="60" actId="47"/>
        <pc:sldMkLst>
          <pc:docMk/>
          <pc:sldMk cId="2655976281" sldId="340"/>
        </pc:sldMkLst>
      </pc:sldChg>
      <pc:sldChg chg="del">
        <pc:chgData name="Leon Li" userId="aecdaefb-b854-4876-863d-11a3e7feaa09" providerId="ADAL" clId="{F4720C30-6EBE-41DC-A38D-BF18D84CC799}" dt="2024-08-25T18:07:38.213" v="61" actId="47"/>
        <pc:sldMkLst>
          <pc:docMk/>
          <pc:sldMk cId="186219033" sldId="341"/>
        </pc:sldMkLst>
      </pc:sldChg>
      <pc:sldChg chg="del">
        <pc:chgData name="Leon Li" userId="aecdaefb-b854-4876-863d-11a3e7feaa09" providerId="ADAL" clId="{F4720C30-6EBE-41DC-A38D-BF18D84CC799}" dt="2024-08-25T18:07:42.212" v="62" actId="47"/>
        <pc:sldMkLst>
          <pc:docMk/>
          <pc:sldMk cId="2790285182" sldId="342"/>
        </pc:sldMkLst>
      </pc:sldChg>
    </pc:docChg>
  </pc:docChgLst>
  <pc:docChgLst>
    <pc:chgData name="Leon Li" userId="aecdaefb-b854-4876-863d-11a3e7feaa09" providerId="ADAL" clId="{3CEEA001-1B6B-4FD0-8515-EFC384CAEFF0}"/>
    <pc:docChg chg="custSel addSld modSld sldOrd">
      <pc:chgData name="Leon Li" userId="aecdaefb-b854-4876-863d-11a3e7feaa09" providerId="ADAL" clId="{3CEEA001-1B6B-4FD0-8515-EFC384CAEFF0}" dt="2024-06-04T01:16:57.632" v="420" actId="478"/>
      <pc:docMkLst>
        <pc:docMk/>
      </pc:docMkLst>
      <pc:sldChg chg="addSp delSp modSp mod">
        <pc:chgData name="Leon Li" userId="aecdaefb-b854-4876-863d-11a3e7feaa09" providerId="ADAL" clId="{3CEEA001-1B6B-4FD0-8515-EFC384CAEFF0}" dt="2024-06-04T01:16:57.632" v="420" actId="478"/>
        <pc:sldMkLst>
          <pc:docMk/>
          <pc:sldMk cId="2793789005" sldId="338"/>
        </pc:sldMkLst>
        <pc:spChg chg="mod">
          <ac:chgData name="Leon Li" userId="aecdaefb-b854-4876-863d-11a3e7feaa09" providerId="ADAL" clId="{3CEEA001-1B6B-4FD0-8515-EFC384CAEFF0}" dt="2024-06-04T01:15:56.774" v="406" actId="167"/>
          <ac:spMkLst>
            <pc:docMk/>
            <pc:sldMk cId="2793789005" sldId="338"/>
            <ac:spMk id="5" creationId="{00DEB6FD-CC5D-4918-9F30-02992BD5CA9B}"/>
          </ac:spMkLst>
        </pc:spChg>
        <pc:spChg chg="mod">
          <ac:chgData name="Leon Li" userId="aecdaefb-b854-4876-863d-11a3e7feaa09" providerId="ADAL" clId="{3CEEA001-1B6B-4FD0-8515-EFC384CAEFF0}" dt="2024-06-04T01:16:53.818" v="418" actId="27636"/>
          <ac:spMkLst>
            <pc:docMk/>
            <pc:sldMk cId="2793789005" sldId="338"/>
            <ac:spMk id="135" creationId="{00000000-0000-0000-0000-000000000000}"/>
          </ac:spMkLst>
        </pc:spChg>
        <pc:cxnChg chg="add del mod ord">
          <ac:chgData name="Leon Li" userId="aecdaefb-b854-4876-863d-11a3e7feaa09" providerId="ADAL" clId="{3CEEA001-1B6B-4FD0-8515-EFC384CAEFF0}" dt="2024-06-04T01:16:57.632" v="420" actId="478"/>
          <ac:cxnSpMkLst>
            <pc:docMk/>
            <pc:sldMk cId="2793789005" sldId="338"/>
            <ac:cxnSpMk id="4" creationId="{EF975D75-06D8-2C04-E808-D776FD00B883}"/>
          </ac:cxnSpMkLst>
        </pc:cxnChg>
        <pc:cxnChg chg="add del mod ord">
          <ac:chgData name="Leon Li" userId="aecdaefb-b854-4876-863d-11a3e7feaa09" providerId="ADAL" clId="{3CEEA001-1B6B-4FD0-8515-EFC384CAEFF0}" dt="2024-06-04T01:16:56.725" v="419" actId="478"/>
          <ac:cxnSpMkLst>
            <pc:docMk/>
            <pc:sldMk cId="2793789005" sldId="338"/>
            <ac:cxnSpMk id="6" creationId="{191E925B-FB4C-C5AA-C93F-3ED45D13F8D2}"/>
          </ac:cxnSpMkLst>
        </pc:cxnChg>
      </pc:sldChg>
      <pc:sldChg chg="modSp add mod ord">
        <pc:chgData name="Leon Li" userId="aecdaefb-b854-4876-863d-11a3e7feaa09" providerId="ADAL" clId="{3CEEA001-1B6B-4FD0-8515-EFC384CAEFF0}" dt="2024-06-04T01:16:36.781" v="416" actId="20577"/>
        <pc:sldMkLst>
          <pc:docMk/>
          <pc:sldMk cId="2790285182" sldId="342"/>
        </pc:sldMkLst>
        <pc:spChg chg="mod">
          <ac:chgData name="Leon Li" userId="aecdaefb-b854-4876-863d-11a3e7feaa09" providerId="ADAL" clId="{3CEEA001-1B6B-4FD0-8515-EFC384CAEFF0}" dt="2024-06-04T01:16:36.781" v="416" actId="20577"/>
          <ac:spMkLst>
            <pc:docMk/>
            <pc:sldMk cId="2790285182" sldId="342"/>
            <ac:spMk id="134" creationId="{00000000-0000-0000-0000-000000000000}"/>
          </ac:spMkLst>
        </pc:spChg>
      </pc:sldChg>
    </pc:docChg>
  </pc:docChgLst>
  <pc:docChgLst>
    <pc:chgData name="Leon Li" userId="aecdaefb-b854-4876-863d-11a3e7feaa09" providerId="ADAL" clId="{85DA6BAE-4439-42AD-BAE6-740F976484F9}"/>
    <pc:docChg chg="modSld">
      <pc:chgData name="Leon Li" userId="aecdaefb-b854-4876-863d-11a3e7feaa09" providerId="ADAL" clId="{85DA6BAE-4439-42AD-BAE6-740F976484F9}" dt="2024-08-05T05:40:58.932" v="3" actId="20577"/>
      <pc:docMkLst>
        <pc:docMk/>
      </pc:docMkLst>
      <pc:sldChg chg="modSp">
        <pc:chgData name="Leon Li" userId="aecdaefb-b854-4876-863d-11a3e7feaa09" providerId="ADAL" clId="{85DA6BAE-4439-42AD-BAE6-740F976484F9}" dt="2024-08-05T05:40:27.933" v="1" actId="5793"/>
        <pc:sldMkLst>
          <pc:docMk/>
          <pc:sldMk cId="1477494247" sldId="285"/>
        </pc:sldMkLst>
        <pc:spChg chg="mod">
          <ac:chgData name="Leon Li" userId="aecdaefb-b854-4876-863d-11a3e7feaa09" providerId="ADAL" clId="{85DA6BAE-4439-42AD-BAE6-740F976484F9}" dt="2024-08-05T05:40:27.933" v="1" actId="5793"/>
          <ac:spMkLst>
            <pc:docMk/>
            <pc:sldMk cId="1477494247" sldId="285"/>
            <ac:spMk id="3" creationId="{E8BDEA43-BE39-4289-9E94-36EE53BA618D}"/>
          </ac:spMkLst>
        </pc:spChg>
      </pc:sldChg>
      <pc:sldChg chg="modSp">
        <pc:chgData name="Leon Li" userId="aecdaefb-b854-4876-863d-11a3e7feaa09" providerId="ADAL" clId="{85DA6BAE-4439-42AD-BAE6-740F976484F9}" dt="2024-08-05T05:40:58.932" v="3" actId="20577"/>
        <pc:sldMkLst>
          <pc:docMk/>
          <pc:sldMk cId="1787807616" sldId="314"/>
        </pc:sldMkLst>
        <pc:spChg chg="mod">
          <ac:chgData name="Leon Li" userId="aecdaefb-b854-4876-863d-11a3e7feaa09" providerId="ADAL" clId="{85DA6BAE-4439-42AD-BAE6-740F976484F9}" dt="2024-08-05T05:40:58.932" v="3" actId="20577"/>
          <ac:spMkLst>
            <pc:docMk/>
            <pc:sldMk cId="1787807616" sldId="314"/>
            <ac:spMk id="10" creationId="{00000000-0000-0000-0000-000000000000}"/>
          </ac:spMkLst>
        </pc:spChg>
        <pc:spChg chg="mod">
          <ac:chgData name="Leon Li" userId="aecdaefb-b854-4876-863d-11a3e7feaa09" providerId="ADAL" clId="{85DA6BAE-4439-42AD-BAE6-740F976484F9}" dt="2024-08-05T05:40:56.900" v="2"/>
          <ac:spMkLst>
            <pc:docMk/>
            <pc:sldMk cId="1787807616" sldId="314"/>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bg>
      <p:bgPr>
        <a:gradFill>
          <a:gsLst>
            <a:gs pos="0">
              <a:srgbClr val="962A8B"/>
            </a:gs>
            <a:gs pos="100000">
              <a:schemeClr val="accent1"/>
            </a:gs>
          </a:gsLst>
          <a:lin ang="0" scaled="1"/>
        </a:gra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A365323-3F4C-42A2-A8C5-E7C02EECE16E}"/>
              </a:ext>
            </a:extLst>
          </p:cNvPr>
          <p:cNvSpPr/>
          <p:nvPr userDrawn="1"/>
        </p:nvSpPr>
        <p:spPr>
          <a:xfrm>
            <a:off x="-387" y="0"/>
            <a:ext cx="9144000" cy="5154201"/>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solidFill>
            <a:srgbClr val="FFFFFF"/>
          </a:solidFill>
          <a:ln w="14480" cap="flat">
            <a:noFill/>
            <a:prstDash val="solid"/>
            <a:miter/>
          </a:ln>
        </p:spPr>
        <p:txBody>
          <a:bodyPr rtlCol="0" anchor="ctr"/>
          <a:lstStyle/>
          <a:p>
            <a:endParaRPr lang="en-US" sz="1050"/>
          </a:p>
        </p:txBody>
      </p:sp>
      <p:sp>
        <p:nvSpPr>
          <p:cNvPr id="2" name="Title 1"/>
          <p:cNvSpPr>
            <a:spLocks noGrp="1"/>
          </p:cNvSpPr>
          <p:nvPr>
            <p:ph type="title" hasCustomPrompt="1"/>
          </p:nvPr>
        </p:nvSpPr>
        <p:spPr>
          <a:xfrm>
            <a:off x="1277635" y="1491630"/>
            <a:ext cx="3834426" cy="972108"/>
          </a:xfrm>
        </p:spPr>
        <p:txBody>
          <a:bodyPr vert="horz" lIns="0" tIns="0" rIns="0" bIns="0" rtlCol="0" anchor="t">
            <a:noAutofit/>
          </a:bodyPr>
          <a:lstStyle>
            <a:lvl1pPr>
              <a:defRPr kumimoji="0" lang="en-AU" sz="3225" i="0" u="none" strike="noStrike" cap="none" spc="0" normalizeH="0" baseline="0" dirty="0">
                <a:ln>
                  <a:noFill/>
                </a:ln>
                <a:solidFill>
                  <a:srgbClr val="51247A"/>
                </a:solidFill>
                <a:effectLst/>
                <a:uLnTx/>
                <a:uFillTx/>
                <a:latin typeface="+mn-lt"/>
              </a:defRPr>
            </a:lvl1pPr>
          </a:lstStyle>
          <a:p>
            <a:pPr marL="0" marR="0" lvl="0" indent="0" fontAlgn="auto">
              <a:spcAft>
                <a:spcPts val="0"/>
              </a:spcAft>
              <a:buClrTx/>
              <a:buSzTx/>
              <a:buFontTx/>
              <a:tabLst/>
            </a:pPr>
            <a:r>
              <a:rPr lang="en-US"/>
              <a:t>Presentation title goes here</a:t>
            </a:r>
            <a:endParaRPr lang="en-AU"/>
          </a:p>
        </p:txBody>
      </p:sp>
      <p:sp>
        <p:nvSpPr>
          <p:cNvPr id="7" name="Text Placeholder 6"/>
          <p:cNvSpPr>
            <a:spLocks noGrp="1"/>
          </p:cNvSpPr>
          <p:nvPr>
            <p:ph type="body" sz="quarter" idx="10" hasCustomPrompt="1"/>
          </p:nvPr>
        </p:nvSpPr>
        <p:spPr>
          <a:xfrm>
            <a:off x="1277614" y="2636900"/>
            <a:ext cx="3837623" cy="184666"/>
          </a:xfrm>
          <a:prstGeom prst="rect">
            <a:avLst/>
          </a:prstGeom>
        </p:spPr>
        <p:txBody>
          <a:bodyPr vert="horz" wrap="square" lIns="0" tIns="0" rIns="0" bIns="0" rtlCol="0" anchor="t">
            <a:noAutofit/>
          </a:bodyPr>
          <a:lstStyle>
            <a:lvl1pPr>
              <a:defRPr lang="en-US" sz="1200" b="1" spc="0" baseline="0" dirty="0">
                <a:solidFill>
                  <a:srgbClr val="999490"/>
                </a:solidFill>
                <a:latin typeface="+mn-lt"/>
                <a:ea typeface="+mj-ea"/>
                <a:cs typeface="+mj-cs"/>
              </a:defRPr>
            </a:lvl1pPr>
          </a:lstStyle>
          <a:p>
            <a:pPr lvl="0">
              <a:lnSpc>
                <a:spcPct val="100000"/>
              </a:lnSpc>
              <a:spcBef>
                <a:spcPct val="0"/>
              </a:spcBef>
            </a:pPr>
            <a:r>
              <a:rPr lang="en-US"/>
              <a:t>Presentation subtitle goes here</a:t>
            </a:r>
          </a:p>
        </p:txBody>
      </p:sp>
      <p:pic>
        <p:nvPicPr>
          <p:cNvPr id="4" name="Picture 3">
            <a:extLst>
              <a:ext uri="{FF2B5EF4-FFF2-40B4-BE49-F238E27FC236}">
                <a16:creationId xmlns:a16="http://schemas.microsoft.com/office/drawing/2014/main" id="{96F98853-2263-DFE9-D4DB-349744566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311088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521494" y="1522800"/>
            <a:ext cx="7182854" cy="3047730"/>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a:xfrm>
            <a:off x="521494" y="572970"/>
            <a:ext cx="7182854" cy="351792"/>
          </a:xfrm>
        </p:spPr>
        <p:txBody>
          <a:bodyPr/>
          <a:lstStyle>
            <a:lvl1pPr>
              <a:defRPr sz="2850"/>
            </a:lvl1pPr>
          </a:lstStyle>
          <a:p>
            <a:r>
              <a:rPr lang="en-US"/>
              <a:t>Click to edit Master title style</a:t>
            </a:r>
            <a:endParaRPr lang="en-AU"/>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AU"/>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15" name="Text Placeholder 5">
            <a:extLst>
              <a:ext uri="{FF2B5EF4-FFF2-40B4-BE49-F238E27FC236}">
                <a16:creationId xmlns:a16="http://schemas.microsoft.com/office/drawing/2014/main" id="{243CB3D8-2629-4424-B4A4-6246A0F1B642}"/>
              </a:ext>
            </a:extLst>
          </p:cNvPr>
          <p:cNvSpPr>
            <a:spLocks noGrp="1"/>
          </p:cNvSpPr>
          <p:nvPr>
            <p:ph type="body" sz="quarter" idx="31" hasCustomPrompt="1"/>
          </p:nvPr>
        </p:nvSpPr>
        <p:spPr>
          <a:xfrm>
            <a:off x="521494" y="1023300"/>
            <a:ext cx="7182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219363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521494" y="1086576"/>
            <a:ext cx="7182854" cy="3483954"/>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a:xfrm>
            <a:off x="521494" y="572970"/>
            <a:ext cx="7182854" cy="351792"/>
          </a:xfrm>
        </p:spPr>
        <p:txBody>
          <a:bodyPr/>
          <a:lstStyle>
            <a:lvl1pPr>
              <a:defRPr sz="2850"/>
            </a:lvl1pPr>
          </a:lstStyle>
          <a:p>
            <a:r>
              <a:rPr lang="en-US"/>
              <a:t>Click to edit Master title style</a:t>
            </a:r>
            <a:endParaRPr lang="en-AU"/>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AU"/>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49394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endParaRPr lang="en-AU"/>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14" name="Content Placeholder 9">
            <a:extLst>
              <a:ext uri="{FF2B5EF4-FFF2-40B4-BE49-F238E27FC236}">
                <a16:creationId xmlns:a16="http://schemas.microsoft.com/office/drawing/2014/main" id="{25329E0A-327E-4475-ACC4-637C24D9D6D8}"/>
              </a:ext>
            </a:extLst>
          </p:cNvPr>
          <p:cNvSpPr>
            <a:spLocks noGrp="1"/>
          </p:cNvSpPr>
          <p:nvPr>
            <p:ph sz="quarter" idx="10"/>
          </p:nvPr>
        </p:nvSpPr>
        <p:spPr>
          <a:xfrm>
            <a:off x="521495" y="1522800"/>
            <a:ext cx="3780000" cy="2967300"/>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3">
            <a:extLst>
              <a:ext uri="{FF2B5EF4-FFF2-40B4-BE49-F238E27FC236}">
                <a16:creationId xmlns:a16="http://schemas.microsoft.com/office/drawing/2014/main" id="{96221FCF-FD80-4F6D-8DA9-9317EBC3BD65}"/>
              </a:ext>
            </a:extLst>
          </p:cNvPr>
          <p:cNvSpPr>
            <a:spLocks noGrp="1"/>
          </p:cNvSpPr>
          <p:nvPr>
            <p:ph type="title"/>
          </p:nvPr>
        </p:nvSpPr>
        <p:spPr>
          <a:xfrm>
            <a:off x="521494" y="572400"/>
            <a:ext cx="7182000" cy="351792"/>
          </a:xfrm>
        </p:spPr>
        <p:txBody>
          <a:bodyPr/>
          <a:lstStyle>
            <a:lvl1pPr>
              <a:defRPr sz="2850"/>
            </a:lvl1pPr>
          </a:lstStyle>
          <a:p>
            <a:r>
              <a:rPr lang="en-US"/>
              <a:t>Click to edit Master title style</a:t>
            </a:r>
            <a:endParaRPr lang="en-AU"/>
          </a:p>
        </p:txBody>
      </p:sp>
      <p:sp>
        <p:nvSpPr>
          <p:cNvPr id="16" name="Text Placeholder 5">
            <a:extLst>
              <a:ext uri="{FF2B5EF4-FFF2-40B4-BE49-F238E27FC236}">
                <a16:creationId xmlns:a16="http://schemas.microsoft.com/office/drawing/2014/main" id="{3A4F1765-68C5-44D1-A98C-B4F4A28FB056}"/>
              </a:ext>
            </a:extLst>
          </p:cNvPr>
          <p:cNvSpPr>
            <a:spLocks noGrp="1"/>
          </p:cNvSpPr>
          <p:nvPr>
            <p:ph type="body" sz="quarter" idx="31" hasCustomPrompt="1"/>
          </p:nvPr>
        </p:nvSpPr>
        <p:spPr>
          <a:xfrm>
            <a:off x="521494" y="1023300"/>
            <a:ext cx="7182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17" name="Content Placeholder 9">
            <a:extLst>
              <a:ext uri="{FF2B5EF4-FFF2-40B4-BE49-F238E27FC236}">
                <a16:creationId xmlns:a16="http://schemas.microsoft.com/office/drawing/2014/main" id="{19D46B37-73CD-4FCA-A759-8E2A51429F98}"/>
              </a:ext>
            </a:extLst>
          </p:cNvPr>
          <p:cNvSpPr>
            <a:spLocks noGrp="1"/>
          </p:cNvSpPr>
          <p:nvPr>
            <p:ph sz="quarter" idx="32"/>
          </p:nvPr>
        </p:nvSpPr>
        <p:spPr>
          <a:xfrm>
            <a:off x="4842450" y="1507448"/>
            <a:ext cx="3780000" cy="2967300"/>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140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AU"/>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11" name="Content Placeholder 9">
            <a:extLst>
              <a:ext uri="{FF2B5EF4-FFF2-40B4-BE49-F238E27FC236}">
                <a16:creationId xmlns:a16="http://schemas.microsoft.com/office/drawing/2014/main" id="{D5477FFC-1C60-4E3E-BD15-C245B1FFD794}"/>
              </a:ext>
            </a:extLst>
          </p:cNvPr>
          <p:cNvSpPr>
            <a:spLocks noGrp="1"/>
          </p:cNvSpPr>
          <p:nvPr>
            <p:ph sz="quarter" idx="10"/>
          </p:nvPr>
        </p:nvSpPr>
        <p:spPr>
          <a:xfrm>
            <a:off x="521495" y="1522800"/>
            <a:ext cx="2538412" cy="3048300"/>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521494" y="572400"/>
            <a:ext cx="7182000" cy="351792"/>
          </a:xfrm>
        </p:spPr>
        <p:txBody>
          <a:bodyPr/>
          <a:lstStyle/>
          <a:p>
            <a:r>
              <a:rPr lang="en-US"/>
              <a:t>Click to edit Master title style</a:t>
            </a:r>
            <a:endParaRPr lang="en-AU"/>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521494" y="1023300"/>
            <a:ext cx="7182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3307557" y="1522800"/>
            <a:ext cx="2538412" cy="3048300"/>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6093620" y="1522800"/>
            <a:ext cx="2538412" cy="3048300"/>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59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image + two content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609CB10-4AAE-4F1D-A95A-79346106F22A}"/>
              </a:ext>
            </a:extLst>
          </p:cNvPr>
          <p:cNvSpPr>
            <a:spLocks noGrp="1"/>
          </p:cNvSpPr>
          <p:nvPr>
            <p:ph type="pic" sz="quarter" idx="34" hasCustomPrompt="1"/>
          </p:nvPr>
        </p:nvSpPr>
        <p:spPr>
          <a:xfrm>
            <a:off x="1" y="3165871"/>
            <a:ext cx="9143999" cy="1977629"/>
          </a:xfrm>
          <a:custGeom>
            <a:avLst/>
            <a:gdLst>
              <a:gd name="connsiteX0" fmla="*/ 0 w 12191999"/>
              <a:gd name="connsiteY0" fmla="*/ 0 h 2636838"/>
              <a:gd name="connsiteX1" fmla="*/ 5605684 w 12191999"/>
              <a:gd name="connsiteY1" fmla="*/ 0 h 2636838"/>
              <a:gd name="connsiteX2" fmla="*/ 6586315 w 12191999"/>
              <a:gd name="connsiteY2" fmla="*/ 0 h 2636838"/>
              <a:gd name="connsiteX3" fmla="*/ 12191999 w 12191999"/>
              <a:gd name="connsiteY3" fmla="*/ 0 h 2636838"/>
              <a:gd name="connsiteX4" fmla="*/ 12191999 w 12191999"/>
              <a:gd name="connsiteY4" fmla="*/ 2636838 h 2636838"/>
              <a:gd name="connsiteX5" fmla="*/ 6586315 w 12191999"/>
              <a:gd name="connsiteY5" fmla="*/ 2636838 h 2636838"/>
              <a:gd name="connsiteX6" fmla="*/ 5605684 w 12191999"/>
              <a:gd name="connsiteY6" fmla="*/ 2636838 h 2636838"/>
              <a:gd name="connsiteX7" fmla="*/ 1853351 w 12191999"/>
              <a:gd name="connsiteY7" fmla="*/ 2636838 h 2636838"/>
              <a:gd name="connsiteX8" fmla="*/ 1853351 w 12191999"/>
              <a:gd name="connsiteY8" fmla="*/ 2636723 h 2636838"/>
              <a:gd name="connsiteX9" fmla="*/ 1743436 w 12191999"/>
              <a:gd name="connsiteY9" fmla="*/ 2636723 h 2636838"/>
              <a:gd name="connsiteX10" fmla="*/ 8175 w 12191999"/>
              <a:gd name="connsiteY10" fmla="*/ 801010 h 2636838"/>
              <a:gd name="connsiteX11" fmla="*/ 0 w 12191999"/>
              <a:gd name="connsiteY11" fmla="*/ 648020 h 263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99" h="2636838">
                <a:moveTo>
                  <a:pt x="0" y="0"/>
                </a:moveTo>
                <a:lnTo>
                  <a:pt x="5605684" y="0"/>
                </a:lnTo>
                <a:lnTo>
                  <a:pt x="6586315" y="0"/>
                </a:lnTo>
                <a:lnTo>
                  <a:pt x="12191999" y="0"/>
                </a:lnTo>
                <a:lnTo>
                  <a:pt x="12191999" y="2636838"/>
                </a:lnTo>
                <a:lnTo>
                  <a:pt x="6586315" y="2636838"/>
                </a:lnTo>
                <a:lnTo>
                  <a:pt x="5605684" y="2636838"/>
                </a:lnTo>
                <a:lnTo>
                  <a:pt x="1853351" y="2636838"/>
                </a:lnTo>
                <a:lnTo>
                  <a:pt x="1853351" y="2636723"/>
                </a:lnTo>
                <a:lnTo>
                  <a:pt x="1743436" y="2636723"/>
                </a:lnTo>
                <a:cubicBezTo>
                  <a:pt x="791205" y="2346972"/>
                  <a:pt x="91872" y="1587996"/>
                  <a:pt x="8175" y="801010"/>
                </a:cubicBezTo>
                <a:lnTo>
                  <a:pt x="0" y="648020"/>
                </a:ln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528469" y="707232"/>
            <a:ext cx="2538413" cy="2430065"/>
          </a:xfrm>
        </p:spPr>
        <p:txBody>
          <a:bodyPr/>
          <a:lstStyle/>
          <a:p>
            <a:r>
              <a:rPr lang="en-US"/>
              <a:t>Click to edit Master title style</a:t>
            </a:r>
            <a:endParaRPr lang="en-AU"/>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3314533" y="707232"/>
            <a:ext cx="2538412"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6100596" y="707232"/>
            <a:ext cx="2538412"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15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image + three content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609CB10-4AAE-4F1D-A95A-79346106F22A}"/>
              </a:ext>
            </a:extLst>
          </p:cNvPr>
          <p:cNvSpPr>
            <a:spLocks noGrp="1"/>
          </p:cNvSpPr>
          <p:nvPr>
            <p:ph type="pic" sz="quarter" idx="34" hasCustomPrompt="1"/>
          </p:nvPr>
        </p:nvSpPr>
        <p:spPr>
          <a:xfrm>
            <a:off x="1" y="3188995"/>
            <a:ext cx="9143999" cy="1977629"/>
          </a:xfrm>
          <a:custGeom>
            <a:avLst/>
            <a:gdLst>
              <a:gd name="connsiteX0" fmla="*/ 0 w 12191999"/>
              <a:gd name="connsiteY0" fmla="*/ 0 h 2636838"/>
              <a:gd name="connsiteX1" fmla="*/ 5605684 w 12191999"/>
              <a:gd name="connsiteY1" fmla="*/ 0 h 2636838"/>
              <a:gd name="connsiteX2" fmla="*/ 6586315 w 12191999"/>
              <a:gd name="connsiteY2" fmla="*/ 0 h 2636838"/>
              <a:gd name="connsiteX3" fmla="*/ 12191999 w 12191999"/>
              <a:gd name="connsiteY3" fmla="*/ 0 h 2636838"/>
              <a:gd name="connsiteX4" fmla="*/ 12191999 w 12191999"/>
              <a:gd name="connsiteY4" fmla="*/ 2636838 h 2636838"/>
              <a:gd name="connsiteX5" fmla="*/ 6586315 w 12191999"/>
              <a:gd name="connsiteY5" fmla="*/ 2636838 h 2636838"/>
              <a:gd name="connsiteX6" fmla="*/ 5605684 w 12191999"/>
              <a:gd name="connsiteY6" fmla="*/ 2636838 h 2636838"/>
              <a:gd name="connsiteX7" fmla="*/ 1853351 w 12191999"/>
              <a:gd name="connsiteY7" fmla="*/ 2636838 h 2636838"/>
              <a:gd name="connsiteX8" fmla="*/ 1853351 w 12191999"/>
              <a:gd name="connsiteY8" fmla="*/ 2636723 h 2636838"/>
              <a:gd name="connsiteX9" fmla="*/ 1743436 w 12191999"/>
              <a:gd name="connsiteY9" fmla="*/ 2636723 h 2636838"/>
              <a:gd name="connsiteX10" fmla="*/ 8175 w 12191999"/>
              <a:gd name="connsiteY10" fmla="*/ 801010 h 2636838"/>
              <a:gd name="connsiteX11" fmla="*/ 0 w 12191999"/>
              <a:gd name="connsiteY11" fmla="*/ 648020 h 263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99" h="2636838">
                <a:moveTo>
                  <a:pt x="0" y="0"/>
                </a:moveTo>
                <a:lnTo>
                  <a:pt x="5605684" y="0"/>
                </a:lnTo>
                <a:lnTo>
                  <a:pt x="6586315" y="0"/>
                </a:lnTo>
                <a:lnTo>
                  <a:pt x="12191999" y="0"/>
                </a:lnTo>
                <a:lnTo>
                  <a:pt x="12191999" y="2636838"/>
                </a:lnTo>
                <a:lnTo>
                  <a:pt x="6586315" y="2636838"/>
                </a:lnTo>
                <a:lnTo>
                  <a:pt x="5605684" y="2636838"/>
                </a:lnTo>
                <a:lnTo>
                  <a:pt x="1853351" y="2636838"/>
                </a:lnTo>
                <a:lnTo>
                  <a:pt x="1853351" y="2636723"/>
                </a:lnTo>
                <a:lnTo>
                  <a:pt x="1743436" y="2636723"/>
                </a:lnTo>
                <a:cubicBezTo>
                  <a:pt x="791205" y="2346972"/>
                  <a:pt x="91872" y="1587996"/>
                  <a:pt x="8175" y="801010"/>
                </a:cubicBezTo>
                <a:lnTo>
                  <a:pt x="0" y="648020"/>
                </a:ln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3296785" y="735807"/>
            <a:ext cx="2538412"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6082847" y="735807"/>
            <a:ext cx="2538412"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9">
            <a:extLst>
              <a:ext uri="{FF2B5EF4-FFF2-40B4-BE49-F238E27FC236}">
                <a16:creationId xmlns:a16="http://schemas.microsoft.com/office/drawing/2014/main" id="{53CF38C6-1EBE-4ED1-8E7F-383C6D451680}"/>
              </a:ext>
            </a:extLst>
          </p:cNvPr>
          <p:cNvSpPr>
            <a:spLocks noGrp="1"/>
          </p:cNvSpPr>
          <p:nvPr>
            <p:ph sz="quarter" idx="10"/>
          </p:nvPr>
        </p:nvSpPr>
        <p:spPr>
          <a:xfrm>
            <a:off x="510723" y="735807"/>
            <a:ext cx="2538412"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14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 two content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AU"/>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521494" y="737100"/>
            <a:ext cx="2538413" cy="1240584"/>
          </a:xfrm>
        </p:spPr>
        <p:txBody>
          <a:bodyPr/>
          <a:lstStyle/>
          <a:p>
            <a:r>
              <a:rPr lang="en-US"/>
              <a:t>Click to edit Master title style</a:t>
            </a:r>
            <a:endParaRPr lang="en-AU"/>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521494" y="2112690"/>
            <a:ext cx="2538413" cy="2292413"/>
          </a:xfrm>
          <a:prstGeom prst="rect">
            <a:avLst/>
          </a:prstGeom>
        </p:spPr>
        <p:txBody>
          <a:bodyPr>
            <a:normAutofit/>
          </a:bodyPr>
          <a:lstStyle>
            <a:lvl1pPr>
              <a:lnSpc>
                <a:spcPct val="100000"/>
              </a:lnSpc>
              <a:defRPr sz="1350" b="0">
                <a:solidFill>
                  <a:schemeClr val="tx2"/>
                </a:solidFill>
              </a:defRPr>
            </a:lvl1pPr>
            <a:lvl2pPr marL="459" indent="0">
              <a:buNone/>
              <a:defRPr/>
            </a:lvl2pPr>
          </a:lstStyle>
          <a:p>
            <a:pPr lvl="0"/>
            <a:r>
              <a:rPr lang="en-US"/>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3307557" y="737100"/>
            <a:ext cx="2538412" cy="3668003"/>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6093619" y="737100"/>
            <a:ext cx="2538412" cy="3668003"/>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71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s + two content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C532FC-7828-49E7-B6EF-06CAF53DDA64}"/>
              </a:ext>
            </a:extLst>
          </p:cNvPr>
          <p:cNvSpPr/>
          <p:nvPr userDrawn="1"/>
        </p:nvSpPr>
        <p:spPr>
          <a:xfrm>
            <a:off x="6076951" y="0"/>
            <a:ext cx="3059906" cy="5143500"/>
          </a:xfrm>
          <a:prstGeom prst="rect">
            <a:avLst/>
          </a:prstGeom>
          <a:gradFill>
            <a:gsLst>
              <a:gs pos="34000">
                <a:schemeClr val="accent1"/>
              </a:gs>
              <a:gs pos="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lvl1pPr>
              <a:defRPr>
                <a:solidFill>
                  <a:schemeClr val="bg1"/>
                </a:solidFill>
              </a:defRPr>
            </a:lvl1pPr>
          </a:lstStyle>
          <a:p>
            <a:endParaRPr lang="en-AU"/>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11" name="Content Placeholder 9">
            <a:extLst>
              <a:ext uri="{FF2B5EF4-FFF2-40B4-BE49-F238E27FC236}">
                <a16:creationId xmlns:a16="http://schemas.microsoft.com/office/drawing/2014/main" id="{D5477FFC-1C60-4E3E-BD15-C245B1FFD794}"/>
              </a:ext>
            </a:extLst>
          </p:cNvPr>
          <p:cNvSpPr>
            <a:spLocks noGrp="1"/>
          </p:cNvSpPr>
          <p:nvPr>
            <p:ph sz="quarter" idx="10" hasCustomPrompt="1"/>
          </p:nvPr>
        </p:nvSpPr>
        <p:spPr>
          <a:xfrm>
            <a:off x="6976544" y="1173957"/>
            <a:ext cx="1890209" cy="810000"/>
          </a:xfrm>
          <a:prstGeom prst="rect">
            <a:avLst/>
          </a:prstGeom>
        </p:spPr>
        <p:txBody>
          <a:bodyPr vert="horz" lIns="0" tIns="0" rIns="0" bIns="0" rtlCol="0">
            <a:noAutofit/>
          </a:bodyPr>
          <a:lstStyle>
            <a:lvl1pPr>
              <a:lnSpc>
                <a:spcPct val="110000"/>
              </a:lnSpc>
              <a:spcBef>
                <a:spcPts val="0"/>
              </a:spcBef>
              <a:spcAft>
                <a:spcPts val="0"/>
              </a:spcAft>
              <a:defRPr lang="en-US" sz="788" dirty="0">
                <a:solidFill>
                  <a:schemeClr val="bg1"/>
                </a:solidFill>
              </a:defRPr>
            </a:lvl1pPr>
            <a:lvl2pPr>
              <a:lnSpc>
                <a:spcPct val="110000"/>
              </a:lnSpc>
              <a:spcBef>
                <a:spcPts val="0"/>
              </a:spcBef>
              <a:spcAft>
                <a:spcPts val="0"/>
              </a:spcAft>
              <a:defRPr lang="en-US" sz="788"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a:t>Edit Master text styles</a:t>
            </a:r>
          </a:p>
          <a:p>
            <a:pPr lvl="1"/>
            <a:r>
              <a:rPr lang="en-US"/>
              <a:t>Second level</a:t>
            </a:r>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521494" y="572400"/>
            <a:ext cx="5322095" cy="351792"/>
          </a:xfrm>
        </p:spPr>
        <p:txBody>
          <a:bodyPr/>
          <a:lstStyle/>
          <a:p>
            <a:r>
              <a:rPr lang="en-US"/>
              <a:t>Click to edit Master title style</a:t>
            </a:r>
            <a:endParaRPr lang="en-AU"/>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521494" y="1023300"/>
            <a:ext cx="5322094"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528639" y="1522800"/>
            <a:ext cx="2538412"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3314702" y="1522800"/>
            <a:ext cx="2538412"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9">
            <a:extLst>
              <a:ext uri="{FF2B5EF4-FFF2-40B4-BE49-F238E27FC236}">
                <a16:creationId xmlns:a16="http://schemas.microsoft.com/office/drawing/2014/main" id="{AF32EBB3-7E44-468B-BEFB-9B255A6F1EB8}"/>
              </a:ext>
            </a:extLst>
          </p:cNvPr>
          <p:cNvSpPr>
            <a:spLocks noGrp="1"/>
          </p:cNvSpPr>
          <p:nvPr>
            <p:ph sz="quarter" idx="34" hasCustomPrompt="1"/>
          </p:nvPr>
        </p:nvSpPr>
        <p:spPr>
          <a:xfrm>
            <a:off x="6976544" y="2085968"/>
            <a:ext cx="1890209" cy="810000"/>
          </a:xfrm>
          <a:prstGeom prst="rect">
            <a:avLst/>
          </a:prstGeom>
        </p:spPr>
        <p:txBody>
          <a:bodyPr vert="horz" lIns="0" tIns="0" rIns="0" bIns="0" rtlCol="0">
            <a:noAutofit/>
          </a:bodyPr>
          <a:lstStyle>
            <a:lvl1pPr>
              <a:lnSpc>
                <a:spcPct val="110000"/>
              </a:lnSpc>
              <a:spcBef>
                <a:spcPts val="0"/>
              </a:spcBef>
              <a:spcAft>
                <a:spcPts val="0"/>
              </a:spcAft>
              <a:defRPr lang="en-US" sz="788" dirty="0">
                <a:solidFill>
                  <a:schemeClr val="bg1"/>
                </a:solidFill>
              </a:defRPr>
            </a:lvl1pPr>
            <a:lvl2pPr>
              <a:lnSpc>
                <a:spcPct val="110000"/>
              </a:lnSpc>
              <a:spcBef>
                <a:spcPts val="0"/>
              </a:spcBef>
              <a:spcAft>
                <a:spcPts val="0"/>
              </a:spcAft>
              <a:defRPr lang="en-US" sz="788"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a:t>Edit Master text styles</a:t>
            </a:r>
          </a:p>
          <a:p>
            <a:pPr lvl="1"/>
            <a:r>
              <a:rPr lang="en-US"/>
              <a:t>Second level</a:t>
            </a:r>
          </a:p>
        </p:txBody>
      </p:sp>
      <p:sp>
        <p:nvSpPr>
          <p:cNvPr id="22" name="Content Placeholder 9">
            <a:extLst>
              <a:ext uri="{FF2B5EF4-FFF2-40B4-BE49-F238E27FC236}">
                <a16:creationId xmlns:a16="http://schemas.microsoft.com/office/drawing/2014/main" id="{0B41B234-B4D0-4D79-AEB1-C98A1F8CCE58}"/>
              </a:ext>
            </a:extLst>
          </p:cNvPr>
          <p:cNvSpPr>
            <a:spLocks noGrp="1"/>
          </p:cNvSpPr>
          <p:nvPr>
            <p:ph sz="quarter" idx="35" hasCustomPrompt="1"/>
          </p:nvPr>
        </p:nvSpPr>
        <p:spPr>
          <a:xfrm>
            <a:off x="6976544" y="2997980"/>
            <a:ext cx="1890209" cy="810000"/>
          </a:xfrm>
          <a:prstGeom prst="rect">
            <a:avLst/>
          </a:prstGeom>
        </p:spPr>
        <p:txBody>
          <a:bodyPr vert="horz" lIns="0" tIns="0" rIns="0" bIns="0" rtlCol="0">
            <a:noAutofit/>
          </a:bodyPr>
          <a:lstStyle>
            <a:lvl1pPr>
              <a:lnSpc>
                <a:spcPct val="110000"/>
              </a:lnSpc>
              <a:spcBef>
                <a:spcPts val="0"/>
              </a:spcBef>
              <a:spcAft>
                <a:spcPts val="0"/>
              </a:spcAft>
              <a:defRPr lang="en-US" sz="788" dirty="0">
                <a:solidFill>
                  <a:schemeClr val="bg1"/>
                </a:solidFill>
              </a:defRPr>
            </a:lvl1pPr>
            <a:lvl2pPr>
              <a:lnSpc>
                <a:spcPct val="110000"/>
              </a:lnSpc>
              <a:spcBef>
                <a:spcPts val="0"/>
              </a:spcBef>
              <a:spcAft>
                <a:spcPts val="0"/>
              </a:spcAft>
              <a:defRPr lang="en-US" sz="788"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a:t>Edit Master text styles</a:t>
            </a:r>
          </a:p>
          <a:p>
            <a:pPr lvl="1"/>
            <a:r>
              <a:rPr lang="en-US"/>
              <a:t>Second level</a:t>
            </a:r>
          </a:p>
        </p:txBody>
      </p:sp>
      <p:sp>
        <p:nvSpPr>
          <p:cNvPr id="23" name="Content Placeholder 9">
            <a:extLst>
              <a:ext uri="{FF2B5EF4-FFF2-40B4-BE49-F238E27FC236}">
                <a16:creationId xmlns:a16="http://schemas.microsoft.com/office/drawing/2014/main" id="{0D058AAA-CC5E-4EB4-8A66-630C36AEA6A3}"/>
              </a:ext>
            </a:extLst>
          </p:cNvPr>
          <p:cNvSpPr>
            <a:spLocks noGrp="1"/>
          </p:cNvSpPr>
          <p:nvPr>
            <p:ph sz="quarter" idx="36" hasCustomPrompt="1"/>
          </p:nvPr>
        </p:nvSpPr>
        <p:spPr>
          <a:xfrm>
            <a:off x="6976544" y="3909991"/>
            <a:ext cx="1890209" cy="810000"/>
          </a:xfrm>
          <a:prstGeom prst="rect">
            <a:avLst/>
          </a:prstGeom>
        </p:spPr>
        <p:txBody>
          <a:bodyPr vert="horz" lIns="0" tIns="0" rIns="0" bIns="0" rtlCol="0">
            <a:noAutofit/>
          </a:bodyPr>
          <a:lstStyle>
            <a:lvl1pPr>
              <a:lnSpc>
                <a:spcPct val="110000"/>
              </a:lnSpc>
              <a:spcBef>
                <a:spcPts val="0"/>
              </a:spcBef>
              <a:spcAft>
                <a:spcPts val="0"/>
              </a:spcAft>
              <a:defRPr lang="en-US" sz="788" dirty="0">
                <a:solidFill>
                  <a:schemeClr val="bg1"/>
                </a:solidFill>
              </a:defRPr>
            </a:lvl1pPr>
            <a:lvl2pPr>
              <a:lnSpc>
                <a:spcPct val="110000"/>
              </a:lnSpc>
              <a:spcBef>
                <a:spcPts val="0"/>
              </a:spcBef>
              <a:spcAft>
                <a:spcPts val="0"/>
              </a:spcAft>
              <a:defRPr lang="en-US" sz="788"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a:t>Edit Master text styles</a:t>
            </a:r>
          </a:p>
          <a:p>
            <a:pPr lvl="1"/>
            <a:r>
              <a:rPr lang="en-US"/>
              <a:t>Second level</a:t>
            </a:r>
          </a:p>
        </p:txBody>
      </p:sp>
      <p:pic>
        <p:nvPicPr>
          <p:cNvPr id="19" name="Picture 18">
            <a:extLst>
              <a:ext uri="{FF2B5EF4-FFF2-40B4-BE49-F238E27FC236}">
                <a16:creationId xmlns:a16="http://schemas.microsoft.com/office/drawing/2014/main" id="{7BD43D24-DED4-FCB2-C7FB-44ABCBEE61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
        <p:nvSpPr>
          <p:cNvPr id="24" name="Content Placeholder 12">
            <a:extLst>
              <a:ext uri="{FF2B5EF4-FFF2-40B4-BE49-F238E27FC236}">
                <a16:creationId xmlns:a16="http://schemas.microsoft.com/office/drawing/2014/main" id="{4D2AB6EC-9563-4A3F-B32C-5B6C8DECC827}"/>
              </a:ext>
            </a:extLst>
          </p:cNvPr>
          <p:cNvSpPr>
            <a:spLocks noGrp="1"/>
          </p:cNvSpPr>
          <p:nvPr>
            <p:ph sz="quarter" idx="12" hasCustomPrompt="1"/>
          </p:nvPr>
        </p:nvSpPr>
        <p:spPr>
          <a:xfrm>
            <a:off x="6598444" y="1173958"/>
            <a:ext cx="229712" cy="230981"/>
          </a:xfrm>
          <a:prstGeom prst="rect">
            <a:avLst/>
          </a:prstGeom>
        </p:spPr>
        <p:txBody>
          <a:bodyPr>
            <a:normAutofit/>
          </a:bodyPr>
          <a:lstStyle>
            <a:lvl1pPr>
              <a:defRPr sz="600">
                <a:solidFill>
                  <a:schemeClr val="bg1"/>
                </a:solidFill>
              </a:defRPr>
            </a:lvl1pPr>
          </a:lstStyle>
          <a:p>
            <a:pPr lvl="0"/>
            <a:r>
              <a:rPr lang="en-US"/>
              <a:t> icon</a:t>
            </a:r>
            <a:endParaRPr lang="en-AU"/>
          </a:p>
        </p:txBody>
      </p:sp>
      <p:sp>
        <p:nvSpPr>
          <p:cNvPr id="25" name="Content Placeholder 12">
            <a:extLst>
              <a:ext uri="{FF2B5EF4-FFF2-40B4-BE49-F238E27FC236}">
                <a16:creationId xmlns:a16="http://schemas.microsoft.com/office/drawing/2014/main" id="{4ABE180E-CFFE-4CAE-A73A-A88BD1BEE804}"/>
              </a:ext>
            </a:extLst>
          </p:cNvPr>
          <p:cNvSpPr>
            <a:spLocks noGrp="1"/>
          </p:cNvSpPr>
          <p:nvPr>
            <p:ph sz="quarter" idx="37" hasCustomPrompt="1"/>
          </p:nvPr>
        </p:nvSpPr>
        <p:spPr>
          <a:xfrm>
            <a:off x="6598444" y="2085969"/>
            <a:ext cx="229712" cy="230981"/>
          </a:xfrm>
          <a:prstGeom prst="rect">
            <a:avLst/>
          </a:prstGeom>
        </p:spPr>
        <p:txBody>
          <a:bodyPr>
            <a:normAutofit/>
          </a:bodyPr>
          <a:lstStyle>
            <a:lvl1pPr>
              <a:defRPr sz="600">
                <a:solidFill>
                  <a:schemeClr val="bg1"/>
                </a:solidFill>
              </a:defRPr>
            </a:lvl1pPr>
          </a:lstStyle>
          <a:p>
            <a:pPr lvl="0"/>
            <a:r>
              <a:rPr lang="en-US"/>
              <a:t> icon</a:t>
            </a:r>
            <a:endParaRPr lang="en-AU"/>
          </a:p>
        </p:txBody>
      </p:sp>
      <p:sp>
        <p:nvSpPr>
          <p:cNvPr id="26" name="Content Placeholder 12">
            <a:extLst>
              <a:ext uri="{FF2B5EF4-FFF2-40B4-BE49-F238E27FC236}">
                <a16:creationId xmlns:a16="http://schemas.microsoft.com/office/drawing/2014/main" id="{ECD62701-D54F-4D35-A337-33AE67BB7307}"/>
              </a:ext>
            </a:extLst>
          </p:cNvPr>
          <p:cNvSpPr>
            <a:spLocks noGrp="1"/>
          </p:cNvSpPr>
          <p:nvPr>
            <p:ph sz="quarter" idx="38" hasCustomPrompt="1"/>
          </p:nvPr>
        </p:nvSpPr>
        <p:spPr>
          <a:xfrm>
            <a:off x="6598444" y="2997980"/>
            <a:ext cx="229712" cy="230981"/>
          </a:xfrm>
          <a:prstGeom prst="rect">
            <a:avLst/>
          </a:prstGeom>
        </p:spPr>
        <p:txBody>
          <a:bodyPr>
            <a:normAutofit/>
          </a:bodyPr>
          <a:lstStyle>
            <a:lvl1pPr>
              <a:defRPr sz="600">
                <a:solidFill>
                  <a:schemeClr val="bg1"/>
                </a:solidFill>
              </a:defRPr>
            </a:lvl1pPr>
          </a:lstStyle>
          <a:p>
            <a:pPr lvl="0"/>
            <a:r>
              <a:rPr lang="en-US"/>
              <a:t> icon</a:t>
            </a:r>
            <a:endParaRPr lang="en-AU"/>
          </a:p>
        </p:txBody>
      </p:sp>
      <p:sp>
        <p:nvSpPr>
          <p:cNvPr id="27" name="Content Placeholder 12">
            <a:extLst>
              <a:ext uri="{FF2B5EF4-FFF2-40B4-BE49-F238E27FC236}">
                <a16:creationId xmlns:a16="http://schemas.microsoft.com/office/drawing/2014/main" id="{3CA48A95-C256-4238-BDF0-2E7279624AEB}"/>
              </a:ext>
            </a:extLst>
          </p:cNvPr>
          <p:cNvSpPr>
            <a:spLocks noGrp="1"/>
          </p:cNvSpPr>
          <p:nvPr>
            <p:ph sz="quarter" idx="39" hasCustomPrompt="1"/>
          </p:nvPr>
        </p:nvSpPr>
        <p:spPr>
          <a:xfrm>
            <a:off x="6598444" y="3909991"/>
            <a:ext cx="229712" cy="230981"/>
          </a:xfrm>
          <a:prstGeom prst="rect">
            <a:avLst/>
          </a:prstGeom>
        </p:spPr>
        <p:txBody>
          <a:bodyPr>
            <a:normAutofit/>
          </a:bodyPr>
          <a:lstStyle>
            <a:lvl1pPr>
              <a:defRPr sz="600">
                <a:solidFill>
                  <a:schemeClr val="bg1"/>
                </a:solidFill>
              </a:defRPr>
            </a:lvl1pPr>
          </a:lstStyle>
          <a:p>
            <a:pPr lvl="0"/>
            <a:r>
              <a:rPr lang="en-US"/>
              <a:t> icon</a:t>
            </a:r>
            <a:endParaRPr lang="en-AU"/>
          </a:p>
        </p:txBody>
      </p:sp>
    </p:spTree>
    <p:extLst>
      <p:ext uri="{BB962C8B-B14F-4D97-AF65-F5344CB8AC3E}">
        <p14:creationId xmlns:p14="http://schemas.microsoft.com/office/powerpoint/2010/main" val="217007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endParaRPr lang="en-AU"/>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a:p>
        </p:txBody>
      </p:sp>
      <p:sp>
        <p:nvSpPr>
          <p:cNvPr id="14" name="Content Placeholder 9">
            <a:extLst>
              <a:ext uri="{FF2B5EF4-FFF2-40B4-BE49-F238E27FC236}">
                <a16:creationId xmlns:a16="http://schemas.microsoft.com/office/drawing/2014/main" id="{CEC2D33F-D887-4527-98FE-88AEA004A9AE}"/>
              </a:ext>
            </a:extLst>
          </p:cNvPr>
          <p:cNvSpPr>
            <a:spLocks noGrp="1"/>
          </p:cNvSpPr>
          <p:nvPr>
            <p:ph sz="quarter" idx="10" hasCustomPrompt="1"/>
          </p:nvPr>
        </p:nvSpPr>
        <p:spPr>
          <a:xfrm>
            <a:off x="509945" y="1858483"/>
            <a:ext cx="3834000" cy="2712617"/>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insert graph</a:t>
            </a:r>
          </a:p>
        </p:txBody>
      </p:sp>
      <p:sp>
        <p:nvSpPr>
          <p:cNvPr id="18" name="Title 3">
            <a:extLst>
              <a:ext uri="{FF2B5EF4-FFF2-40B4-BE49-F238E27FC236}">
                <a16:creationId xmlns:a16="http://schemas.microsoft.com/office/drawing/2014/main" id="{564D6273-13C3-41E3-9854-6BA8DC870939}"/>
              </a:ext>
            </a:extLst>
          </p:cNvPr>
          <p:cNvSpPr>
            <a:spLocks noGrp="1"/>
          </p:cNvSpPr>
          <p:nvPr>
            <p:ph type="title"/>
          </p:nvPr>
        </p:nvSpPr>
        <p:spPr>
          <a:xfrm>
            <a:off x="521494" y="572400"/>
            <a:ext cx="7182854" cy="351792"/>
          </a:xfrm>
        </p:spPr>
        <p:txBody>
          <a:bodyPr/>
          <a:lstStyle/>
          <a:p>
            <a:r>
              <a:rPr lang="en-US"/>
              <a:t>Click to edit Master title style</a:t>
            </a:r>
            <a:endParaRPr lang="en-AU"/>
          </a:p>
        </p:txBody>
      </p:sp>
      <p:sp>
        <p:nvSpPr>
          <p:cNvPr id="19" name="Text Placeholder 5">
            <a:extLst>
              <a:ext uri="{FF2B5EF4-FFF2-40B4-BE49-F238E27FC236}">
                <a16:creationId xmlns:a16="http://schemas.microsoft.com/office/drawing/2014/main" id="{60130E7F-2696-4D7D-8351-3A820B0259DC}"/>
              </a:ext>
            </a:extLst>
          </p:cNvPr>
          <p:cNvSpPr>
            <a:spLocks noGrp="1"/>
          </p:cNvSpPr>
          <p:nvPr>
            <p:ph type="body" sz="quarter" idx="31" hasCustomPrompt="1"/>
          </p:nvPr>
        </p:nvSpPr>
        <p:spPr>
          <a:xfrm>
            <a:off x="521494" y="1023300"/>
            <a:ext cx="7182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20" name="Content Placeholder 9">
            <a:extLst>
              <a:ext uri="{FF2B5EF4-FFF2-40B4-BE49-F238E27FC236}">
                <a16:creationId xmlns:a16="http://schemas.microsoft.com/office/drawing/2014/main" id="{4C22DC31-C022-4D35-A4CA-01E2EE12CEB3}"/>
              </a:ext>
            </a:extLst>
          </p:cNvPr>
          <p:cNvSpPr>
            <a:spLocks noGrp="1"/>
          </p:cNvSpPr>
          <p:nvPr>
            <p:ph sz="quarter" idx="32" hasCustomPrompt="1"/>
          </p:nvPr>
        </p:nvSpPr>
        <p:spPr>
          <a:xfrm>
            <a:off x="521495" y="1522800"/>
            <a:ext cx="3834000" cy="215783"/>
          </a:xfrm>
          <a:prstGeom prst="rect">
            <a:avLst/>
          </a:prstGeom>
        </p:spPr>
        <p:txBody>
          <a:bodyPr>
            <a:normAutofit/>
          </a:bodyPr>
          <a:lstStyle>
            <a:lvl1pPr>
              <a:defRPr lang="en-US" sz="1200" b="1" dirty="0"/>
            </a:lvl1pPr>
            <a:lvl2pPr>
              <a:defRPr lang="en-US" sz="900" dirty="0"/>
            </a:lvl2pPr>
            <a:lvl3pPr>
              <a:defRPr lang="en-US" sz="900" dirty="0"/>
            </a:lvl3pPr>
            <a:lvl4pPr>
              <a:defRPr lang="en-US" sz="900" dirty="0"/>
            </a:lvl4pPr>
            <a:lvl5pPr>
              <a:spcBef>
                <a:spcPts val="900"/>
              </a:spcBef>
              <a:defRPr lang="en-US" sz="900" dirty="0"/>
            </a:lvl5pPr>
            <a:lvl6pPr>
              <a:defRPr lang="en-AU" dirty="0"/>
            </a:lvl6pPr>
          </a:lstStyle>
          <a:p>
            <a:pPr lvl="0"/>
            <a:r>
              <a:rPr lang="en-US"/>
              <a:t>[Graph title]</a:t>
            </a:r>
          </a:p>
        </p:txBody>
      </p:sp>
      <p:sp>
        <p:nvSpPr>
          <p:cNvPr id="21" name="Content Placeholder 9">
            <a:extLst>
              <a:ext uri="{FF2B5EF4-FFF2-40B4-BE49-F238E27FC236}">
                <a16:creationId xmlns:a16="http://schemas.microsoft.com/office/drawing/2014/main" id="{6319767D-07B2-4A1E-BE78-9D7F3E8A2DF0}"/>
              </a:ext>
            </a:extLst>
          </p:cNvPr>
          <p:cNvSpPr>
            <a:spLocks noGrp="1"/>
          </p:cNvSpPr>
          <p:nvPr>
            <p:ph sz="quarter" idx="33" hasCustomPrompt="1"/>
          </p:nvPr>
        </p:nvSpPr>
        <p:spPr>
          <a:xfrm>
            <a:off x="4790006" y="1858483"/>
            <a:ext cx="3834000" cy="2712617"/>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insert graph</a:t>
            </a:r>
          </a:p>
        </p:txBody>
      </p:sp>
      <p:sp>
        <p:nvSpPr>
          <p:cNvPr id="22" name="Content Placeholder 9">
            <a:extLst>
              <a:ext uri="{FF2B5EF4-FFF2-40B4-BE49-F238E27FC236}">
                <a16:creationId xmlns:a16="http://schemas.microsoft.com/office/drawing/2014/main" id="{26657DA0-8703-4499-B474-1559693405B0}"/>
              </a:ext>
            </a:extLst>
          </p:cNvPr>
          <p:cNvSpPr>
            <a:spLocks noGrp="1"/>
          </p:cNvSpPr>
          <p:nvPr>
            <p:ph sz="quarter" idx="34" hasCustomPrompt="1"/>
          </p:nvPr>
        </p:nvSpPr>
        <p:spPr>
          <a:xfrm>
            <a:off x="4788450" y="1522800"/>
            <a:ext cx="3834000" cy="215783"/>
          </a:xfrm>
          <a:prstGeom prst="rect">
            <a:avLst/>
          </a:prstGeom>
        </p:spPr>
        <p:txBody>
          <a:bodyPr>
            <a:normAutofit/>
          </a:bodyPr>
          <a:lstStyle>
            <a:lvl1pPr>
              <a:defRPr lang="en-US" sz="1200" b="1" dirty="0"/>
            </a:lvl1pPr>
            <a:lvl2pPr>
              <a:defRPr lang="en-US" sz="900" dirty="0"/>
            </a:lvl2pPr>
            <a:lvl3pPr>
              <a:defRPr lang="en-US" sz="900" dirty="0"/>
            </a:lvl3pPr>
            <a:lvl4pPr>
              <a:defRPr lang="en-US" sz="900" dirty="0"/>
            </a:lvl4pPr>
            <a:lvl5pPr>
              <a:spcBef>
                <a:spcPts val="900"/>
              </a:spcBef>
              <a:defRPr lang="en-US" sz="900" dirty="0"/>
            </a:lvl5pPr>
            <a:lvl6pPr>
              <a:defRPr lang="en-AU" dirty="0"/>
            </a:lvl6pPr>
          </a:lstStyle>
          <a:p>
            <a:pPr lvl="0"/>
            <a:r>
              <a:rPr lang="en-US"/>
              <a:t>[Graph title]</a:t>
            </a:r>
          </a:p>
        </p:txBody>
      </p:sp>
    </p:spTree>
    <p:extLst>
      <p:ext uri="{BB962C8B-B14F-4D97-AF65-F5344CB8AC3E}">
        <p14:creationId xmlns:p14="http://schemas.microsoft.com/office/powerpoint/2010/main" val="39727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endParaRPr lang="en-AU"/>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a:p>
        </p:txBody>
      </p:sp>
      <p:sp>
        <p:nvSpPr>
          <p:cNvPr id="11" name="Content Placeholder 9">
            <a:extLst>
              <a:ext uri="{FF2B5EF4-FFF2-40B4-BE49-F238E27FC236}">
                <a16:creationId xmlns:a16="http://schemas.microsoft.com/office/drawing/2014/main" id="{E77EF712-8DED-4A52-BD51-103375D11B54}"/>
              </a:ext>
            </a:extLst>
          </p:cNvPr>
          <p:cNvSpPr>
            <a:spLocks noGrp="1"/>
          </p:cNvSpPr>
          <p:nvPr>
            <p:ph sz="quarter" idx="10"/>
          </p:nvPr>
        </p:nvSpPr>
        <p:spPr>
          <a:xfrm>
            <a:off x="521100" y="1522800"/>
            <a:ext cx="7885326" cy="1296200"/>
          </a:xfrm>
          <a:prstGeom prst="rect">
            <a:avLst/>
          </a:prstGeom>
        </p:spPr>
        <p:txBody>
          <a:bodyPr vert="horz" lIns="0" tIns="0" rIns="0" bIns="0" rtlCol="0">
            <a:noAutofit/>
          </a:bodyPr>
          <a:lstStyle>
            <a:lvl1pPr>
              <a:defRPr lang="en-US" sz="1050" dirty="0"/>
            </a:lvl1pPr>
            <a:lvl2pPr>
              <a:defRPr lang="en-US" sz="1050" dirty="0"/>
            </a:lvl2pPr>
            <a:lvl3pPr>
              <a:defRPr lang="en-US" sz="1050" dirty="0"/>
            </a:lvl3pPr>
            <a:lvl4pPr>
              <a:defRPr lang="en-US" sz="1050" dirty="0"/>
            </a:lvl4pPr>
            <a:lvl5pPr>
              <a:defRPr lang="en-US" sz="1050" dirty="0"/>
            </a:lvl5pPr>
          </a:lstStyle>
          <a:p>
            <a:pPr lvl="0"/>
            <a:endParaRPr lang="en-US"/>
          </a:p>
        </p:txBody>
      </p:sp>
      <p:sp>
        <p:nvSpPr>
          <p:cNvPr id="15" name="Title 3">
            <a:extLst>
              <a:ext uri="{FF2B5EF4-FFF2-40B4-BE49-F238E27FC236}">
                <a16:creationId xmlns:a16="http://schemas.microsoft.com/office/drawing/2014/main" id="{EE4083B0-5F51-4F95-BD7A-3B4222E8A272}"/>
              </a:ext>
            </a:extLst>
          </p:cNvPr>
          <p:cNvSpPr>
            <a:spLocks noGrp="1"/>
          </p:cNvSpPr>
          <p:nvPr>
            <p:ph type="title"/>
          </p:nvPr>
        </p:nvSpPr>
        <p:spPr>
          <a:xfrm>
            <a:off x="521494" y="572400"/>
            <a:ext cx="7182000" cy="351792"/>
          </a:xfrm>
        </p:spPr>
        <p:txBody>
          <a:bodyPr/>
          <a:lstStyle/>
          <a:p>
            <a:r>
              <a:rPr lang="en-US"/>
              <a:t>Click to edit Master title style</a:t>
            </a:r>
            <a:endParaRPr lang="en-AU"/>
          </a:p>
        </p:txBody>
      </p:sp>
      <p:sp>
        <p:nvSpPr>
          <p:cNvPr id="16" name="Text Placeholder 5">
            <a:extLst>
              <a:ext uri="{FF2B5EF4-FFF2-40B4-BE49-F238E27FC236}">
                <a16:creationId xmlns:a16="http://schemas.microsoft.com/office/drawing/2014/main" id="{00BC9CFA-71EA-43AD-BDD4-7FDB2FDF1BD1}"/>
              </a:ext>
            </a:extLst>
          </p:cNvPr>
          <p:cNvSpPr>
            <a:spLocks noGrp="1"/>
          </p:cNvSpPr>
          <p:nvPr>
            <p:ph type="body" sz="quarter" idx="31" hasCustomPrompt="1"/>
          </p:nvPr>
        </p:nvSpPr>
        <p:spPr>
          <a:xfrm>
            <a:off x="521494" y="1023300"/>
            <a:ext cx="7182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17" name="Content Placeholder 9">
            <a:extLst>
              <a:ext uri="{FF2B5EF4-FFF2-40B4-BE49-F238E27FC236}">
                <a16:creationId xmlns:a16="http://schemas.microsoft.com/office/drawing/2014/main" id="{182B9C09-CED4-448F-920B-B0EA81FCD18B}"/>
              </a:ext>
            </a:extLst>
          </p:cNvPr>
          <p:cNvSpPr>
            <a:spLocks noGrp="1"/>
          </p:cNvSpPr>
          <p:nvPr>
            <p:ph sz="quarter" idx="32"/>
          </p:nvPr>
        </p:nvSpPr>
        <p:spPr>
          <a:xfrm>
            <a:off x="521100" y="2938900"/>
            <a:ext cx="7885326" cy="1296200"/>
          </a:xfrm>
          <a:prstGeom prst="rect">
            <a:avLst/>
          </a:prstGeom>
        </p:spPr>
        <p:txBody>
          <a:bodyPr vert="horz" lIns="0" tIns="0" rIns="0" bIns="0" rtlCol="0">
            <a:noAutofit/>
          </a:bodyPr>
          <a:lstStyle>
            <a:lvl1pPr>
              <a:defRPr lang="en-US" sz="1050" dirty="0"/>
            </a:lvl1pPr>
            <a:lvl2pPr>
              <a:defRPr lang="en-US" sz="1050" dirty="0"/>
            </a:lvl2pPr>
            <a:lvl3pPr>
              <a:defRPr lang="en-US" sz="1050" dirty="0"/>
            </a:lvl3pPr>
            <a:lvl4pPr>
              <a:defRPr lang="en-US" sz="1050" dirty="0"/>
            </a:lvl4pPr>
            <a:lvl5pPr>
              <a:defRPr lang="en-US" sz="1050" dirty="0"/>
            </a:lvl5pPr>
          </a:lstStyle>
          <a:p>
            <a:pPr lvl="0"/>
            <a:endParaRPr lang="en-US"/>
          </a:p>
        </p:txBody>
      </p:sp>
    </p:spTree>
    <p:extLst>
      <p:ext uri="{BB962C8B-B14F-4D97-AF65-F5344CB8AC3E}">
        <p14:creationId xmlns:p14="http://schemas.microsoft.com/office/powerpoint/2010/main" val="125124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97F7E37-8565-4210-8CB9-D04B2BAF361C}"/>
              </a:ext>
            </a:extLst>
          </p:cNvPr>
          <p:cNvSpPr/>
          <p:nvPr userDrawn="1"/>
        </p:nvSpPr>
        <p:spPr>
          <a:xfrm>
            <a:off x="-387" y="0"/>
            <a:ext cx="9144000" cy="5154201"/>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gradFill flip="none" rotWithShape="1">
            <a:gsLst>
              <a:gs pos="46000">
                <a:srgbClr val="51247A"/>
              </a:gs>
              <a:gs pos="100000">
                <a:srgbClr val="962A8B"/>
              </a:gs>
            </a:gsLst>
            <a:lin ang="10800000" scaled="1"/>
            <a:tileRect/>
          </a:gradFill>
          <a:ln w="14480" cap="flat">
            <a:noFill/>
            <a:prstDash val="solid"/>
            <a:miter/>
          </a:ln>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B1D37"/>
              </a:solidFill>
              <a:effectLst/>
              <a:uLnTx/>
              <a:uFillTx/>
              <a:latin typeface="Gotham Book"/>
            </a:endParaRPr>
          </a:p>
        </p:txBody>
      </p:sp>
      <p:sp>
        <p:nvSpPr>
          <p:cNvPr id="15" name="Title 1">
            <a:extLst>
              <a:ext uri="{FF2B5EF4-FFF2-40B4-BE49-F238E27FC236}">
                <a16:creationId xmlns:a16="http://schemas.microsoft.com/office/drawing/2014/main" id="{5CEF5EBB-02AF-4BB0-8215-ABDBBF0D02E0}"/>
              </a:ext>
            </a:extLst>
          </p:cNvPr>
          <p:cNvSpPr>
            <a:spLocks noGrp="1"/>
          </p:cNvSpPr>
          <p:nvPr>
            <p:ph type="title" hasCustomPrompt="1"/>
          </p:nvPr>
        </p:nvSpPr>
        <p:spPr>
          <a:xfrm>
            <a:off x="1277635" y="1491630"/>
            <a:ext cx="3834426" cy="972108"/>
          </a:xfrm>
        </p:spPr>
        <p:txBody>
          <a:bodyPr vert="horz" lIns="0" tIns="0" rIns="0" bIns="0" rtlCol="0" anchor="t">
            <a:noAutofit/>
          </a:bodyPr>
          <a:lstStyle>
            <a:lvl1pPr>
              <a:defRPr kumimoji="0" lang="en-AU" sz="3225"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a:t>Presentation title goes here</a:t>
            </a:r>
            <a:endParaRPr lang="en-AU"/>
          </a:p>
        </p:txBody>
      </p:sp>
      <p:sp>
        <p:nvSpPr>
          <p:cNvPr id="16" name="Text Placeholder 6">
            <a:extLst>
              <a:ext uri="{FF2B5EF4-FFF2-40B4-BE49-F238E27FC236}">
                <a16:creationId xmlns:a16="http://schemas.microsoft.com/office/drawing/2014/main" id="{B0C04C2E-5E9B-4744-BB83-74543AFA907D}"/>
              </a:ext>
            </a:extLst>
          </p:cNvPr>
          <p:cNvSpPr>
            <a:spLocks noGrp="1"/>
          </p:cNvSpPr>
          <p:nvPr>
            <p:ph type="body" sz="quarter" idx="10" hasCustomPrompt="1"/>
          </p:nvPr>
        </p:nvSpPr>
        <p:spPr>
          <a:xfrm>
            <a:off x="1277614" y="2636900"/>
            <a:ext cx="3837623" cy="184666"/>
          </a:xfrm>
          <a:prstGeom prst="rect">
            <a:avLst/>
          </a:prstGeom>
        </p:spPr>
        <p:txBody>
          <a:bodyPr vert="horz" wrap="square" lIns="0" tIns="0" rIns="0" bIns="0" rtlCol="0" anchor="t">
            <a:noAutofit/>
          </a:bodyPr>
          <a:lstStyle>
            <a:lvl1pPr>
              <a:defRPr lang="en-US" sz="1200" b="1" spc="0" baseline="0" dirty="0">
                <a:solidFill>
                  <a:schemeClr val="bg1"/>
                </a:solidFill>
                <a:latin typeface="+mn-lt"/>
                <a:ea typeface="+mj-ea"/>
                <a:cs typeface="+mj-cs"/>
              </a:defRPr>
            </a:lvl1pPr>
          </a:lstStyle>
          <a:p>
            <a:pPr lvl="0">
              <a:lnSpc>
                <a:spcPct val="100000"/>
              </a:lnSpc>
              <a:spcBef>
                <a:spcPct val="0"/>
              </a:spcBef>
            </a:pPr>
            <a:r>
              <a:rPr lang="en-US"/>
              <a:t>Presentation subtitle goes here</a:t>
            </a:r>
          </a:p>
        </p:txBody>
      </p:sp>
      <p:pic>
        <p:nvPicPr>
          <p:cNvPr id="3" name="Picture 2">
            <a:extLst>
              <a:ext uri="{FF2B5EF4-FFF2-40B4-BE49-F238E27FC236}">
                <a16:creationId xmlns:a16="http://schemas.microsoft.com/office/drawing/2014/main" id="{817F9C90-1B55-A440-3671-71EC9ADE53E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421847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endParaRPr lang="en-AU"/>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14" name="Content Placeholder 9">
            <a:extLst>
              <a:ext uri="{FF2B5EF4-FFF2-40B4-BE49-F238E27FC236}">
                <a16:creationId xmlns:a16="http://schemas.microsoft.com/office/drawing/2014/main" id="{073AADBC-DF68-45FD-854E-35806C6DE09F}"/>
              </a:ext>
            </a:extLst>
          </p:cNvPr>
          <p:cNvSpPr>
            <a:spLocks noGrp="1"/>
          </p:cNvSpPr>
          <p:nvPr>
            <p:ph sz="quarter" idx="10"/>
          </p:nvPr>
        </p:nvSpPr>
        <p:spPr>
          <a:xfrm>
            <a:off x="521495" y="1522800"/>
            <a:ext cx="2538412"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3">
            <a:extLst>
              <a:ext uri="{FF2B5EF4-FFF2-40B4-BE49-F238E27FC236}">
                <a16:creationId xmlns:a16="http://schemas.microsoft.com/office/drawing/2014/main" id="{AFEEB2E7-44F2-48F2-BBFC-DF704AD7B376}"/>
              </a:ext>
            </a:extLst>
          </p:cNvPr>
          <p:cNvSpPr>
            <a:spLocks noGrp="1"/>
          </p:cNvSpPr>
          <p:nvPr>
            <p:ph type="title"/>
          </p:nvPr>
        </p:nvSpPr>
        <p:spPr>
          <a:xfrm>
            <a:off x="521494" y="572400"/>
            <a:ext cx="7182000" cy="351792"/>
          </a:xfrm>
        </p:spPr>
        <p:txBody>
          <a:bodyPr/>
          <a:lstStyle/>
          <a:p>
            <a:r>
              <a:rPr lang="en-US"/>
              <a:t>Click to edit Master title style</a:t>
            </a:r>
            <a:endParaRPr lang="en-AU"/>
          </a:p>
        </p:txBody>
      </p:sp>
      <p:sp>
        <p:nvSpPr>
          <p:cNvPr id="16" name="Text Placeholder 5">
            <a:extLst>
              <a:ext uri="{FF2B5EF4-FFF2-40B4-BE49-F238E27FC236}">
                <a16:creationId xmlns:a16="http://schemas.microsoft.com/office/drawing/2014/main" id="{FF3FFB07-730C-4029-A1B2-3F55F310FE8D}"/>
              </a:ext>
            </a:extLst>
          </p:cNvPr>
          <p:cNvSpPr>
            <a:spLocks noGrp="1"/>
          </p:cNvSpPr>
          <p:nvPr>
            <p:ph type="body" sz="quarter" idx="31" hasCustomPrompt="1"/>
          </p:nvPr>
        </p:nvSpPr>
        <p:spPr>
          <a:xfrm>
            <a:off x="521494" y="1023300"/>
            <a:ext cx="7560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17" name="Content Placeholder 9">
            <a:extLst>
              <a:ext uri="{FF2B5EF4-FFF2-40B4-BE49-F238E27FC236}">
                <a16:creationId xmlns:a16="http://schemas.microsoft.com/office/drawing/2014/main" id="{4FAE2FD6-F041-4D7F-8F92-2AFDD991FE5D}"/>
              </a:ext>
            </a:extLst>
          </p:cNvPr>
          <p:cNvSpPr>
            <a:spLocks noGrp="1"/>
          </p:cNvSpPr>
          <p:nvPr>
            <p:ph sz="quarter" idx="32"/>
          </p:nvPr>
        </p:nvSpPr>
        <p:spPr>
          <a:xfrm>
            <a:off x="3320654" y="1522800"/>
            <a:ext cx="4760840" cy="2430065"/>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69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endParaRPr lang="en-AU"/>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14" name="Content Placeholder 9">
            <a:extLst>
              <a:ext uri="{FF2B5EF4-FFF2-40B4-BE49-F238E27FC236}">
                <a16:creationId xmlns:a16="http://schemas.microsoft.com/office/drawing/2014/main" id="{CC6A8FED-FA65-4CA1-BCAC-A45FB3462E67}"/>
              </a:ext>
            </a:extLst>
          </p:cNvPr>
          <p:cNvSpPr>
            <a:spLocks noGrp="1"/>
          </p:cNvSpPr>
          <p:nvPr>
            <p:ph sz="quarter" idx="10"/>
          </p:nvPr>
        </p:nvSpPr>
        <p:spPr>
          <a:xfrm>
            <a:off x="5543082" y="1522800"/>
            <a:ext cx="2538412" cy="3048300"/>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3">
            <a:extLst>
              <a:ext uri="{FF2B5EF4-FFF2-40B4-BE49-F238E27FC236}">
                <a16:creationId xmlns:a16="http://schemas.microsoft.com/office/drawing/2014/main" id="{D65DFCA3-BD94-4763-9B1A-CD6AE2B1E931}"/>
              </a:ext>
            </a:extLst>
          </p:cNvPr>
          <p:cNvSpPr>
            <a:spLocks noGrp="1"/>
          </p:cNvSpPr>
          <p:nvPr>
            <p:ph type="title"/>
          </p:nvPr>
        </p:nvSpPr>
        <p:spPr>
          <a:xfrm>
            <a:off x="521495" y="572400"/>
            <a:ext cx="7182000" cy="351792"/>
          </a:xfrm>
        </p:spPr>
        <p:txBody>
          <a:bodyPr/>
          <a:lstStyle/>
          <a:p>
            <a:r>
              <a:rPr lang="en-US"/>
              <a:t>Click to edit Master title style</a:t>
            </a:r>
            <a:endParaRPr lang="en-AU"/>
          </a:p>
        </p:txBody>
      </p:sp>
      <p:sp>
        <p:nvSpPr>
          <p:cNvPr id="16" name="Text Placeholder 5">
            <a:extLst>
              <a:ext uri="{FF2B5EF4-FFF2-40B4-BE49-F238E27FC236}">
                <a16:creationId xmlns:a16="http://schemas.microsoft.com/office/drawing/2014/main" id="{20E119BA-A47F-4967-9FEC-495C9F92A72D}"/>
              </a:ext>
            </a:extLst>
          </p:cNvPr>
          <p:cNvSpPr>
            <a:spLocks noGrp="1"/>
          </p:cNvSpPr>
          <p:nvPr>
            <p:ph type="body" sz="quarter" idx="31" hasCustomPrompt="1"/>
          </p:nvPr>
        </p:nvSpPr>
        <p:spPr>
          <a:xfrm>
            <a:off x="521494" y="1023300"/>
            <a:ext cx="7560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17" name="Content Placeholder 9">
            <a:extLst>
              <a:ext uri="{FF2B5EF4-FFF2-40B4-BE49-F238E27FC236}">
                <a16:creationId xmlns:a16="http://schemas.microsoft.com/office/drawing/2014/main" id="{75AE0700-627C-416D-BA13-5D2F3C8E5562}"/>
              </a:ext>
            </a:extLst>
          </p:cNvPr>
          <p:cNvSpPr>
            <a:spLocks noGrp="1"/>
          </p:cNvSpPr>
          <p:nvPr>
            <p:ph sz="quarter" idx="32"/>
          </p:nvPr>
        </p:nvSpPr>
        <p:spPr>
          <a:xfrm>
            <a:off x="521494" y="1522800"/>
            <a:ext cx="4382100" cy="3048300"/>
          </a:xfrm>
          <a:prstGeom prst="rect">
            <a:avLst/>
          </a:prstGeom>
        </p:spPr>
        <p:txBody>
          <a:bodyPr vert="horz" lIns="0" tIns="0" rIns="0" bIns="0" rtlCol="0">
            <a:noAutofit/>
          </a:bodyPr>
          <a:lstStyle>
            <a:lvl1pPr>
              <a:lnSpc>
                <a:spcPct val="100000"/>
              </a:lnSpc>
              <a:spcAft>
                <a:spcPts val="900"/>
              </a:spcAft>
              <a:defRPr lang="en-US" sz="1050" dirty="0"/>
            </a:lvl1pPr>
            <a:lvl2pPr>
              <a:lnSpc>
                <a:spcPct val="100000"/>
              </a:lnSpc>
              <a:spcAft>
                <a:spcPts val="900"/>
              </a:spcAft>
              <a:defRPr lang="en-US" sz="1050" dirty="0"/>
            </a:lvl2pPr>
            <a:lvl3pPr>
              <a:lnSpc>
                <a:spcPct val="100000"/>
              </a:lnSpc>
              <a:spcAft>
                <a:spcPts val="900"/>
              </a:spcAft>
              <a:defRPr lang="en-US" sz="1050" dirty="0"/>
            </a:lvl3pPr>
            <a:lvl4pPr>
              <a:lnSpc>
                <a:spcPct val="100000"/>
              </a:lnSpc>
              <a:spcAft>
                <a:spcPts val="900"/>
              </a:spcAft>
              <a:defRPr lang="en-US" sz="1050" dirty="0"/>
            </a:lvl4pPr>
            <a:lvl5pPr>
              <a:lnSpc>
                <a:spcPct val="100000"/>
              </a:lnSpc>
              <a:spcAft>
                <a:spcPts val="900"/>
              </a:spcAft>
              <a:defRPr lang="en-US" sz="105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521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 y="1"/>
            <a:ext cx="9143999" cy="5143499"/>
          </a:xfrm>
          <a:prstGeom prst="rect">
            <a:avLst/>
          </a:prstGeom>
          <a:solidFill>
            <a:schemeClr val="bg1">
              <a:lumMod val="95000"/>
            </a:schemeClr>
          </a:solidFill>
        </p:spPr>
        <p:txBody>
          <a:bodyPr vert="horz" wrap="square" lIns="0" tIns="0" rIns="0" bIns="0" rtlCol="0" anchor="ctr" anchorCtr="0">
            <a:noAutofit/>
          </a:bodyPr>
          <a:lstStyle>
            <a:lvl1pPr algn="ctr">
              <a:defRPr lang="en-AU" dirty="0"/>
            </a:lvl1pPr>
          </a:lstStyle>
          <a:p>
            <a:pPr lvl="0"/>
            <a:r>
              <a:rPr lang="en-AU"/>
              <a:t>Click icon to add picture</a:t>
            </a:r>
            <a:br>
              <a:rPr lang="en-AU"/>
            </a:br>
            <a:br>
              <a:rPr lang="en-AU"/>
            </a:br>
            <a:br>
              <a:rPr lang="en-AU"/>
            </a:br>
            <a:endParaRPr lang="en-AU"/>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521496" y="789385"/>
            <a:ext cx="2538411" cy="3947558"/>
          </a:xfrm>
          <a:prstGeom prst="rect">
            <a:avLst/>
          </a:prstGeom>
          <a:solidFill>
            <a:schemeClr val="bg1"/>
          </a:solidFill>
        </p:spPr>
        <p:txBody>
          <a:bodyPr lIns="180000" tIns="1260000" rIns="180000" bIns="180000" anchor="t">
            <a:normAutofit/>
          </a:bodyPr>
          <a:lstStyle>
            <a:lvl1pPr marL="0" indent="0" algn="l">
              <a:buClr>
                <a:schemeClr val="bg1"/>
              </a:buClr>
              <a:buFont typeface="Arial" panose="020B0604020202020204" pitchFamily="34" charset="0"/>
              <a:buNone/>
              <a:defRPr lang="en-AU" dirty="0">
                <a:solidFill>
                  <a:schemeClr val="tx1"/>
                </a:solidFill>
              </a:defRPr>
            </a:lvl1pPr>
          </a:lstStyle>
          <a:p>
            <a:pPr lvl="0"/>
            <a:r>
              <a:rPr lang="en-AU"/>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683568" y="1005576"/>
            <a:ext cx="1944216" cy="657353"/>
          </a:xfrm>
        </p:spPr>
        <p:txBody>
          <a:bodyPr anchor="t">
            <a:normAutofit/>
          </a:bodyPr>
          <a:lstStyle>
            <a:lvl1pPr>
              <a:defRPr sz="2100"/>
            </a:lvl1pPr>
          </a:lstStyle>
          <a:p>
            <a:r>
              <a:rPr lang="en-US"/>
              <a:t>[Title]</a:t>
            </a:r>
            <a:endParaRPr lang="en-AU"/>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lvl1pPr>
              <a:defRPr>
                <a:solidFill>
                  <a:schemeClr val="bg1"/>
                </a:solidFill>
              </a:defRPr>
            </a:lvl1pPr>
          </a:lstStyle>
          <a:p>
            <a:endParaRPr lang="en-AU"/>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lvl1pPr>
              <a:defRPr>
                <a:solidFill>
                  <a:schemeClr val="bg1"/>
                </a:solidFill>
              </a:defRPr>
            </a:lvl1pPr>
          </a:lstStyle>
          <a:p>
            <a:fld id="{E917DE0E-AFB1-41FD-BC35-27DB61CA125F}" type="slidenum">
              <a:rPr lang="en-AU" smtClean="0"/>
              <a:pPr/>
              <a:t>‹#›</a:t>
            </a:fld>
            <a:endParaRPr lang="en-AU"/>
          </a:p>
        </p:txBody>
      </p:sp>
    </p:spTree>
    <p:extLst>
      <p:ext uri="{BB962C8B-B14F-4D97-AF65-F5344CB8AC3E}">
        <p14:creationId xmlns:p14="http://schemas.microsoft.com/office/powerpoint/2010/main" val="160810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21496" y="1501437"/>
            <a:ext cx="8101012" cy="2960553"/>
          </a:xfrm>
          <a:prstGeom prst="rect">
            <a:avLst/>
          </a:prstGeom>
          <a:solidFill>
            <a:schemeClr val="bg2"/>
          </a:solidFill>
        </p:spPr>
        <p:txBody>
          <a:bodyPr anchor="ctr"/>
          <a:lstStyle>
            <a:lvl1pPr marL="0" indent="0" algn="ctr">
              <a:spcBef>
                <a:spcPts val="0"/>
              </a:spcBef>
              <a:spcAft>
                <a:spcPts val="0"/>
              </a:spcAft>
              <a:buNone/>
              <a:defRPr lang="en-AU" dirty="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AU"/>
              <a:t>Click icon to add picture</a:t>
            </a:r>
            <a:br>
              <a:rPr lang="en-AU"/>
            </a:br>
            <a:br>
              <a:rPr lang="en-AU"/>
            </a:br>
            <a:br>
              <a:rPr lang="en-AU"/>
            </a:br>
            <a:endParaRPr lang="en-AU"/>
          </a:p>
        </p:txBody>
      </p:sp>
      <p:sp>
        <p:nvSpPr>
          <p:cNvPr id="4" name="Text Placeholder 3"/>
          <p:cNvSpPr>
            <a:spLocks noGrp="1"/>
          </p:cNvSpPr>
          <p:nvPr>
            <p:ph type="body" sz="half" idx="2" hasCustomPrompt="1"/>
          </p:nvPr>
        </p:nvSpPr>
        <p:spPr>
          <a:xfrm>
            <a:off x="521495" y="4461990"/>
            <a:ext cx="8101011" cy="270000"/>
          </a:xfrm>
          <a:prstGeom prst="rect">
            <a:avLst/>
          </a:prstGeo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endParaRPr lang="en-AU"/>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14" name="Text Placeholder 5">
            <a:extLst>
              <a:ext uri="{FF2B5EF4-FFF2-40B4-BE49-F238E27FC236}">
                <a16:creationId xmlns:a16="http://schemas.microsoft.com/office/drawing/2014/main" id="{FE9E9E33-B596-4A72-ACBD-699AC270638F}"/>
              </a:ext>
            </a:extLst>
          </p:cNvPr>
          <p:cNvSpPr>
            <a:spLocks noGrp="1"/>
          </p:cNvSpPr>
          <p:nvPr>
            <p:ph type="body" sz="quarter" idx="31" hasCustomPrompt="1"/>
          </p:nvPr>
        </p:nvSpPr>
        <p:spPr>
          <a:xfrm>
            <a:off x="521494" y="1023300"/>
            <a:ext cx="7182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61834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1E278AFA-A93C-4FAD-AA41-A6E61D8974AC}"/>
              </a:ext>
            </a:extLst>
          </p:cNvPr>
          <p:cNvSpPr>
            <a:spLocks noGrp="1"/>
          </p:cNvSpPr>
          <p:nvPr>
            <p:ph type="pic" sz="quarter" idx="23" hasCustomPrompt="1"/>
          </p:nvPr>
        </p:nvSpPr>
        <p:spPr>
          <a:xfrm>
            <a:off x="3300412" y="-3"/>
            <a:ext cx="5858154" cy="5143501"/>
          </a:xfrm>
          <a:custGeom>
            <a:avLst/>
            <a:gdLst>
              <a:gd name="connsiteX0" fmla="*/ 0 w 7810872"/>
              <a:gd name="connsiteY0" fmla="*/ 0 h 6858001"/>
              <a:gd name="connsiteX1" fmla="*/ 1224557 w 7810872"/>
              <a:gd name="connsiteY1" fmla="*/ 0 h 6858001"/>
              <a:gd name="connsiteX2" fmla="*/ 6586315 w 7810872"/>
              <a:gd name="connsiteY2" fmla="*/ 0 h 6858001"/>
              <a:gd name="connsiteX3" fmla="*/ 7810872 w 7810872"/>
              <a:gd name="connsiteY3" fmla="*/ 0 h 6858001"/>
              <a:gd name="connsiteX4" fmla="*/ 7810872 w 7810872"/>
              <a:gd name="connsiteY4" fmla="*/ 6858001 h 6858001"/>
              <a:gd name="connsiteX5" fmla="*/ 6586315 w 7810872"/>
              <a:gd name="connsiteY5" fmla="*/ 6858001 h 6858001"/>
              <a:gd name="connsiteX6" fmla="*/ 3077908 w 7810872"/>
              <a:gd name="connsiteY6" fmla="*/ 6858001 h 6858001"/>
              <a:gd name="connsiteX7" fmla="*/ 1853351 w 7810872"/>
              <a:gd name="connsiteY7" fmla="*/ 6858001 h 6858001"/>
              <a:gd name="connsiteX8" fmla="*/ 1853351 w 7810872"/>
              <a:gd name="connsiteY8" fmla="*/ 6857886 h 6858001"/>
              <a:gd name="connsiteX9" fmla="*/ 1743436 w 7810872"/>
              <a:gd name="connsiteY9" fmla="*/ 6857886 h 6858001"/>
              <a:gd name="connsiteX10" fmla="*/ 8175 w 7810872"/>
              <a:gd name="connsiteY10" fmla="*/ 5022173 h 6858001"/>
              <a:gd name="connsiteX11" fmla="*/ 0 w 7810872"/>
              <a:gd name="connsiteY11"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10872" h="6858001">
                <a:moveTo>
                  <a:pt x="0" y="0"/>
                </a:moveTo>
                <a:lnTo>
                  <a:pt x="1224557" y="0"/>
                </a:lnTo>
                <a:lnTo>
                  <a:pt x="6586315" y="0"/>
                </a:lnTo>
                <a:lnTo>
                  <a:pt x="7810872" y="0"/>
                </a:lnTo>
                <a:lnTo>
                  <a:pt x="7810872" y="6858001"/>
                </a:lnTo>
                <a:lnTo>
                  <a:pt x="6586315" y="6858001"/>
                </a:lnTo>
                <a:lnTo>
                  <a:pt x="3077908"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endParaRPr lang="en-AU"/>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18" name="Content Placeholder 17">
            <a:extLst>
              <a:ext uri="{FF2B5EF4-FFF2-40B4-BE49-F238E27FC236}">
                <a16:creationId xmlns:a16="http://schemas.microsoft.com/office/drawing/2014/main" id="{8F8ED989-2306-4E52-9B82-69A7EC193988}"/>
              </a:ext>
            </a:extLst>
          </p:cNvPr>
          <p:cNvSpPr>
            <a:spLocks noGrp="1"/>
          </p:cNvSpPr>
          <p:nvPr>
            <p:ph sz="quarter" idx="24"/>
          </p:nvPr>
        </p:nvSpPr>
        <p:spPr>
          <a:xfrm>
            <a:off x="521495" y="1522800"/>
            <a:ext cx="2538412" cy="2984299"/>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wrap="square">
            <a:noAutofit/>
          </a:bodyPr>
          <a:lstStyle>
            <a:lvl1pPr>
              <a:lnSpc>
                <a:spcPct val="100000"/>
              </a:lnSpc>
              <a:spcAft>
                <a:spcPts val="900"/>
              </a:spcAft>
              <a:defRPr sz="1050"/>
            </a:lvl1pPr>
            <a:lvl2pPr>
              <a:lnSpc>
                <a:spcPct val="100000"/>
              </a:lnSpc>
              <a:spcAft>
                <a:spcPts val="900"/>
              </a:spcAft>
              <a:defRPr sz="1050"/>
            </a:lvl2pPr>
            <a:lvl3pPr>
              <a:lnSpc>
                <a:spcPct val="100000"/>
              </a:lnSpc>
              <a:spcAft>
                <a:spcPts val="900"/>
              </a:spcAft>
              <a:defRPr sz="1050"/>
            </a:lvl3pPr>
            <a:lvl4pPr>
              <a:lnSpc>
                <a:spcPct val="100000"/>
              </a:lnSpc>
              <a:spcAft>
                <a:spcPts val="900"/>
              </a:spcAft>
              <a:defRPr sz="1050"/>
            </a:lvl4pPr>
            <a:lvl5pPr>
              <a:lnSpc>
                <a:spcPct val="100000"/>
              </a:lnSpc>
              <a:spcAft>
                <a:spcPts val="90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1" name="Title 1">
            <a:extLst>
              <a:ext uri="{FF2B5EF4-FFF2-40B4-BE49-F238E27FC236}">
                <a16:creationId xmlns:a16="http://schemas.microsoft.com/office/drawing/2014/main" id="{4ABC919D-2CAB-42EE-BCCF-5B744E8E7227}"/>
              </a:ext>
            </a:extLst>
          </p:cNvPr>
          <p:cNvSpPr>
            <a:spLocks noGrp="1"/>
          </p:cNvSpPr>
          <p:nvPr>
            <p:ph type="title" hasCustomPrompt="1"/>
          </p:nvPr>
        </p:nvSpPr>
        <p:spPr>
          <a:xfrm>
            <a:off x="521495" y="572400"/>
            <a:ext cx="2538411" cy="377633"/>
          </a:xfrm>
        </p:spPr>
        <p:txBody>
          <a:bodyPr anchor="t">
            <a:noAutofit/>
          </a:bodyPr>
          <a:lstStyle>
            <a:lvl1pPr>
              <a:defRPr sz="2850"/>
            </a:lvl1pPr>
          </a:lstStyle>
          <a:p>
            <a:r>
              <a:rPr lang="en-US"/>
              <a:t>Title here</a:t>
            </a:r>
            <a:endParaRPr lang="en-AU"/>
          </a:p>
        </p:txBody>
      </p:sp>
      <p:sp>
        <p:nvSpPr>
          <p:cNvPr id="22" name="Text Placeholder 5">
            <a:extLst>
              <a:ext uri="{FF2B5EF4-FFF2-40B4-BE49-F238E27FC236}">
                <a16:creationId xmlns:a16="http://schemas.microsoft.com/office/drawing/2014/main" id="{F4130282-F858-425B-AE74-20EE73DF9819}"/>
              </a:ext>
            </a:extLst>
          </p:cNvPr>
          <p:cNvSpPr>
            <a:spLocks noGrp="1"/>
          </p:cNvSpPr>
          <p:nvPr>
            <p:ph type="body" sz="quarter" idx="31" hasCustomPrompt="1"/>
          </p:nvPr>
        </p:nvSpPr>
        <p:spPr>
          <a:xfrm>
            <a:off x="521495" y="1023300"/>
            <a:ext cx="2538411"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163982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endParaRPr lang="en-AU"/>
          </a:p>
        </p:txBody>
      </p:sp>
      <p:sp>
        <p:nvSpPr>
          <p:cNvPr id="18" name="Picture Placeholder 17">
            <a:extLst>
              <a:ext uri="{FF2B5EF4-FFF2-40B4-BE49-F238E27FC236}">
                <a16:creationId xmlns:a16="http://schemas.microsoft.com/office/drawing/2014/main" id="{ADD8DE5C-8A89-400F-8CA9-77C24E2B49BA}"/>
              </a:ext>
            </a:extLst>
          </p:cNvPr>
          <p:cNvSpPr>
            <a:spLocks noGrp="1"/>
          </p:cNvSpPr>
          <p:nvPr>
            <p:ph type="pic" sz="quarter" idx="22" hasCustomPrompt="1"/>
          </p:nvPr>
        </p:nvSpPr>
        <p:spPr>
          <a:xfrm>
            <a:off x="4193959" y="-3"/>
            <a:ext cx="4939736" cy="5143501"/>
          </a:xfrm>
          <a:custGeom>
            <a:avLst/>
            <a:gdLst>
              <a:gd name="connsiteX0" fmla="*/ 0 w 6586315"/>
              <a:gd name="connsiteY0" fmla="*/ 0 h 6858001"/>
              <a:gd name="connsiteX1" fmla="*/ 6586315 w 6586315"/>
              <a:gd name="connsiteY1" fmla="*/ 0 h 6858001"/>
              <a:gd name="connsiteX2" fmla="*/ 6586315 w 6586315"/>
              <a:gd name="connsiteY2" fmla="*/ 6858001 h 6858001"/>
              <a:gd name="connsiteX3" fmla="*/ 1853351 w 6586315"/>
              <a:gd name="connsiteY3" fmla="*/ 6858001 h 6858001"/>
              <a:gd name="connsiteX4" fmla="*/ 1853351 w 6586315"/>
              <a:gd name="connsiteY4" fmla="*/ 6857886 h 6858001"/>
              <a:gd name="connsiteX5" fmla="*/ 1743436 w 6586315"/>
              <a:gd name="connsiteY5" fmla="*/ 6857886 h 6858001"/>
              <a:gd name="connsiteX6" fmla="*/ 8175 w 6586315"/>
              <a:gd name="connsiteY6" fmla="*/ 5022173 h 6858001"/>
              <a:gd name="connsiteX7" fmla="*/ 0 w 6586315"/>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315" h="6858001">
                <a:moveTo>
                  <a:pt x="0" y="0"/>
                </a:moveTo>
                <a:lnTo>
                  <a:pt x="6586315" y="0"/>
                </a:lnTo>
                <a:lnTo>
                  <a:pt x="6586315"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23" name="Content Placeholder 22">
            <a:extLst>
              <a:ext uri="{FF2B5EF4-FFF2-40B4-BE49-F238E27FC236}">
                <a16:creationId xmlns:a16="http://schemas.microsoft.com/office/drawing/2014/main" id="{5E6B1A59-9939-4457-A48E-2E14017A35CE}"/>
              </a:ext>
            </a:extLst>
          </p:cNvPr>
          <p:cNvSpPr>
            <a:spLocks noGrp="1"/>
          </p:cNvSpPr>
          <p:nvPr>
            <p:ph sz="quarter" idx="23"/>
          </p:nvPr>
        </p:nvSpPr>
        <p:spPr>
          <a:xfrm>
            <a:off x="521495" y="1522800"/>
            <a:ext cx="3375000" cy="2903299"/>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050" smtClean="0"/>
            </a:lvl1pPr>
            <a:lvl2pPr>
              <a:defRPr lang="en-US" sz="1050" smtClean="0"/>
            </a:lvl2pPr>
            <a:lvl3pPr>
              <a:defRPr lang="en-US" sz="1050" smtClean="0"/>
            </a:lvl3pPr>
            <a:lvl4pPr>
              <a:defRPr lang="en-US" sz="1050" smtClean="0"/>
            </a:lvl4pPr>
            <a:lvl5pPr>
              <a:defRPr lang="en-AU" sz="1050"/>
            </a:lvl5pPr>
          </a:lstStyle>
          <a:p>
            <a:pPr lvl="0">
              <a:lnSpc>
                <a:spcPct val="100000"/>
              </a:lnSpc>
              <a:spcAft>
                <a:spcPts val="900"/>
              </a:spcAft>
            </a:pPr>
            <a:r>
              <a:rPr lang="en-US"/>
              <a:t>Click to edit Master text styles</a:t>
            </a:r>
          </a:p>
          <a:p>
            <a:pPr lvl="1">
              <a:lnSpc>
                <a:spcPct val="100000"/>
              </a:lnSpc>
              <a:spcAft>
                <a:spcPts val="900"/>
              </a:spcAft>
            </a:pPr>
            <a:r>
              <a:rPr lang="en-US"/>
              <a:t>Second level</a:t>
            </a:r>
          </a:p>
          <a:p>
            <a:pPr lvl="2">
              <a:lnSpc>
                <a:spcPct val="100000"/>
              </a:lnSpc>
              <a:spcAft>
                <a:spcPts val="900"/>
              </a:spcAft>
            </a:pPr>
            <a:r>
              <a:rPr lang="en-US"/>
              <a:t>Third level</a:t>
            </a:r>
          </a:p>
          <a:p>
            <a:pPr lvl="3">
              <a:lnSpc>
                <a:spcPct val="100000"/>
              </a:lnSpc>
              <a:spcAft>
                <a:spcPts val="900"/>
              </a:spcAft>
            </a:pPr>
            <a:r>
              <a:rPr lang="en-US"/>
              <a:t>Fourth level</a:t>
            </a:r>
          </a:p>
          <a:p>
            <a:pPr lvl="4">
              <a:lnSpc>
                <a:spcPct val="100000"/>
              </a:lnSpc>
              <a:spcAft>
                <a:spcPts val="900"/>
              </a:spcAft>
            </a:pPr>
            <a:r>
              <a:rPr lang="en-US"/>
              <a:t>Fifth level</a:t>
            </a:r>
            <a:endParaRPr lang="en-AU"/>
          </a:p>
        </p:txBody>
      </p:sp>
      <p:sp>
        <p:nvSpPr>
          <p:cNvPr id="24" name="Title 1">
            <a:extLst>
              <a:ext uri="{FF2B5EF4-FFF2-40B4-BE49-F238E27FC236}">
                <a16:creationId xmlns:a16="http://schemas.microsoft.com/office/drawing/2014/main" id="{F3F9AAC9-FF46-40B0-8882-C71A56BB2719}"/>
              </a:ext>
            </a:extLst>
          </p:cNvPr>
          <p:cNvSpPr>
            <a:spLocks noGrp="1"/>
          </p:cNvSpPr>
          <p:nvPr>
            <p:ph type="title" hasCustomPrompt="1"/>
          </p:nvPr>
        </p:nvSpPr>
        <p:spPr>
          <a:xfrm>
            <a:off x="521495" y="572400"/>
            <a:ext cx="3375000" cy="377633"/>
          </a:xfrm>
        </p:spPr>
        <p:txBody>
          <a:bodyPr anchor="t">
            <a:noAutofit/>
          </a:bodyPr>
          <a:lstStyle>
            <a:lvl1pPr>
              <a:defRPr sz="2850"/>
            </a:lvl1pPr>
          </a:lstStyle>
          <a:p>
            <a:r>
              <a:rPr lang="en-US"/>
              <a:t>Title here</a:t>
            </a:r>
            <a:endParaRPr lang="en-AU"/>
          </a:p>
        </p:txBody>
      </p:sp>
      <p:sp>
        <p:nvSpPr>
          <p:cNvPr id="25" name="Text Placeholder 5">
            <a:extLst>
              <a:ext uri="{FF2B5EF4-FFF2-40B4-BE49-F238E27FC236}">
                <a16:creationId xmlns:a16="http://schemas.microsoft.com/office/drawing/2014/main" id="{34EB2009-A38E-42C4-8D4A-72D274A5A488}"/>
              </a:ext>
            </a:extLst>
          </p:cNvPr>
          <p:cNvSpPr>
            <a:spLocks noGrp="1"/>
          </p:cNvSpPr>
          <p:nvPr>
            <p:ph type="body" sz="quarter" idx="31" hasCustomPrompt="1"/>
          </p:nvPr>
        </p:nvSpPr>
        <p:spPr>
          <a:xfrm>
            <a:off x="521495" y="1023300"/>
            <a:ext cx="337500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324132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95E7F27E-BB6C-4782-8015-F05E2C5C1EDC}"/>
              </a:ext>
            </a:extLst>
          </p:cNvPr>
          <p:cNvSpPr>
            <a:spLocks noGrp="1"/>
          </p:cNvSpPr>
          <p:nvPr>
            <p:ph type="body" sz="quarter" idx="24" hasCustomPrompt="1"/>
          </p:nvPr>
        </p:nvSpPr>
        <p:spPr>
          <a:xfrm flipV="1">
            <a:off x="6077278" y="184"/>
            <a:ext cx="3066722" cy="5143131"/>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34000">
                <a:schemeClr val="tx1">
                  <a:alpha val="0"/>
                </a:schemeClr>
              </a:gs>
            </a:gsLst>
            <a:lin ang="2700000" scaled="1"/>
            <a:tileRect/>
          </a:gradFill>
          <a:ln w="14480" cap="flat">
            <a:noFill/>
            <a:prstDash val="solid"/>
            <a:miter/>
          </a:ln>
        </p:spPr>
        <p:txBody>
          <a:bodyPr wrap="square" rtlCol="0" anchor="ctr">
            <a:noAutofit/>
          </a:bodyPr>
          <a:lstStyle>
            <a:lvl1pPr>
              <a:defRPr lang="en-AU" sz="1350" dirty="0">
                <a:solidFill>
                  <a:schemeClr val="tx1"/>
                </a:solidFill>
              </a:defRPr>
            </a:lvl1pPr>
          </a:lstStyle>
          <a:p>
            <a:pPr lvl="0"/>
            <a:r>
              <a:rPr lang="en-US"/>
              <a:t> </a:t>
            </a:r>
            <a:endParaRPr lang="en-AU"/>
          </a:p>
        </p:txBody>
      </p:sp>
      <p:sp>
        <p:nvSpPr>
          <p:cNvPr id="19" name="Picture Placeholder 18">
            <a:extLst>
              <a:ext uri="{FF2B5EF4-FFF2-40B4-BE49-F238E27FC236}">
                <a16:creationId xmlns:a16="http://schemas.microsoft.com/office/drawing/2014/main" id="{2D3E74F8-FA5A-4025-A701-02F364DB2A54}"/>
              </a:ext>
            </a:extLst>
          </p:cNvPr>
          <p:cNvSpPr>
            <a:spLocks noGrp="1"/>
          </p:cNvSpPr>
          <p:nvPr>
            <p:ph type="pic" sz="quarter" idx="22" hasCustomPrompt="1"/>
          </p:nvPr>
        </p:nvSpPr>
        <p:spPr>
          <a:xfrm>
            <a:off x="6093806" y="-2"/>
            <a:ext cx="3050195" cy="5143501"/>
          </a:xfrm>
          <a:custGeom>
            <a:avLst/>
            <a:gdLst>
              <a:gd name="connsiteX0" fmla="*/ 0 w 4066927"/>
              <a:gd name="connsiteY0" fmla="*/ 0 h 6858001"/>
              <a:gd name="connsiteX1" fmla="*/ 4066927 w 4066927"/>
              <a:gd name="connsiteY1" fmla="*/ 0 h 6858001"/>
              <a:gd name="connsiteX2" fmla="*/ 4066927 w 4066927"/>
              <a:gd name="connsiteY2" fmla="*/ 6858001 h 6858001"/>
              <a:gd name="connsiteX3" fmla="*/ 1853351 w 4066927"/>
              <a:gd name="connsiteY3" fmla="*/ 6858001 h 6858001"/>
              <a:gd name="connsiteX4" fmla="*/ 1853351 w 4066927"/>
              <a:gd name="connsiteY4" fmla="*/ 6857886 h 6858001"/>
              <a:gd name="connsiteX5" fmla="*/ 1743436 w 4066927"/>
              <a:gd name="connsiteY5" fmla="*/ 6857886 h 6858001"/>
              <a:gd name="connsiteX6" fmla="*/ 8175 w 4066927"/>
              <a:gd name="connsiteY6" fmla="*/ 5022173 h 6858001"/>
              <a:gd name="connsiteX7" fmla="*/ 0 w 4066927"/>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6927" h="6858001">
                <a:moveTo>
                  <a:pt x="0" y="0"/>
                </a:moveTo>
                <a:lnTo>
                  <a:pt x="4066927" y="0"/>
                </a:lnTo>
                <a:lnTo>
                  <a:pt x="4066927"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endParaRPr lang="en-AU"/>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21" name="Title 1">
            <a:extLst>
              <a:ext uri="{FF2B5EF4-FFF2-40B4-BE49-F238E27FC236}">
                <a16:creationId xmlns:a16="http://schemas.microsoft.com/office/drawing/2014/main" id="{FDE1070F-73A4-4C19-B1CF-FB38DA047EC1}"/>
              </a:ext>
            </a:extLst>
          </p:cNvPr>
          <p:cNvSpPr>
            <a:spLocks noGrp="1"/>
          </p:cNvSpPr>
          <p:nvPr>
            <p:ph type="title"/>
          </p:nvPr>
        </p:nvSpPr>
        <p:spPr>
          <a:xfrm>
            <a:off x="521495" y="572400"/>
            <a:ext cx="5322094" cy="377633"/>
          </a:xfrm>
        </p:spPr>
        <p:txBody>
          <a:bodyPr anchor="t">
            <a:noAutofit/>
          </a:bodyPr>
          <a:lstStyle>
            <a:lvl1pPr>
              <a:defRPr sz="2850"/>
            </a:lvl1pPr>
          </a:lstStyle>
          <a:p>
            <a:r>
              <a:rPr lang="en-US"/>
              <a:t>Click to edit Master title style</a:t>
            </a:r>
            <a:endParaRPr lang="en-AU"/>
          </a:p>
        </p:txBody>
      </p:sp>
      <p:sp>
        <p:nvSpPr>
          <p:cNvPr id="25" name="Content Placeholder 24">
            <a:extLst>
              <a:ext uri="{FF2B5EF4-FFF2-40B4-BE49-F238E27FC236}">
                <a16:creationId xmlns:a16="http://schemas.microsoft.com/office/drawing/2014/main" id="{FBA097BA-93E9-4864-A12D-108034747944}"/>
              </a:ext>
            </a:extLst>
          </p:cNvPr>
          <p:cNvSpPr>
            <a:spLocks noGrp="1"/>
          </p:cNvSpPr>
          <p:nvPr>
            <p:ph sz="quarter" idx="23"/>
          </p:nvPr>
        </p:nvSpPr>
        <p:spPr>
          <a:xfrm>
            <a:off x="521495" y="1522800"/>
            <a:ext cx="5322093" cy="3048300"/>
          </a:xfrm>
          <a:custGeom>
            <a:avLst/>
            <a:gdLst>
              <a:gd name="connsiteX0" fmla="*/ 0 w 7096124"/>
              <a:gd name="connsiteY0" fmla="*/ 0 h 3240087"/>
              <a:gd name="connsiteX1" fmla="*/ 7096124 w 7096124"/>
              <a:gd name="connsiteY1" fmla="*/ 0 h 3240087"/>
              <a:gd name="connsiteX2" fmla="*/ 7096124 w 7096124"/>
              <a:gd name="connsiteY2" fmla="*/ 3240087 h 3240087"/>
              <a:gd name="connsiteX3" fmla="*/ 0 w 709612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7096124" h="3240087">
                <a:moveTo>
                  <a:pt x="0" y="0"/>
                </a:moveTo>
                <a:lnTo>
                  <a:pt x="7096124" y="0"/>
                </a:lnTo>
                <a:lnTo>
                  <a:pt x="7096124" y="3240087"/>
                </a:lnTo>
                <a:lnTo>
                  <a:pt x="0" y="3240087"/>
                </a:lnTo>
                <a:close/>
              </a:path>
            </a:pathLst>
          </a:custGeom>
        </p:spPr>
        <p:txBody>
          <a:bodyPr vert="horz" wrap="square" lIns="0" tIns="0" rIns="0" bIns="0" rtlCol="0">
            <a:noAutofit/>
          </a:bodyPr>
          <a:lstStyle>
            <a:lvl1pPr>
              <a:defRPr lang="en-US" sz="1050" dirty="0" smtClean="0"/>
            </a:lvl1pPr>
            <a:lvl2pPr>
              <a:defRPr lang="en-US" sz="1050" dirty="0" smtClean="0"/>
            </a:lvl2pPr>
            <a:lvl3pPr>
              <a:defRPr lang="en-US" sz="1050" dirty="0" smtClean="0"/>
            </a:lvl3pPr>
            <a:lvl4pPr>
              <a:defRPr lang="en-US" sz="1050" dirty="0" smtClean="0"/>
            </a:lvl4pPr>
            <a:lvl5pPr>
              <a:defRPr lang="en-AU" sz="1050" dirty="0"/>
            </a:lvl5pPr>
          </a:lstStyle>
          <a:p>
            <a:pPr lvl="0">
              <a:lnSpc>
                <a:spcPct val="100000"/>
              </a:lnSpc>
              <a:spcAft>
                <a:spcPts val="900"/>
              </a:spcAft>
            </a:pPr>
            <a:r>
              <a:rPr lang="en-US"/>
              <a:t>Click to edit Master text styles</a:t>
            </a:r>
          </a:p>
          <a:p>
            <a:pPr lvl="1">
              <a:lnSpc>
                <a:spcPct val="100000"/>
              </a:lnSpc>
              <a:spcAft>
                <a:spcPts val="900"/>
              </a:spcAft>
            </a:pPr>
            <a:r>
              <a:rPr lang="en-US"/>
              <a:t>Second level</a:t>
            </a:r>
          </a:p>
          <a:p>
            <a:pPr lvl="2">
              <a:lnSpc>
                <a:spcPct val="100000"/>
              </a:lnSpc>
              <a:spcAft>
                <a:spcPts val="900"/>
              </a:spcAft>
            </a:pPr>
            <a:r>
              <a:rPr lang="en-US"/>
              <a:t>Third level</a:t>
            </a:r>
          </a:p>
          <a:p>
            <a:pPr lvl="3">
              <a:lnSpc>
                <a:spcPct val="100000"/>
              </a:lnSpc>
              <a:spcAft>
                <a:spcPts val="900"/>
              </a:spcAft>
            </a:pPr>
            <a:r>
              <a:rPr lang="en-US"/>
              <a:t>Fourth level</a:t>
            </a:r>
          </a:p>
          <a:p>
            <a:pPr lvl="4">
              <a:lnSpc>
                <a:spcPct val="100000"/>
              </a:lnSpc>
              <a:spcAft>
                <a:spcPts val="900"/>
              </a:spcAft>
            </a:pPr>
            <a:r>
              <a:rPr lang="en-US"/>
              <a:t>Fifth level</a:t>
            </a:r>
            <a:endParaRPr lang="en-AU"/>
          </a:p>
        </p:txBody>
      </p:sp>
      <p:sp>
        <p:nvSpPr>
          <p:cNvPr id="31" name="Text Placeholder 5">
            <a:extLst>
              <a:ext uri="{FF2B5EF4-FFF2-40B4-BE49-F238E27FC236}">
                <a16:creationId xmlns:a16="http://schemas.microsoft.com/office/drawing/2014/main" id="{C6C5E2F5-0061-4600-A426-EB0BCA3B0D86}"/>
              </a:ext>
            </a:extLst>
          </p:cNvPr>
          <p:cNvSpPr>
            <a:spLocks noGrp="1"/>
          </p:cNvSpPr>
          <p:nvPr>
            <p:ph type="body" sz="quarter" idx="31" hasCustomPrompt="1"/>
          </p:nvPr>
        </p:nvSpPr>
        <p:spPr>
          <a:xfrm>
            <a:off x="521494" y="1023300"/>
            <a:ext cx="5322094"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145923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95A59A-32A0-4E4F-ADE5-B079E4BC191A}"/>
              </a:ext>
            </a:extLst>
          </p:cNvPr>
          <p:cNvSpPr>
            <a:spLocks noGrp="1"/>
          </p:cNvSpPr>
          <p:nvPr>
            <p:ph type="pic" sz="quarter" idx="23" hasCustomPrompt="1"/>
          </p:nvPr>
        </p:nvSpPr>
        <p:spPr>
          <a:xfrm>
            <a:off x="3300412" y="0"/>
            <a:ext cx="5858154" cy="5154383"/>
          </a:xfrm>
          <a:custGeom>
            <a:avLst/>
            <a:gdLst>
              <a:gd name="connsiteX0" fmla="*/ 0 w 7810872"/>
              <a:gd name="connsiteY0" fmla="*/ 0 h 6858001"/>
              <a:gd name="connsiteX1" fmla="*/ 1224557 w 7810872"/>
              <a:gd name="connsiteY1" fmla="*/ 0 h 6858001"/>
              <a:gd name="connsiteX2" fmla="*/ 6586315 w 7810872"/>
              <a:gd name="connsiteY2" fmla="*/ 0 h 6858001"/>
              <a:gd name="connsiteX3" fmla="*/ 7810872 w 7810872"/>
              <a:gd name="connsiteY3" fmla="*/ 0 h 6858001"/>
              <a:gd name="connsiteX4" fmla="*/ 7810872 w 7810872"/>
              <a:gd name="connsiteY4" fmla="*/ 6858001 h 6858001"/>
              <a:gd name="connsiteX5" fmla="*/ 6586315 w 7810872"/>
              <a:gd name="connsiteY5" fmla="*/ 6858001 h 6858001"/>
              <a:gd name="connsiteX6" fmla="*/ 3077908 w 7810872"/>
              <a:gd name="connsiteY6" fmla="*/ 6858001 h 6858001"/>
              <a:gd name="connsiteX7" fmla="*/ 1853351 w 7810872"/>
              <a:gd name="connsiteY7" fmla="*/ 6858001 h 6858001"/>
              <a:gd name="connsiteX8" fmla="*/ 1853351 w 7810872"/>
              <a:gd name="connsiteY8" fmla="*/ 6857886 h 6858001"/>
              <a:gd name="connsiteX9" fmla="*/ 1743436 w 7810872"/>
              <a:gd name="connsiteY9" fmla="*/ 6857886 h 6858001"/>
              <a:gd name="connsiteX10" fmla="*/ 8175 w 7810872"/>
              <a:gd name="connsiteY10" fmla="*/ 5022173 h 6858001"/>
              <a:gd name="connsiteX11" fmla="*/ 0 w 7810872"/>
              <a:gd name="connsiteY11"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10872" h="6858001">
                <a:moveTo>
                  <a:pt x="0" y="0"/>
                </a:moveTo>
                <a:lnTo>
                  <a:pt x="1224557" y="0"/>
                </a:lnTo>
                <a:lnTo>
                  <a:pt x="6586315" y="0"/>
                </a:lnTo>
                <a:lnTo>
                  <a:pt x="7810872" y="0"/>
                </a:lnTo>
                <a:lnTo>
                  <a:pt x="7810872" y="6858001"/>
                </a:lnTo>
                <a:lnTo>
                  <a:pt x="6586315" y="6858001"/>
                </a:lnTo>
                <a:lnTo>
                  <a:pt x="3077908"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AU"/>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790124"/>
            <a:ext cx="5724128" cy="738664"/>
          </a:xfrm>
          <a:prstGeom prst="rect">
            <a:avLst/>
          </a:prstGeom>
          <a:solidFill>
            <a:schemeClr val="accent1"/>
          </a:solidFill>
        </p:spPr>
        <p:txBody>
          <a:bodyPr wrap="square" rtlCol="0">
            <a:spAutoFit/>
          </a:bodyPr>
          <a:lstStyle/>
          <a:p>
            <a:r>
              <a:rPr lang="en-AU" sz="1050">
                <a:solidFill>
                  <a:schemeClr val="bg1"/>
                </a:solidFill>
              </a:rPr>
              <a:t>For this slide design, you can change the background colour</a:t>
            </a:r>
          </a:p>
          <a:p>
            <a:r>
              <a:rPr lang="en-AU" sz="1050">
                <a:solidFill>
                  <a:schemeClr val="bg1"/>
                </a:solidFill>
              </a:rPr>
              <a:t>by right-clicking somewhere on the slide, not in a content placeholder.</a:t>
            </a:r>
          </a:p>
          <a:p>
            <a:r>
              <a:rPr lang="en-US" sz="1050">
                <a:solidFill>
                  <a:schemeClr val="bg1"/>
                </a:solidFill>
              </a:rPr>
              <a:t>‘Format Background</a:t>
            </a:r>
          </a:p>
          <a:p>
            <a:r>
              <a:rPr lang="en-US" sz="1050">
                <a:solidFill>
                  <a:schemeClr val="bg1"/>
                </a:solidFill>
              </a:rPr>
              <a:t>Under the ‘Fill’ menu, ‘change ‘Solid fill’ to a </a:t>
            </a:r>
            <a:r>
              <a:rPr lang="en-US" sz="1050" err="1">
                <a:solidFill>
                  <a:schemeClr val="bg1"/>
                </a:solidFill>
              </a:rPr>
              <a:t>colour</a:t>
            </a:r>
            <a:r>
              <a:rPr lang="en-US" sz="1050">
                <a:solidFill>
                  <a:schemeClr val="bg1"/>
                </a:solidFill>
              </a:rPr>
              <a:t> from the palette</a:t>
            </a:r>
            <a:endParaRPr lang="en-AU" sz="1050">
              <a:solidFill>
                <a:schemeClr val="bg1"/>
              </a:solidFill>
            </a:endParaRPr>
          </a:p>
        </p:txBody>
      </p:sp>
      <p:sp>
        <p:nvSpPr>
          <p:cNvPr id="16" name="Content Placeholder 15">
            <a:extLst>
              <a:ext uri="{FF2B5EF4-FFF2-40B4-BE49-F238E27FC236}">
                <a16:creationId xmlns:a16="http://schemas.microsoft.com/office/drawing/2014/main" id="{0A71569F-BB25-4674-BADB-F4162EFAC7FD}"/>
              </a:ext>
            </a:extLst>
          </p:cNvPr>
          <p:cNvSpPr>
            <a:spLocks noGrp="1"/>
          </p:cNvSpPr>
          <p:nvPr>
            <p:ph sz="quarter" idx="24"/>
          </p:nvPr>
        </p:nvSpPr>
        <p:spPr>
          <a:xfrm>
            <a:off x="521495" y="1522800"/>
            <a:ext cx="2538412" cy="3155184"/>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wrap="square">
            <a:noAutofit/>
          </a:bodyPr>
          <a:lstStyle>
            <a:lvl1pPr>
              <a:spcAft>
                <a:spcPts val="900"/>
              </a:spcAft>
              <a:defRPr sz="1050">
                <a:solidFill>
                  <a:schemeClr val="bg1"/>
                </a:solidFill>
              </a:defRPr>
            </a:lvl1pPr>
            <a:lvl2pPr>
              <a:spcAft>
                <a:spcPts val="900"/>
              </a:spcAft>
              <a:defRPr sz="1050">
                <a:solidFill>
                  <a:schemeClr val="bg1"/>
                </a:solidFill>
              </a:defRPr>
            </a:lvl2pPr>
            <a:lvl3pPr>
              <a:spcAft>
                <a:spcPts val="900"/>
              </a:spcAft>
              <a:buClr>
                <a:schemeClr val="bg1"/>
              </a:buClr>
              <a:defRPr sz="1050">
                <a:solidFill>
                  <a:schemeClr val="bg1"/>
                </a:solidFill>
              </a:defRPr>
            </a:lvl3pPr>
            <a:lvl4pPr>
              <a:spcAft>
                <a:spcPts val="900"/>
              </a:spcAft>
              <a:defRPr sz="1050">
                <a:solidFill>
                  <a:schemeClr val="bg1"/>
                </a:solidFill>
              </a:defRPr>
            </a:lvl4pPr>
            <a:lvl5pPr>
              <a:spcAft>
                <a:spcPts val="900"/>
              </a:spcAft>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0" name="Title 1">
            <a:extLst>
              <a:ext uri="{FF2B5EF4-FFF2-40B4-BE49-F238E27FC236}">
                <a16:creationId xmlns:a16="http://schemas.microsoft.com/office/drawing/2014/main" id="{BA46BE02-73A4-478B-91B5-60E3126AD077}"/>
              </a:ext>
            </a:extLst>
          </p:cNvPr>
          <p:cNvSpPr>
            <a:spLocks noGrp="1"/>
          </p:cNvSpPr>
          <p:nvPr>
            <p:ph type="title" hasCustomPrompt="1"/>
          </p:nvPr>
        </p:nvSpPr>
        <p:spPr>
          <a:xfrm>
            <a:off x="521495" y="572400"/>
            <a:ext cx="2538411" cy="377633"/>
          </a:xfrm>
        </p:spPr>
        <p:txBody>
          <a:bodyPr anchor="t">
            <a:noAutofit/>
          </a:bodyPr>
          <a:lstStyle>
            <a:lvl1pPr>
              <a:defRPr sz="2850">
                <a:solidFill>
                  <a:schemeClr val="bg1"/>
                </a:solidFill>
              </a:defRPr>
            </a:lvl1pPr>
          </a:lstStyle>
          <a:p>
            <a:r>
              <a:rPr lang="en-US"/>
              <a:t>Title here</a:t>
            </a:r>
            <a:endParaRPr lang="en-AU"/>
          </a:p>
        </p:txBody>
      </p:sp>
      <p:sp>
        <p:nvSpPr>
          <p:cNvPr id="21" name="Text Placeholder 5">
            <a:extLst>
              <a:ext uri="{FF2B5EF4-FFF2-40B4-BE49-F238E27FC236}">
                <a16:creationId xmlns:a16="http://schemas.microsoft.com/office/drawing/2014/main" id="{1B3E6F15-268B-42EB-A1DC-9E9E18BCA2E7}"/>
              </a:ext>
            </a:extLst>
          </p:cNvPr>
          <p:cNvSpPr>
            <a:spLocks noGrp="1"/>
          </p:cNvSpPr>
          <p:nvPr>
            <p:ph type="body" sz="quarter" idx="31" hasCustomPrompt="1"/>
          </p:nvPr>
        </p:nvSpPr>
        <p:spPr>
          <a:xfrm>
            <a:off x="521495" y="1023300"/>
            <a:ext cx="2538411" cy="379599"/>
          </a:xfrm>
          <a:prstGeom prst="rect">
            <a:avLst/>
          </a:prstGeom>
        </p:spPr>
        <p:txBody>
          <a:bodyPr>
            <a:noAutofit/>
          </a:bodyPr>
          <a:lstStyle>
            <a:lvl1pPr>
              <a:lnSpc>
                <a:spcPct val="100000"/>
              </a:lnSpc>
              <a:defRPr sz="1200" b="0">
                <a:solidFill>
                  <a:schemeClr val="bg1"/>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116127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4E0D937-BE88-4584-B716-79FDE92B735A}"/>
              </a:ext>
            </a:extLst>
          </p:cNvPr>
          <p:cNvSpPr>
            <a:spLocks noGrp="1"/>
          </p:cNvSpPr>
          <p:nvPr>
            <p:ph type="pic" sz="quarter" idx="22" hasCustomPrompt="1"/>
          </p:nvPr>
        </p:nvSpPr>
        <p:spPr>
          <a:xfrm>
            <a:off x="4204264" y="0"/>
            <a:ext cx="4939736" cy="5165269"/>
          </a:xfrm>
          <a:custGeom>
            <a:avLst/>
            <a:gdLst>
              <a:gd name="connsiteX0" fmla="*/ 0 w 6586315"/>
              <a:gd name="connsiteY0" fmla="*/ 0 h 6858001"/>
              <a:gd name="connsiteX1" fmla="*/ 6586315 w 6586315"/>
              <a:gd name="connsiteY1" fmla="*/ 0 h 6858001"/>
              <a:gd name="connsiteX2" fmla="*/ 6586315 w 6586315"/>
              <a:gd name="connsiteY2" fmla="*/ 6858001 h 6858001"/>
              <a:gd name="connsiteX3" fmla="*/ 1853351 w 6586315"/>
              <a:gd name="connsiteY3" fmla="*/ 6858001 h 6858001"/>
              <a:gd name="connsiteX4" fmla="*/ 1853351 w 6586315"/>
              <a:gd name="connsiteY4" fmla="*/ 6857886 h 6858001"/>
              <a:gd name="connsiteX5" fmla="*/ 1743436 w 6586315"/>
              <a:gd name="connsiteY5" fmla="*/ 6857886 h 6858001"/>
              <a:gd name="connsiteX6" fmla="*/ 8175 w 6586315"/>
              <a:gd name="connsiteY6" fmla="*/ 5022173 h 6858001"/>
              <a:gd name="connsiteX7" fmla="*/ 0 w 6586315"/>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315" h="6858001">
                <a:moveTo>
                  <a:pt x="0" y="0"/>
                </a:moveTo>
                <a:lnTo>
                  <a:pt x="6586315" y="0"/>
                </a:lnTo>
                <a:lnTo>
                  <a:pt x="6586315"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AU"/>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790124"/>
            <a:ext cx="5724128" cy="738664"/>
          </a:xfrm>
          <a:prstGeom prst="rect">
            <a:avLst/>
          </a:prstGeom>
          <a:solidFill>
            <a:schemeClr val="accent1"/>
          </a:solidFill>
        </p:spPr>
        <p:txBody>
          <a:bodyPr wrap="square" rtlCol="0">
            <a:spAutoFit/>
          </a:bodyPr>
          <a:lstStyle/>
          <a:p>
            <a:r>
              <a:rPr lang="en-AU" sz="1050">
                <a:solidFill>
                  <a:schemeClr val="bg1"/>
                </a:solidFill>
              </a:rPr>
              <a:t>For this slide design, you can change the background colour</a:t>
            </a:r>
          </a:p>
          <a:p>
            <a:r>
              <a:rPr lang="en-AU" sz="1050">
                <a:solidFill>
                  <a:schemeClr val="bg1"/>
                </a:solidFill>
              </a:rPr>
              <a:t>by right-clicking somewhere on the slide, not in a content placeholder.</a:t>
            </a:r>
          </a:p>
          <a:p>
            <a:r>
              <a:rPr lang="en-US" sz="1050">
                <a:solidFill>
                  <a:schemeClr val="bg1"/>
                </a:solidFill>
              </a:rPr>
              <a:t>‘Format Background</a:t>
            </a:r>
          </a:p>
          <a:p>
            <a:r>
              <a:rPr lang="en-US" sz="1050">
                <a:solidFill>
                  <a:schemeClr val="bg1"/>
                </a:solidFill>
              </a:rPr>
              <a:t>Under the ‘Fill’ menu, ‘change ‘Solid fill’ to a </a:t>
            </a:r>
            <a:r>
              <a:rPr lang="en-US" sz="1050" err="1">
                <a:solidFill>
                  <a:schemeClr val="bg1"/>
                </a:solidFill>
              </a:rPr>
              <a:t>colour</a:t>
            </a:r>
            <a:r>
              <a:rPr lang="en-US" sz="1050">
                <a:solidFill>
                  <a:schemeClr val="bg1"/>
                </a:solidFill>
              </a:rPr>
              <a:t> from the palette</a:t>
            </a:r>
            <a:endParaRPr lang="en-AU" sz="1050">
              <a:solidFill>
                <a:schemeClr val="bg1"/>
              </a:solidFill>
            </a:endParaRPr>
          </a:p>
        </p:txBody>
      </p:sp>
      <p:sp>
        <p:nvSpPr>
          <p:cNvPr id="20" name="Content Placeholder 19">
            <a:extLst>
              <a:ext uri="{FF2B5EF4-FFF2-40B4-BE49-F238E27FC236}">
                <a16:creationId xmlns:a16="http://schemas.microsoft.com/office/drawing/2014/main" id="{7EFD1972-8EA7-4ECA-B4BE-8591D45B72CC}"/>
              </a:ext>
            </a:extLst>
          </p:cNvPr>
          <p:cNvSpPr>
            <a:spLocks noGrp="1"/>
          </p:cNvSpPr>
          <p:nvPr>
            <p:ph sz="quarter" idx="24"/>
          </p:nvPr>
        </p:nvSpPr>
        <p:spPr>
          <a:xfrm>
            <a:off x="521494" y="1522800"/>
            <a:ext cx="3402434" cy="3209190"/>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050" dirty="0" smtClean="0">
                <a:solidFill>
                  <a:schemeClr val="bg1"/>
                </a:solidFill>
              </a:defRPr>
            </a:lvl1pPr>
            <a:lvl2pPr>
              <a:defRPr lang="en-US" sz="1050" dirty="0" smtClean="0">
                <a:solidFill>
                  <a:schemeClr val="bg1"/>
                </a:solidFill>
              </a:defRPr>
            </a:lvl2pPr>
            <a:lvl3pPr>
              <a:defRPr lang="en-US" sz="1050" dirty="0" smtClean="0">
                <a:solidFill>
                  <a:schemeClr val="bg1"/>
                </a:solidFill>
              </a:defRPr>
            </a:lvl3pPr>
            <a:lvl4pPr>
              <a:defRPr lang="en-US" sz="1050" dirty="0" smtClean="0">
                <a:solidFill>
                  <a:schemeClr val="bg1"/>
                </a:solidFill>
              </a:defRPr>
            </a:lvl4pPr>
            <a:lvl5pPr>
              <a:defRPr lang="en-AU" sz="1050" dirty="0">
                <a:solidFill>
                  <a:schemeClr val="bg1"/>
                </a:solidFill>
              </a:defRPr>
            </a:lvl5pPr>
          </a:lstStyle>
          <a:p>
            <a:pPr lvl="0">
              <a:spcAft>
                <a:spcPts val="900"/>
              </a:spcAft>
            </a:pPr>
            <a:r>
              <a:rPr lang="en-US"/>
              <a:t>Click to edit Master text styles</a:t>
            </a:r>
          </a:p>
          <a:p>
            <a:pPr lvl="1">
              <a:spcAft>
                <a:spcPts val="900"/>
              </a:spcAft>
            </a:pPr>
            <a:r>
              <a:rPr lang="en-US"/>
              <a:t>Second level</a:t>
            </a:r>
          </a:p>
          <a:p>
            <a:pPr lvl="2">
              <a:spcAft>
                <a:spcPts val="900"/>
              </a:spcAft>
            </a:pPr>
            <a:r>
              <a:rPr lang="en-US"/>
              <a:t>Third level</a:t>
            </a:r>
          </a:p>
          <a:p>
            <a:pPr lvl="3">
              <a:spcAft>
                <a:spcPts val="900"/>
              </a:spcAft>
            </a:pPr>
            <a:r>
              <a:rPr lang="en-US"/>
              <a:t>Fourth level</a:t>
            </a:r>
          </a:p>
          <a:p>
            <a:pPr lvl="4">
              <a:spcAft>
                <a:spcPts val="900"/>
              </a:spcAft>
            </a:pPr>
            <a:r>
              <a:rPr lang="en-US"/>
              <a:t>Fifth level</a:t>
            </a:r>
            <a:endParaRPr lang="en-AU"/>
          </a:p>
        </p:txBody>
      </p:sp>
      <p:sp>
        <p:nvSpPr>
          <p:cNvPr id="21" name="Title 1">
            <a:extLst>
              <a:ext uri="{FF2B5EF4-FFF2-40B4-BE49-F238E27FC236}">
                <a16:creationId xmlns:a16="http://schemas.microsoft.com/office/drawing/2014/main" id="{6086D5B7-49D4-45BF-9DA6-AAB93DAE779F}"/>
              </a:ext>
            </a:extLst>
          </p:cNvPr>
          <p:cNvSpPr>
            <a:spLocks noGrp="1"/>
          </p:cNvSpPr>
          <p:nvPr>
            <p:ph type="title" hasCustomPrompt="1"/>
          </p:nvPr>
        </p:nvSpPr>
        <p:spPr>
          <a:xfrm>
            <a:off x="521495" y="572400"/>
            <a:ext cx="3402434" cy="377633"/>
          </a:xfrm>
        </p:spPr>
        <p:txBody>
          <a:bodyPr anchor="t">
            <a:noAutofit/>
          </a:bodyPr>
          <a:lstStyle>
            <a:lvl1pPr>
              <a:defRPr sz="2850">
                <a:solidFill>
                  <a:schemeClr val="bg1"/>
                </a:solidFill>
              </a:defRPr>
            </a:lvl1pPr>
          </a:lstStyle>
          <a:p>
            <a:r>
              <a:rPr lang="en-US"/>
              <a:t>Title here</a:t>
            </a:r>
            <a:endParaRPr lang="en-AU"/>
          </a:p>
        </p:txBody>
      </p:sp>
      <p:sp>
        <p:nvSpPr>
          <p:cNvPr id="22" name="Text Placeholder 5">
            <a:extLst>
              <a:ext uri="{FF2B5EF4-FFF2-40B4-BE49-F238E27FC236}">
                <a16:creationId xmlns:a16="http://schemas.microsoft.com/office/drawing/2014/main" id="{6C6C5F7B-FB99-4491-8B47-FF6117F53B75}"/>
              </a:ext>
            </a:extLst>
          </p:cNvPr>
          <p:cNvSpPr>
            <a:spLocks noGrp="1"/>
          </p:cNvSpPr>
          <p:nvPr>
            <p:ph type="body" sz="quarter" idx="31" hasCustomPrompt="1"/>
          </p:nvPr>
        </p:nvSpPr>
        <p:spPr>
          <a:xfrm>
            <a:off x="521494" y="1023300"/>
            <a:ext cx="3402434" cy="379599"/>
          </a:xfrm>
          <a:prstGeom prst="rect">
            <a:avLst/>
          </a:prstGeom>
        </p:spPr>
        <p:txBody>
          <a:bodyPr>
            <a:noAutofit/>
          </a:bodyPr>
          <a:lstStyle>
            <a:lvl1pPr>
              <a:lnSpc>
                <a:spcPct val="100000"/>
              </a:lnSpc>
              <a:defRPr sz="1200" b="0">
                <a:solidFill>
                  <a:schemeClr val="bg1"/>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176177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740DF0C2-28B5-445A-B99A-61CA30EFB414}"/>
              </a:ext>
            </a:extLst>
          </p:cNvPr>
          <p:cNvSpPr>
            <a:spLocks noGrp="1"/>
          </p:cNvSpPr>
          <p:nvPr>
            <p:ph type="body" sz="quarter" idx="32" hasCustomPrompt="1"/>
          </p:nvPr>
        </p:nvSpPr>
        <p:spPr>
          <a:xfrm flipV="1">
            <a:off x="6077278" y="184"/>
            <a:ext cx="3066722" cy="5143131"/>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34000">
                <a:schemeClr val="tx1">
                  <a:alpha val="0"/>
                </a:schemeClr>
              </a:gs>
            </a:gsLst>
            <a:lin ang="2700000" scaled="1"/>
            <a:tileRect/>
          </a:gradFill>
          <a:ln w="14480" cap="flat">
            <a:noFill/>
            <a:prstDash val="solid"/>
            <a:miter/>
          </a:ln>
        </p:spPr>
        <p:txBody>
          <a:bodyPr wrap="square" rtlCol="0" anchor="ctr">
            <a:noAutofit/>
          </a:bodyPr>
          <a:lstStyle>
            <a:lvl1pPr>
              <a:defRPr lang="en-AU" sz="1350" dirty="0">
                <a:solidFill>
                  <a:schemeClr val="tx1"/>
                </a:solidFill>
              </a:defRPr>
            </a:lvl1pPr>
          </a:lstStyle>
          <a:p>
            <a:pPr lvl="0"/>
            <a:r>
              <a:rPr lang="en-US"/>
              <a:t> </a:t>
            </a:r>
            <a:endParaRPr lang="en-AU"/>
          </a:p>
        </p:txBody>
      </p:sp>
      <p:sp>
        <p:nvSpPr>
          <p:cNvPr id="17" name="Picture Placeholder 16">
            <a:extLst>
              <a:ext uri="{FF2B5EF4-FFF2-40B4-BE49-F238E27FC236}">
                <a16:creationId xmlns:a16="http://schemas.microsoft.com/office/drawing/2014/main" id="{5B5D6B1C-6262-4AF0-90EE-88B7D7185125}"/>
              </a:ext>
            </a:extLst>
          </p:cNvPr>
          <p:cNvSpPr>
            <a:spLocks noGrp="1"/>
          </p:cNvSpPr>
          <p:nvPr>
            <p:ph type="pic" sz="quarter" idx="23" hasCustomPrompt="1"/>
          </p:nvPr>
        </p:nvSpPr>
        <p:spPr>
          <a:xfrm>
            <a:off x="6093806" y="1"/>
            <a:ext cx="3050195" cy="5165270"/>
          </a:xfrm>
          <a:custGeom>
            <a:avLst/>
            <a:gdLst>
              <a:gd name="connsiteX0" fmla="*/ 0 w 4066927"/>
              <a:gd name="connsiteY0" fmla="*/ 0 h 6858001"/>
              <a:gd name="connsiteX1" fmla="*/ 4066927 w 4066927"/>
              <a:gd name="connsiteY1" fmla="*/ 0 h 6858001"/>
              <a:gd name="connsiteX2" fmla="*/ 4066927 w 4066927"/>
              <a:gd name="connsiteY2" fmla="*/ 6858001 h 6858001"/>
              <a:gd name="connsiteX3" fmla="*/ 1853351 w 4066927"/>
              <a:gd name="connsiteY3" fmla="*/ 6858001 h 6858001"/>
              <a:gd name="connsiteX4" fmla="*/ 1853351 w 4066927"/>
              <a:gd name="connsiteY4" fmla="*/ 6857886 h 6858001"/>
              <a:gd name="connsiteX5" fmla="*/ 1743436 w 4066927"/>
              <a:gd name="connsiteY5" fmla="*/ 6857886 h 6858001"/>
              <a:gd name="connsiteX6" fmla="*/ 8175 w 4066927"/>
              <a:gd name="connsiteY6" fmla="*/ 5022173 h 6858001"/>
              <a:gd name="connsiteX7" fmla="*/ 0 w 4066927"/>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6927" h="6858001">
                <a:moveTo>
                  <a:pt x="0" y="0"/>
                </a:moveTo>
                <a:lnTo>
                  <a:pt x="4066927" y="0"/>
                </a:lnTo>
                <a:lnTo>
                  <a:pt x="4066927"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466959"/>
            <a:ext cx="5724128" cy="415498"/>
          </a:xfrm>
          <a:prstGeom prst="rect">
            <a:avLst/>
          </a:prstGeom>
          <a:solidFill>
            <a:schemeClr val="accent1"/>
          </a:solidFill>
        </p:spPr>
        <p:txBody>
          <a:bodyPr wrap="square" rtlCol="0">
            <a:spAutoFit/>
          </a:bodyPr>
          <a:lstStyle/>
          <a:p>
            <a:r>
              <a:rPr lang="en-AU" sz="1050">
                <a:solidFill>
                  <a:schemeClr val="bg1"/>
                </a:solidFill>
              </a:rPr>
              <a:t>For this slide design, you can change the background colour</a:t>
            </a:r>
          </a:p>
          <a:p>
            <a:r>
              <a:rPr lang="en-AU" sz="1050">
                <a:solidFill>
                  <a:schemeClr val="bg1"/>
                </a:solidFill>
              </a:rPr>
              <a:t>Clicking along the edge of purple container and change the shape fill colour.</a:t>
            </a:r>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endParaRPr lang="en-AU"/>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20" name="Content Placeholder 19">
            <a:extLst>
              <a:ext uri="{FF2B5EF4-FFF2-40B4-BE49-F238E27FC236}">
                <a16:creationId xmlns:a16="http://schemas.microsoft.com/office/drawing/2014/main" id="{AF12626A-8317-4616-9DEA-523330E3B61A}"/>
              </a:ext>
            </a:extLst>
          </p:cNvPr>
          <p:cNvSpPr>
            <a:spLocks noGrp="1"/>
          </p:cNvSpPr>
          <p:nvPr>
            <p:ph sz="quarter" idx="24"/>
          </p:nvPr>
        </p:nvSpPr>
        <p:spPr>
          <a:xfrm>
            <a:off x="521495" y="1522800"/>
            <a:ext cx="5322093" cy="3209190"/>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050" dirty="0" smtClean="0">
                <a:solidFill>
                  <a:schemeClr val="bg1"/>
                </a:solidFill>
              </a:defRPr>
            </a:lvl1pPr>
            <a:lvl2pPr>
              <a:defRPr lang="en-US" sz="1050" dirty="0" smtClean="0">
                <a:solidFill>
                  <a:schemeClr val="bg1"/>
                </a:solidFill>
              </a:defRPr>
            </a:lvl2pPr>
            <a:lvl3pPr>
              <a:defRPr lang="en-US" sz="1050" dirty="0" smtClean="0">
                <a:solidFill>
                  <a:schemeClr val="bg1"/>
                </a:solidFill>
              </a:defRPr>
            </a:lvl3pPr>
            <a:lvl4pPr>
              <a:defRPr lang="en-US" sz="1050" dirty="0" smtClean="0">
                <a:solidFill>
                  <a:schemeClr val="bg1"/>
                </a:solidFill>
              </a:defRPr>
            </a:lvl4pPr>
            <a:lvl5pPr>
              <a:defRPr lang="en-AU" sz="1050" dirty="0">
                <a:solidFill>
                  <a:schemeClr val="bg1"/>
                </a:solidFill>
              </a:defRPr>
            </a:lvl5pPr>
          </a:lstStyle>
          <a:p>
            <a:pPr lvl="0">
              <a:spcAft>
                <a:spcPts val="900"/>
              </a:spcAft>
            </a:pPr>
            <a:r>
              <a:rPr lang="en-US"/>
              <a:t>Click to edit Master text styles</a:t>
            </a:r>
          </a:p>
          <a:p>
            <a:pPr lvl="1">
              <a:spcAft>
                <a:spcPts val="900"/>
              </a:spcAft>
            </a:pPr>
            <a:r>
              <a:rPr lang="en-US"/>
              <a:t>Second level</a:t>
            </a:r>
          </a:p>
          <a:p>
            <a:pPr lvl="2">
              <a:spcAft>
                <a:spcPts val="900"/>
              </a:spcAft>
            </a:pPr>
            <a:r>
              <a:rPr lang="en-US"/>
              <a:t>Third level</a:t>
            </a:r>
          </a:p>
          <a:p>
            <a:pPr lvl="3">
              <a:spcAft>
                <a:spcPts val="900"/>
              </a:spcAft>
            </a:pPr>
            <a:r>
              <a:rPr lang="en-US"/>
              <a:t>Fourth level</a:t>
            </a:r>
          </a:p>
          <a:p>
            <a:pPr lvl="4">
              <a:spcAft>
                <a:spcPts val="900"/>
              </a:spcAft>
            </a:pPr>
            <a:r>
              <a:rPr lang="en-US"/>
              <a:t>Fifth level</a:t>
            </a:r>
            <a:endParaRPr lang="en-AU"/>
          </a:p>
        </p:txBody>
      </p:sp>
      <p:sp>
        <p:nvSpPr>
          <p:cNvPr id="21" name="Title 1">
            <a:extLst>
              <a:ext uri="{FF2B5EF4-FFF2-40B4-BE49-F238E27FC236}">
                <a16:creationId xmlns:a16="http://schemas.microsoft.com/office/drawing/2014/main" id="{9AC21342-65B5-43EB-A61C-CC10FC7BD7B3}"/>
              </a:ext>
            </a:extLst>
          </p:cNvPr>
          <p:cNvSpPr>
            <a:spLocks noGrp="1"/>
          </p:cNvSpPr>
          <p:nvPr>
            <p:ph type="title"/>
          </p:nvPr>
        </p:nvSpPr>
        <p:spPr>
          <a:xfrm>
            <a:off x="521495" y="572400"/>
            <a:ext cx="5322094" cy="377633"/>
          </a:xfrm>
        </p:spPr>
        <p:txBody>
          <a:bodyPr anchor="t">
            <a:noAutofit/>
          </a:bodyPr>
          <a:lstStyle>
            <a:lvl1pPr>
              <a:defRPr sz="2850">
                <a:solidFill>
                  <a:schemeClr val="bg1"/>
                </a:solidFill>
              </a:defRPr>
            </a:lvl1pPr>
          </a:lstStyle>
          <a:p>
            <a:r>
              <a:rPr lang="en-US"/>
              <a:t>Click to edit Master title style</a:t>
            </a:r>
            <a:endParaRPr lang="en-AU"/>
          </a:p>
        </p:txBody>
      </p:sp>
      <p:sp>
        <p:nvSpPr>
          <p:cNvPr id="22" name="Text Placeholder 5">
            <a:extLst>
              <a:ext uri="{FF2B5EF4-FFF2-40B4-BE49-F238E27FC236}">
                <a16:creationId xmlns:a16="http://schemas.microsoft.com/office/drawing/2014/main" id="{09B74B0F-B518-4927-A74F-313B2EC26106}"/>
              </a:ext>
            </a:extLst>
          </p:cNvPr>
          <p:cNvSpPr>
            <a:spLocks noGrp="1"/>
          </p:cNvSpPr>
          <p:nvPr>
            <p:ph type="body" sz="quarter" idx="31" hasCustomPrompt="1"/>
          </p:nvPr>
        </p:nvSpPr>
        <p:spPr>
          <a:xfrm>
            <a:off x="521494" y="1023300"/>
            <a:ext cx="5322094" cy="379599"/>
          </a:xfrm>
          <a:prstGeom prst="rect">
            <a:avLst/>
          </a:prstGeom>
        </p:spPr>
        <p:txBody>
          <a:bodyPr>
            <a:noAutofit/>
          </a:bodyPr>
          <a:lstStyle>
            <a:lvl1pPr>
              <a:lnSpc>
                <a:spcPct val="100000"/>
              </a:lnSpc>
              <a:defRPr sz="1200" b="0">
                <a:solidFill>
                  <a:schemeClr val="bg1"/>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152234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3">
    <p:bg>
      <p:bgPr>
        <a:gradFill>
          <a:gsLst>
            <a:gs pos="0">
              <a:schemeClr val="accent1"/>
            </a:gs>
            <a:gs pos="100000">
              <a:schemeClr val="accent2"/>
            </a:gs>
          </a:gsLst>
          <a:lin ang="0" scaled="1"/>
        </a:gra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AC95EBE-2B41-83C2-04AE-F53ADADC5543}"/>
              </a:ext>
            </a:extLst>
          </p:cNvPr>
          <p:cNvSpPr>
            <a:spLocks noGrp="1"/>
          </p:cNvSpPr>
          <p:nvPr>
            <p:ph type="pic" sz="quarter" idx="10" hasCustomPrompt="1"/>
          </p:nvPr>
        </p:nvSpPr>
        <p:spPr>
          <a:xfrm>
            <a:off x="-388" y="-1"/>
            <a:ext cx="9144000" cy="5154201"/>
          </a:xfrm>
          <a:custGeom>
            <a:avLst/>
            <a:gdLst>
              <a:gd name="connsiteX0" fmla="*/ 0 w 12192000"/>
              <a:gd name="connsiteY0" fmla="*/ 0 h 6872268"/>
              <a:gd name="connsiteX1" fmla="*/ 12192000 w 12192000"/>
              <a:gd name="connsiteY1" fmla="*/ 0 h 6872268"/>
              <a:gd name="connsiteX2" fmla="*/ 12192000 w 12192000"/>
              <a:gd name="connsiteY2" fmla="*/ 5251292 h 6872268"/>
              <a:gd name="connsiteX3" fmla="*/ 10416728 w 12192000"/>
              <a:gd name="connsiteY3" fmla="*/ 5297443 h 6872268"/>
              <a:gd name="connsiteX4" fmla="*/ 8988458 w 12192000"/>
              <a:gd name="connsiteY4" fmla="*/ 6506827 h 6872268"/>
              <a:gd name="connsiteX5" fmla="*/ 10312164 w 12192000"/>
              <a:gd name="connsiteY5" fmla="*/ 6272439 h 6872268"/>
              <a:gd name="connsiteX6" fmla="*/ 12192000 w 12192000"/>
              <a:gd name="connsiteY6" fmla="*/ 6872268 h 6872268"/>
              <a:gd name="connsiteX7" fmla="*/ 3635124 w 12192000"/>
              <a:gd name="connsiteY7" fmla="*/ 6872268 h 6872268"/>
              <a:gd name="connsiteX8" fmla="*/ 0 w 12192000"/>
              <a:gd name="connsiteY8" fmla="*/ 2707855 h 687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72268">
                <a:moveTo>
                  <a:pt x="0" y="0"/>
                </a:moveTo>
                <a:lnTo>
                  <a:pt x="12192000" y="0"/>
                </a:lnTo>
                <a:lnTo>
                  <a:pt x="12192000" y="5251292"/>
                </a:lnTo>
                <a:cubicBezTo>
                  <a:pt x="12134360" y="5231554"/>
                  <a:pt x="11296689" y="4833021"/>
                  <a:pt x="10416728" y="5297443"/>
                </a:cubicBezTo>
                <a:cubicBezTo>
                  <a:pt x="9967189" y="5534444"/>
                  <a:pt x="9070284" y="6409008"/>
                  <a:pt x="8988458" y="6506827"/>
                </a:cubicBezTo>
                <a:cubicBezTo>
                  <a:pt x="9362107" y="6191166"/>
                  <a:pt x="9534740" y="6036165"/>
                  <a:pt x="10312164" y="6272439"/>
                </a:cubicBezTo>
                <a:cubicBezTo>
                  <a:pt x="10997769" y="6480414"/>
                  <a:pt x="11756510" y="6812911"/>
                  <a:pt x="12192000" y="6872268"/>
                </a:cubicBezTo>
                <a:lnTo>
                  <a:pt x="3635124" y="6872268"/>
                </a:lnTo>
                <a:cubicBezTo>
                  <a:pt x="1517628" y="6226578"/>
                  <a:pt x="0" y="4465548"/>
                  <a:pt x="0" y="2707855"/>
                </a:cubicBez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24" name="Title 1">
            <a:extLst>
              <a:ext uri="{FF2B5EF4-FFF2-40B4-BE49-F238E27FC236}">
                <a16:creationId xmlns:a16="http://schemas.microsoft.com/office/drawing/2014/main" id="{FE9A60ED-79D3-4B3F-A150-9831CF0023BF}"/>
              </a:ext>
            </a:extLst>
          </p:cNvPr>
          <p:cNvSpPr>
            <a:spLocks noGrp="1"/>
          </p:cNvSpPr>
          <p:nvPr>
            <p:ph type="title" hasCustomPrompt="1"/>
          </p:nvPr>
        </p:nvSpPr>
        <p:spPr>
          <a:xfrm>
            <a:off x="4790619" y="2120272"/>
            <a:ext cx="3834426" cy="972108"/>
          </a:xfrm>
        </p:spPr>
        <p:txBody>
          <a:bodyPr vert="horz" lIns="0" tIns="0" rIns="0" bIns="0" rtlCol="0" anchor="t">
            <a:noAutofit/>
          </a:bodyPr>
          <a:lstStyle>
            <a:lvl1pPr>
              <a:defRPr kumimoji="0" lang="en-AU" sz="3225" i="0" u="none" strike="noStrike" cap="none" spc="0" normalizeH="0" baseline="0" dirty="0">
                <a:ln>
                  <a:noFill/>
                </a:ln>
                <a:solidFill>
                  <a:schemeClr val="accent1"/>
                </a:solidFill>
                <a:effectLst/>
                <a:uLnTx/>
                <a:uFillTx/>
                <a:latin typeface="+mn-lt"/>
              </a:defRPr>
            </a:lvl1pPr>
          </a:lstStyle>
          <a:p>
            <a:pPr marL="0" marR="0" lvl="0" indent="0" fontAlgn="auto">
              <a:spcAft>
                <a:spcPts val="0"/>
              </a:spcAft>
              <a:buClrTx/>
              <a:buSzTx/>
              <a:buFontTx/>
              <a:tabLst/>
            </a:pPr>
            <a:r>
              <a:rPr lang="en-US"/>
              <a:t>Presentation title goes here</a:t>
            </a:r>
            <a:endParaRPr lang="en-AU"/>
          </a:p>
        </p:txBody>
      </p:sp>
      <p:sp>
        <p:nvSpPr>
          <p:cNvPr id="25" name="Text Placeholder 6">
            <a:extLst>
              <a:ext uri="{FF2B5EF4-FFF2-40B4-BE49-F238E27FC236}">
                <a16:creationId xmlns:a16="http://schemas.microsoft.com/office/drawing/2014/main" id="{BCDA3659-A7C6-451A-99C1-5E9DC9C183D5}"/>
              </a:ext>
            </a:extLst>
          </p:cNvPr>
          <p:cNvSpPr>
            <a:spLocks noGrp="1"/>
          </p:cNvSpPr>
          <p:nvPr>
            <p:ph type="body" sz="quarter" idx="11" hasCustomPrompt="1"/>
          </p:nvPr>
        </p:nvSpPr>
        <p:spPr>
          <a:xfrm>
            <a:off x="4790599" y="3265542"/>
            <a:ext cx="3837623" cy="184666"/>
          </a:xfrm>
          <a:prstGeom prst="rect">
            <a:avLst/>
          </a:prstGeom>
        </p:spPr>
        <p:txBody>
          <a:bodyPr vert="horz" wrap="square" lIns="0" tIns="0" rIns="0" bIns="0" rtlCol="0" anchor="t">
            <a:noAutofit/>
          </a:bodyPr>
          <a:lstStyle>
            <a:lvl1pPr>
              <a:defRPr lang="en-US" sz="1200" b="1" spc="0" baseline="0" dirty="0">
                <a:solidFill>
                  <a:schemeClr val="accent1"/>
                </a:solidFill>
                <a:latin typeface="+mn-lt"/>
                <a:ea typeface="+mj-ea"/>
                <a:cs typeface="+mj-cs"/>
              </a:defRPr>
            </a:lvl1pPr>
          </a:lstStyle>
          <a:p>
            <a:pPr lvl="0">
              <a:lnSpc>
                <a:spcPct val="100000"/>
              </a:lnSpc>
              <a:spcBef>
                <a:spcPct val="0"/>
              </a:spcBef>
            </a:pPr>
            <a:r>
              <a:rPr lang="en-US"/>
              <a:t>Presentation subtitle goes here</a:t>
            </a:r>
          </a:p>
        </p:txBody>
      </p:sp>
      <p:sp>
        <p:nvSpPr>
          <p:cNvPr id="29" name="Text Placeholder 27">
            <a:extLst>
              <a:ext uri="{FF2B5EF4-FFF2-40B4-BE49-F238E27FC236}">
                <a16:creationId xmlns:a16="http://schemas.microsoft.com/office/drawing/2014/main" id="{3BFDD502-55B1-4F89-AAFD-9DDC1140D50F}"/>
              </a:ext>
            </a:extLst>
          </p:cNvPr>
          <p:cNvSpPr>
            <a:spLocks noGrp="1"/>
          </p:cNvSpPr>
          <p:nvPr>
            <p:ph type="body" sz="quarter" idx="12" hasCustomPrompt="1"/>
          </p:nvPr>
        </p:nvSpPr>
        <p:spPr>
          <a:xfrm>
            <a:off x="7735500" y="270000"/>
            <a:ext cx="1131300" cy="2943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pPr lvl="0"/>
            <a:r>
              <a:rPr lang="en-US"/>
              <a:t> </a:t>
            </a:r>
            <a:endParaRPr lang="en-AU"/>
          </a:p>
        </p:txBody>
      </p:sp>
    </p:spTree>
    <p:extLst>
      <p:ext uri="{BB962C8B-B14F-4D97-AF65-F5344CB8AC3E}">
        <p14:creationId xmlns:p14="http://schemas.microsoft.com/office/powerpoint/2010/main" val="40595890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3305287" y="-1"/>
            <a:ext cx="2916000" cy="2569392"/>
          </a:xfrm>
          <a:prstGeom prst="rect">
            <a:avLst/>
          </a:prstGeom>
          <a:solidFill>
            <a:schemeClr val="bg2"/>
          </a:solidFill>
        </p:spPr>
        <p:txBody>
          <a:bodyPr anchor="ctr"/>
          <a:lstStyle>
            <a:lvl1pPr algn="ctr">
              <a:defRPr sz="900"/>
            </a:lvl1pPr>
          </a:lstStyle>
          <a:p>
            <a:r>
              <a:rPr lang="en-AU"/>
              <a:t> Click icon to insert picture</a:t>
            </a:r>
          </a:p>
          <a:p>
            <a:endParaRPr lang="en-AU"/>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3305287" y="2574108"/>
            <a:ext cx="2916000" cy="2569392"/>
          </a:xfrm>
          <a:prstGeom prst="rect">
            <a:avLst/>
          </a:prstGeom>
          <a:solidFill>
            <a:schemeClr val="bg2"/>
          </a:solidFill>
        </p:spPr>
        <p:txBody>
          <a:bodyPr anchor="ctr"/>
          <a:lstStyle>
            <a:lvl1pPr algn="ctr">
              <a:defRPr sz="900"/>
            </a:lvl1pPr>
          </a:lstStyle>
          <a:p>
            <a:r>
              <a:rPr lang="en-AU"/>
              <a:t> Click icon to insert picture</a:t>
            </a:r>
          </a:p>
          <a:p>
            <a:endParaRPr lang="en-AU"/>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6220118" y="-1"/>
            <a:ext cx="2943000" cy="2569392"/>
          </a:xfrm>
          <a:prstGeom prst="rect">
            <a:avLst/>
          </a:prstGeom>
          <a:solidFill>
            <a:schemeClr val="bg2"/>
          </a:solidFill>
        </p:spPr>
        <p:txBody>
          <a:bodyPr anchor="ctr"/>
          <a:lstStyle>
            <a:lvl1pPr algn="ctr">
              <a:defRPr sz="900"/>
            </a:lvl1pPr>
          </a:lstStyle>
          <a:p>
            <a:r>
              <a:rPr lang="en-AU"/>
              <a:t> Click icon to insert picture</a:t>
            </a:r>
          </a:p>
          <a:p>
            <a:endParaRPr lang="en-AU"/>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6220118" y="2574108"/>
            <a:ext cx="2943000" cy="2569392"/>
          </a:xfrm>
          <a:prstGeom prst="rect">
            <a:avLst/>
          </a:prstGeom>
          <a:solidFill>
            <a:schemeClr val="bg2"/>
          </a:solidFill>
        </p:spPr>
        <p:txBody>
          <a:bodyPr anchor="ctr"/>
          <a:lstStyle>
            <a:lvl1pPr algn="ctr">
              <a:defRPr sz="900"/>
            </a:lvl1pPr>
          </a:lstStyle>
          <a:p>
            <a:r>
              <a:rPr lang="en-AU"/>
              <a:t> Click icon to insert picture</a:t>
            </a:r>
          </a:p>
          <a:p>
            <a:endParaRPr lang="en-AU"/>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endParaRPr lang="en-AU"/>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a:xfrm>
            <a:off x="8406426" y="4895100"/>
            <a:ext cx="216024" cy="81000"/>
          </a:xfrm>
        </p:spPr>
        <p:txBody>
          <a:bodyPr/>
          <a:lstStyle>
            <a:lvl1pPr>
              <a:defRPr>
                <a:solidFill>
                  <a:schemeClr val="bg1"/>
                </a:solidFill>
              </a:defRPr>
            </a:lvl1pPr>
          </a:lstStyle>
          <a:p>
            <a:fld id="{E917DE0E-AFB1-41FD-BC35-27DB61CA125F}" type="slidenum">
              <a:rPr lang="en-AU" smtClean="0"/>
              <a:pPr/>
              <a:t>‹#›</a:t>
            </a:fld>
            <a:endParaRPr lang="en-AU"/>
          </a:p>
        </p:txBody>
      </p:sp>
      <p:sp>
        <p:nvSpPr>
          <p:cNvPr id="22" name="Content Placeholder 21">
            <a:extLst>
              <a:ext uri="{FF2B5EF4-FFF2-40B4-BE49-F238E27FC236}">
                <a16:creationId xmlns:a16="http://schemas.microsoft.com/office/drawing/2014/main" id="{7E880590-31EE-469A-A906-EE62AC106577}"/>
              </a:ext>
            </a:extLst>
          </p:cNvPr>
          <p:cNvSpPr>
            <a:spLocks noGrp="1"/>
          </p:cNvSpPr>
          <p:nvPr>
            <p:ph sz="quarter" idx="23"/>
          </p:nvPr>
        </p:nvSpPr>
        <p:spPr>
          <a:xfrm>
            <a:off x="521494" y="1522800"/>
            <a:ext cx="2538000" cy="3155184"/>
          </a:xfrm>
          <a:custGeom>
            <a:avLst/>
            <a:gdLst>
              <a:gd name="connsiteX0" fmla="*/ 0 w 3384000"/>
              <a:gd name="connsiteY0" fmla="*/ 0 h 3240087"/>
              <a:gd name="connsiteX1" fmla="*/ 3384000 w 3384000"/>
              <a:gd name="connsiteY1" fmla="*/ 0 h 3240087"/>
              <a:gd name="connsiteX2" fmla="*/ 3384000 w 3384000"/>
              <a:gd name="connsiteY2" fmla="*/ 3240087 h 3240087"/>
              <a:gd name="connsiteX3" fmla="*/ 0 w 3384000"/>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3384000" h="3240087">
                <a:moveTo>
                  <a:pt x="0" y="0"/>
                </a:moveTo>
                <a:lnTo>
                  <a:pt x="3384000" y="0"/>
                </a:lnTo>
                <a:lnTo>
                  <a:pt x="3384000" y="3240087"/>
                </a:lnTo>
                <a:lnTo>
                  <a:pt x="0" y="3240087"/>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3" name="Text Placeholder 5">
            <a:extLst>
              <a:ext uri="{FF2B5EF4-FFF2-40B4-BE49-F238E27FC236}">
                <a16:creationId xmlns:a16="http://schemas.microsoft.com/office/drawing/2014/main" id="{088CFC63-6AC8-47EA-B1E4-85A2108A3BDE}"/>
              </a:ext>
            </a:extLst>
          </p:cNvPr>
          <p:cNvSpPr>
            <a:spLocks noGrp="1"/>
          </p:cNvSpPr>
          <p:nvPr>
            <p:ph type="body" sz="quarter" idx="31" hasCustomPrompt="1"/>
          </p:nvPr>
        </p:nvSpPr>
        <p:spPr>
          <a:xfrm>
            <a:off x="521495" y="1023300"/>
            <a:ext cx="2538412"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4" name="Title 3">
            <a:extLst>
              <a:ext uri="{FF2B5EF4-FFF2-40B4-BE49-F238E27FC236}">
                <a16:creationId xmlns:a16="http://schemas.microsoft.com/office/drawing/2014/main" id="{A4BF4B32-3145-473F-ACA2-E9AC7D19BD3C}"/>
              </a:ext>
            </a:extLst>
          </p:cNvPr>
          <p:cNvSpPr>
            <a:spLocks noGrp="1"/>
          </p:cNvSpPr>
          <p:nvPr>
            <p:ph type="title" hasCustomPrompt="1"/>
          </p:nvPr>
        </p:nvSpPr>
        <p:spPr>
          <a:xfrm>
            <a:off x="521494" y="572400"/>
            <a:ext cx="2538413" cy="351792"/>
          </a:xfrm>
        </p:spPr>
        <p:txBody>
          <a:bodyPr/>
          <a:lstStyle/>
          <a:p>
            <a:r>
              <a:rPr lang="en-US"/>
              <a:t>Title style</a:t>
            </a:r>
            <a:endParaRPr lang="en-AU"/>
          </a:p>
        </p:txBody>
      </p:sp>
    </p:spTree>
    <p:extLst>
      <p:ext uri="{BB962C8B-B14F-4D97-AF65-F5344CB8AC3E}">
        <p14:creationId xmlns:p14="http://schemas.microsoft.com/office/powerpoint/2010/main" val="290269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517275" y="2387512"/>
            <a:ext cx="2538000" cy="1889204"/>
          </a:xfrm>
          <a:prstGeom prst="rect">
            <a:avLst/>
          </a:prstGeom>
          <a:solidFill>
            <a:schemeClr val="bg2"/>
          </a:solidFill>
        </p:spPr>
        <p:txBody>
          <a:bodyPr anchor="ctr"/>
          <a:lstStyle>
            <a:lvl1pPr algn="ctr">
              <a:defRPr sz="900"/>
            </a:lvl1pPr>
          </a:lstStyle>
          <a:p>
            <a:r>
              <a:rPr lang="en-AU"/>
              <a:t>Click icon to insert picture</a:t>
            </a:r>
          </a:p>
          <a:p>
            <a:endParaRPr lang="en-AU"/>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3303000" y="2387512"/>
            <a:ext cx="2538000" cy="1889204"/>
          </a:xfrm>
          <a:prstGeom prst="rect">
            <a:avLst/>
          </a:prstGeom>
          <a:solidFill>
            <a:schemeClr val="bg2"/>
          </a:solidFill>
        </p:spPr>
        <p:txBody>
          <a:bodyPr anchor="ctr"/>
          <a:lstStyle>
            <a:lvl1pPr algn="ctr">
              <a:defRPr sz="900"/>
            </a:lvl1pPr>
          </a:lstStyle>
          <a:p>
            <a:r>
              <a:rPr lang="en-AU"/>
              <a:t>Click icon to insert picture</a:t>
            </a:r>
          </a:p>
          <a:p>
            <a:endParaRPr lang="en-AU"/>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6080288" y="2386951"/>
            <a:ext cx="2538000" cy="1889204"/>
          </a:xfrm>
          <a:prstGeom prst="rect">
            <a:avLst/>
          </a:prstGeom>
          <a:solidFill>
            <a:schemeClr val="bg2"/>
          </a:solidFill>
        </p:spPr>
        <p:txBody>
          <a:bodyPr anchor="ctr"/>
          <a:lstStyle>
            <a:lvl1pPr algn="ctr">
              <a:defRPr sz="900"/>
            </a:lvl1pPr>
          </a:lstStyle>
          <a:p>
            <a:r>
              <a:rPr lang="en-AU"/>
              <a:t>Click icon to insert picture</a:t>
            </a:r>
          </a:p>
          <a:p>
            <a:endParaRPr lang="en-AU"/>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521494" y="1522800"/>
            <a:ext cx="2538000" cy="810146"/>
          </a:xfrm>
          <a:prstGeom prst="rect">
            <a:avLst/>
          </a:prstGeom>
        </p:spPr>
        <p:txBody>
          <a:bodyPr/>
          <a:lstStyle>
            <a:lvl1pPr>
              <a:lnSpc>
                <a:spcPct val="100000"/>
              </a:lnSpc>
              <a:defRPr lang="en-US" dirty="0"/>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3303000" y="1522800"/>
            <a:ext cx="2538000" cy="810146"/>
          </a:xfrm>
          <a:prstGeom prst="rect">
            <a:avLst/>
          </a:prstGeom>
        </p:spPr>
        <p:txBody>
          <a:bodyPr/>
          <a:lstStyle>
            <a:lvl1pPr>
              <a:lnSpc>
                <a:spcPct val="100000"/>
              </a:lnSpc>
              <a:defRPr lang="en-US" dirty="0"/>
            </a:lvl1pPr>
            <a:lvl2pPr marL="128588" indent="-128588">
              <a:lnSpc>
                <a:spcPct val="100000"/>
              </a:lnSpc>
              <a:spcAft>
                <a:spcPts val="225"/>
              </a:spcAft>
              <a:buClr>
                <a:schemeClr val="accent1"/>
              </a:buClr>
              <a:buFont typeface="Arial" panose="020B0604020202020204" pitchFamily="34" charset="0"/>
              <a:buChar char="•"/>
              <a:defRPr lang="en-US"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6080288" y="1522800"/>
            <a:ext cx="2538000" cy="810146"/>
          </a:xfrm>
          <a:prstGeom prst="rect">
            <a:avLst/>
          </a:prstGeom>
        </p:spPr>
        <p:txBody>
          <a:bodyPr/>
          <a:lstStyle>
            <a:lvl1pPr>
              <a:lnSpc>
                <a:spcPct val="100000"/>
              </a:lnSpc>
              <a:defRPr lang="en-US" dirty="0"/>
            </a:lvl1pPr>
            <a:lvl2pPr marL="128588" indent="-128588">
              <a:lnSpc>
                <a:spcPct val="100000"/>
              </a:lnSpc>
              <a:spcAft>
                <a:spcPts val="225"/>
              </a:spcAft>
              <a:buClr>
                <a:schemeClr val="accent1"/>
              </a:buClr>
              <a:buFont typeface="Arial" panose="020B0604020202020204" pitchFamily="34" charset="0"/>
              <a:buChar char="•"/>
              <a:defRPr lang="en-US"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endParaRPr lang="en-AU"/>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917DE0E-AFB1-41FD-BC35-27DB61CA125F}" type="slidenum">
              <a:rPr lang="en-AU" smtClean="0"/>
              <a:pPr/>
              <a:t>‹#›</a:t>
            </a:fld>
            <a:endParaRPr lang="en-AU"/>
          </a:p>
        </p:txBody>
      </p:sp>
      <p:sp>
        <p:nvSpPr>
          <p:cNvPr id="22" name="Text Placeholder 5">
            <a:extLst>
              <a:ext uri="{FF2B5EF4-FFF2-40B4-BE49-F238E27FC236}">
                <a16:creationId xmlns:a16="http://schemas.microsoft.com/office/drawing/2014/main" id="{D945792A-E478-4C06-AA1A-F66F0D1360C5}"/>
              </a:ext>
            </a:extLst>
          </p:cNvPr>
          <p:cNvSpPr>
            <a:spLocks noGrp="1"/>
          </p:cNvSpPr>
          <p:nvPr>
            <p:ph type="body" sz="quarter" idx="31" hasCustomPrompt="1"/>
          </p:nvPr>
        </p:nvSpPr>
        <p:spPr>
          <a:xfrm>
            <a:off x="521495" y="1023300"/>
            <a:ext cx="8101012"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237768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539752" y="1988105"/>
            <a:ext cx="2538000" cy="180164"/>
          </a:xfrm>
          <a:prstGeom prst="rect">
            <a:avLst/>
          </a:prstGeom>
        </p:spPr>
        <p:txBody>
          <a:bodyPr/>
          <a:lstStyle>
            <a:lvl1pPr algn="ctr">
              <a:lnSpc>
                <a:spcPct val="100000"/>
              </a:lnSpc>
              <a:defRPr lang="en-US" sz="105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3303000" y="1988105"/>
            <a:ext cx="2538000" cy="180164"/>
          </a:xfrm>
          <a:prstGeom prst="rect">
            <a:avLst/>
          </a:prstGeom>
        </p:spPr>
        <p:txBody>
          <a:bodyPr/>
          <a:lstStyle>
            <a:lvl1pPr algn="ctr">
              <a:lnSpc>
                <a:spcPct val="100000"/>
              </a:lnSpc>
              <a:defRPr lang="en-US" sz="105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539752" y="3598066"/>
            <a:ext cx="2538000" cy="180164"/>
          </a:xfrm>
          <a:prstGeom prst="rect">
            <a:avLst/>
          </a:prstGeom>
        </p:spPr>
        <p:txBody>
          <a:bodyPr/>
          <a:lstStyle>
            <a:lvl1pPr algn="ctr">
              <a:lnSpc>
                <a:spcPct val="100000"/>
              </a:lnSpc>
              <a:defRPr lang="en-US" sz="105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3303000" y="3598066"/>
            <a:ext cx="2538000" cy="180164"/>
          </a:xfrm>
          <a:prstGeom prst="rect">
            <a:avLst/>
          </a:prstGeom>
        </p:spPr>
        <p:txBody>
          <a:bodyPr/>
          <a:lstStyle>
            <a:lvl1pPr algn="ctr">
              <a:lnSpc>
                <a:spcPct val="100000"/>
              </a:lnSpc>
              <a:defRPr lang="en-US" sz="105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6068330" y="3598141"/>
            <a:ext cx="2538000" cy="180164"/>
          </a:xfrm>
          <a:prstGeom prst="rect">
            <a:avLst/>
          </a:prstGeom>
        </p:spPr>
        <p:txBody>
          <a:bodyPr/>
          <a:lstStyle>
            <a:lvl1pPr algn="ctr">
              <a:lnSpc>
                <a:spcPct val="100000"/>
              </a:lnSpc>
              <a:defRPr lang="en-US" sz="105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endParaRPr lang="en-AU"/>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917DE0E-AFB1-41FD-BC35-27DB61CA125F}" type="slidenum">
              <a:rPr lang="en-AU" smtClean="0"/>
              <a:pPr/>
              <a:t>‹#›</a:t>
            </a:fld>
            <a:endParaRPr lang="en-AU"/>
          </a:p>
        </p:txBody>
      </p:sp>
      <p:sp>
        <p:nvSpPr>
          <p:cNvPr id="3" name="Content Placeholder 2">
            <a:extLst>
              <a:ext uri="{FF2B5EF4-FFF2-40B4-BE49-F238E27FC236}">
                <a16:creationId xmlns:a16="http://schemas.microsoft.com/office/drawing/2014/main" id="{B91D2368-D448-4F04-824D-4A3EF656D5ED}"/>
              </a:ext>
            </a:extLst>
          </p:cNvPr>
          <p:cNvSpPr>
            <a:spLocks noGrp="1"/>
          </p:cNvSpPr>
          <p:nvPr>
            <p:ph sz="quarter" idx="41" hasCustomPrompt="1"/>
          </p:nvPr>
        </p:nvSpPr>
        <p:spPr>
          <a:xfrm>
            <a:off x="1458112" y="1275680"/>
            <a:ext cx="701279" cy="701279"/>
          </a:xfrm>
          <a:prstGeom prst="rect">
            <a:avLst/>
          </a:prstGeom>
        </p:spPr>
        <p:txBody>
          <a:bodyPr>
            <a:normAutofit/>
          </a:bodyPr>
          <a:lstStyle>
            <a:lvl1pPr algn="ctr">
              <a:defRPr sz="750"/>
            </a:lvl1pPr>
          </a:lstStyle>
          <a:p>
            <a:pPr lvl="0"/>
            <a:r>
              <a:rPr lang="en-US"/>
              <a:t>Click icon to insert icon</a:t>
            </a:r>
          </a:p>
          <a:p>
            <a:pPr lvl="0"/>
            <a:endParaRPr lang="en-US"/>
          </a:p>
        </p:txBody>
      </p:sp>
      <p:sp>
        <p:nvSpPr>
          <p:cNvPr id="37" name="Content Placeholder 2">
            <a:extLst>
              <a:ext uri="{FF2B5EF4-FFF2-40B4-BE49-F238E27FC236}">
                <a16:creationId xmlns:a16="http://schemas.microsoft.com/office/drawing/2014/main" id="{A9649456-8637-4360-BBD3-85C56C7B2274}"/>
              </a:ext>
            </a:extLst>
          </p:cNvPr>
          <p:cNvSpPr>
            <a:spLocks noGrp="1"/>
          </p:cNvSpPr>
          <p:nvPr>
            <p:ph sz="quarter" idx="42" hasCustomPrompt="1"/>
          </p:nvPr>
        </p:nvSpPr>
        <p:spPr>
          <a:xfrm>
            <a:off x="4221361" y="1275680"/>
            <a:ext cx="701279" cy="701279"/>
          </a:xfrm>
          <a:prstGeom prst="rect">
            <a:avLst/>
          </a:prstGeom>
        </p:spPr>
        <p:txBody>
          <a:bodyPr>
            <a:normAutofit/>
          </a:bodyPr>
          <a:lstStyle>
            <a:lvl1pPr algn="ctr">
              <a:defRPr sz="750"/>
            </a:lvl1pPr>
          </a:lstStyle>
          <a:p>
            <a:pPr lvl="0"/>
            <a:r>
              <a:rPr lang="en-US"/>
              <a:t>Click icon to insert icon</a:t>
            </a:r>
          </a:p>
          <a:p>
            <a:pPr lvl="0"/>
            <a:endParaRPr lang="en-US"/>
          </a:p>
        </p:txBody>
      </p:sp>
      <p:sp>
        <p:nvSpPr>
          <p:cNvPr id="38" name="Text Placeholder 14">
            <a:extLst>
              <a:ext uri="{FF2B5EF4-FFF2-40B4-BE49-F238E27FC236}">
                <a16:creationId xmlns:a16="http://schemas.microsoft.com/office/drawing/2014/main" id="{ABC2BBD3-CE16-4D42-BE52-82E0EEDC9726}"/>
              </a:ext>
            </a:extLst>
          </p:cNvPr>
          <p:cNvSpPr>
            <a:spLocks noGrp="1"/>
          </p:cNvSpPr>
          <p:nvPr>
            <p:ph type="body" sz="quarter" idx="43" hasCustomPrompt="1"/>
          </p:nvPr>
        </p:nvSpPr>
        <p:spPr>
          <a:xfrm>
            <a:off x="6068330" y="1988105"/>
            <a:ext cx="2538000" cy="180164"/>
          </a:xfrm>
          <a:prstGeom prst="rect">
            <a:avLst/>
          </a:prstGeom>
        </p:spPr>
        <p:txBody>
          <a:bodyPr/>
          <a:lstStyle>
            <a:lvl1pPr algn="ctr">
              <a:lnSpc>
                <a:spcPct val="100000"/>
              </a:lnSpc>
              <a:defRPr lang="en-US" sz="105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39" name="Content Placeholder 2">
            <a:extLst>
              <a:ext uri="{FF2B5EF4-FFF2-40B4-BE49-F238E27FC236}">
                <a16:creationId xmlns:a16="http://schemas.microsoft.com/office/drawing/2014/main" id="{C5A7B488-C2A3-4A1D-9325-F1CD7F4FEF8D}"/>
              </a:ext>
            </a:extLst>
          </p:cNvPr>
          <p:cNvSpPr>
            <a:spLocks noGrp="1"/>
          </p:cNvSpPr>
          <p:nvPr>
            <p:ph sz="quarter" idx="44" hasCustomPrompt="1"/>
          </p:nvPr>
        </p:nvSpPr>
        <p:spPr>
          <a:xfrm>
            <a:off x="6986691" y="1275680"/>
            <a:ext cx="701279" cy="701279"/>
          </a:xfrm>
          <a:prstGeom prst="rect">
            <a:avLst/>
          </a:prstGeom>
        </p:spPr>
        <p:txBody>
          <a:bodyPr>
            <a:normAutofit/>
          </a:bodyPr>
          <a:lstStyle>
            <a:lvl1pPr algn="ctr">
              <a:defRPr sz="750"/>
            </a:lvl1pPr>
          </a:lstStyle>
          <a:p>
            <a:pPr lvl="0"/>
            <a:r>
              <a:rPr lang="en-US"/>
              <a:t>Click icon to insert icon</a:t>
            </a:r>
          </a:p>
          <a:p>
            <a:pPr lvl="0"/>
            <a:endParaRPr lang="en-US"/>
          </a:p>
        </p:txBody>
      </p:sp>
      <p:sp>
        <p:nvSpPr>
          <p:cNvPr id="40" name="Content Placeholder 2">
            <a:extLst>
              <a:ext uri="{FF2B5EF4-FFF2-40B4-BE49-F238E27FC236}">
                <a16:creationId xmlns:a16="http://schemas.microsoft.com/office/drawing/2014/main" id="{A07AED75-9446-4235-B6D5-E94B587A90EC}"/>
              </a:ext>
            </a:extLst>
          </p:cNvPr>
          <p:cNvSpPr>
            <a:spLocks noGrp="1"/>
          </p:cNvSpPr>
          <p:nvPr>
            <p:ph sz="quarter" idx="45" hasCustomPrompt="1"/>
          </p:nvPr>
        </p:nvSpPr>
        <p:spPr>
          <a:xfrm>
            <a:off x="1458112" y="2893186"/>
            <a:ext cx="701279" cy="701279"/>
          </a:xfrm>
          <a:prstGeom prst="rect">
            <a:avLst/>
          </a:prstGeom>
        </p:spPr>
        <p:txBody>
          <a:bodyPr>
            <a:normAutofit/>
          </a:bodyPr>
          <a:lstStyle>
            <a:lvl1pPr algn="ctr">
              <a:defRPr sz="750"/>
            </a:lvl1pPr>
          </a:lstStyle>
          <a:p>
            <a:pPr lvl="0"/>
            <a:r>
              <a:rPr lang="en-US"/>
              <a:t>Click icon to insert icon</a:t>
            </a:r>
          </a:p>
          <a:p>
            <a:pPr lvl="0"/>
            <a:endParaRPr lang="en-US"/>
          </a:p>
        </p:txBody>
      </p:sp>
      <p:sp>
        <p:nvSpPr>
          <p:cNvPr id="41" name="Content Placeholder 2">
            <a:extLst>
              <a:ext uri="{FF2B5EF4-FFF2-40B4-BE49-F238E27FC236}">
                <a16:creationId xmlns:a16="http://schemas.microsoft.com/office/drawing/2014/main" id="{154C06CF-1094-450B-B523-120305F61CF8}"/>
              </a:ext>
            </a:extLst>
          </p:cNvPr>
          <p:cNvSpPr>
            <a:spLocks noGrp="1"/>
          </p:cNvSpPr>
          <p:nvPr>
            <p:ph sz="quarter" idx="46" hasCustomPrompt="1"/>
          </p:nvPr>
        </p:nvSpPr>
        <p:spPr>
          <a:xfrm>
            <a:off x="4221361" y="2893186"/>
            <a:ext cx="701279" cy="701279"/>
          </a:xfrm>
          <a:prstGeom prst="rect">
            <a:avLst/>
          </a:prstGeom>
        </p:spPr>
        <p:txBody>
          <a:bodyPr>
            <a:normAutofit/>
          </a:bodyPr>
          <a:lstStyle>
            <a:lvl1pPr algn="ctr">
              <a:defRPr sz="750"/>
            </a:lvl1pPr>
          </a:lstStyle>
          <a:p>
            <a:pPr lvl="0"/>
            <a:r>
              <a:rPr lang="en-US"/>
              <a:t>Click icon to insert icon</a:t>
            </a:r>
          </a:p>
          <a:p>
            <a:pPr lvl="0"/>
            <a:endParaRPr lang="en-US"/>
          </a:p>
        </p:txBody>
      </p:sp>
      <p:sp>
        <p:nvSpPr>
          <p:cNvPr id="42" name="Content Placeholder 2">
            <a:extLst>
              <a:ext uri="{FF2B5EF4-FFF2-40B4-BE49-F238E27FC236}">
                <a16:creationId xmlns:a16="http://schemas.microsoft.com/office/drawing/2014/main" id="{A79A2BE6-224B-4008-A847-524C659BA6DE}"/>
              </a:ext>
            </a:extLst>
          </p:cNvPr>
          <p:cNvSpPr>
            <a:spLocks noGrp="1"/>
          </p:cNvSpPr>
          <p:nvPr>
            <p:ph sz="quarter" idx="47" hasCustomPrompt="1"/>
          </p:nvPr>
        </p:nvSpPr>
        <p:spPr>
          <a:xfrm>
            <a:off x="6986691" y="2893186"/>
            <a:ext cx="701279" cy="701279"/>
          </a:xfrm>
          <a:prstGeom prst="rect">
            <a:avLst/>
          </a:prstGeom>
        </p:spPr>
        <p:txBody>
          <a:bodyPr>
            <a:normAutofit/>
          </a:bodyPr>
          <a:lstStyle>
            <a:lvl1pPr algn="ctr">
              <a:defRPr sz="750"/>
            </a:lvl1pPr>
          </a:lstStyle>
          <a:p>
            <a:pPr lvl="0"/>
            <a:r>
              <a:rPr lang="en-US"/>
              <a:t>Click icon to insert icon</a:t>
            </a:r>
          </a:p>
          <a:p>
            <a:pPr lvl="0"/>
            <a:endParaRPr lang="en-US"/>
          </a:p>
        </p:txBody>
      </p:sp>
      <p:sp>
        <p:nvSpPr>
          <p:cNvPr id="50" name="Text Placeholder 49">
            <a:extLst>
              <a:ext uri="{FF2B5EF4-FFF2-40B4-BE49-F238E27FC236}">
                <a16:creationId xmlns:a16="http://schemas.microsoft.com/office/drawing/2014/main" id="{B2B5AAD5-088A-40FA-8D98-F1660EE94401}"/>
              </a:ext>
            </a:extLst>
          </p:cNvPr>
          <p:cNvSpPr>
            <a:spLocks noGrp="1"/>
          </p:cNvSpPr>
          <p:nvPr>
            <p:ph type="body" sz="quarter" idx="20"/>
          </p:nvPr>
        </p:nvSpPr>
        <p:spPr>
          <a:xfrm>
            <a:off x="539752" y="2193708"/>
            <a:ext cx="2538000" cy="486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050" b="0" dirty="0"/>
            </a:lvl1pPr>
            <a:lvl2pPr marL="128588" indent="-128588" algn="ctr">
              <a:lnSpc>
                <a:spcPct val="100000"/>
              </a:lnSpc>
              <a:spcBef>
                <a:spcPts val="0"/>
              </a:spcBef>
              <a:spcAft>
                <a:spcPts val="0"/>
              </a:spcAft>
              <a:buClr>
                <a:schemeClr val="accent1"/>
              </a:buClr>
              <a:buFont typeface="Arial" panose="020B0604020202020204" pitchFamily="34" charset="0"/>
              <a:buChar char="•"/>
              <a:defRPr lang="en-US" sz="105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1" name="Text Placeholder 50">
            <a:extLst>
              <a:ext uri="{FF2B5EF4-FFF2-40B4-BE49-F238E27FC236}">
                <a16:creationId xmlns:a16="http://schemas.microsoft.com/office/drawing/2014/main" id="{B96D700E-8A32-4E42-821F-DCAA6F725DDB}"/>
              </a:ext>
            </a:extLst>
          </p:cNvPr>
          <p:cNvSpPr>
            <a:spLocks noGrp="1"/>
          </p:cNvSpPr>
          <p:nvPr>
            <p:ph type="body" sz="quarter" idx="48"/>
          </p:nvPr>
        </p:nvSpPr>
        <p:spPr>
          <a:xfrm>
            <a:off x="3303000" y="2193708"/>
            <a:ext cx="2538000" cy="486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050" b="0" dirty="0"/>
            </a:lvl1pPr>
            <a:lvl2pPr marL="128588" indent="-128588" algn="ctr">
              <a:lnSpc>
                <a:spcPct val="100000"/>
              </a:lnSpc>
              <a:spcBef>
                <a:spcPts val="0"/>
              </a:spcBef>
              <a:spcAft>
                <a:spcPts val="0"/>
              </a:spcAft>
              <a:buClr>
                <a:schemeClr val="accent1"/>
              </a:buClr>
              <a:buFont typeface="Arial" panose="020B0604020202020204" pitchFamily="34" charset="0"/>
              <a:buChar char="•"/>
              <a:defRPr lang="en-US" sz="105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2" name="Text Placeholder 51">
            <a:extLst>
              <a:ext uri="{FF2B5EF4-FFF2-40B4-BE49-F238E27FC236}">
                <a16:creationId xmlns:a16="http://schemas.microsoft.com/office/drawing/2014/main" id="{B4C604B0-1898-4D36-B3EA-B6BC5BA6D5F0}"/>
              </a:ext>
            </a:extLst>
          </p:cNvPr>
          <p:cNvSpPr>
            <a:spLocks noGrp="1"/>
          </p:cNvSpPr>
          <p:nvPr>
            <p:ph type="body" sz="quarter" idx="49"/>
          </p:nvPr>
        </p:nvSpPr>
        <p:spPr>
          <a:xfrm>
            <a:off x="6068330" y="2193708"/>
            <a:ext cx="2538000" cy="486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050" b="0" dirty="0"/>
            </a:lvl1pPr>
            <a:lvl2pPr marL="128588" indent="-128588" algn="ctr">
              <a:lnSpc>
                <a:spcPct val="100000"/>
              </a:lnSpc>
              <a:spcBef>
                <a:spcPts val="0"/>
              </a:spcBef>
              <a:spcAft>
                <a:spcPts val="0"/>
              </a:spcAft>
              <a:buClr>
                <a:schemeClr val="accent1"/>
              </a:buClr>
              <a:buFont typeface="Arial" panose="020B0604020202020204" pitchFamily="34" charset="0"/>
              <a:buChar char="•"/>
              <a:defRPr lang="en-US" sz="105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3" name="Text Placeholder 52">
            <a:extLst>
              <a:ext uri="{FF2B5EF4-FFF2-40B4-BE49-F238E27FC236}">
                <a16:creationId xmlns:a16="http://schemas.microsoft.com/office/drawing/2014/main" id="{E99A811A-E6D0-4129-9394-A6BD6BC81158}"/>
              </a:ext>
            </a:extLst>
          </p:cNvPr>
          <p:cNvSpPr>
            <a:spLocks noGrp="1"/>
          </p:cNvSpPr>
          <p:nvPr>
            <p:ph type="body" sz="quarter" idx="50"/>
          </p:nvPr>
        </p:nvSpPr>
        <p:spPr>
          <a:xfrm>
            <a:off x="539752" y="3826565"/>
            <a:ext cx="2538000" cy="486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050" b="0" dirty="0"/>
            </a:lvl1pPr>
            <a:lvl2pPr marL="128588" indent="-128588" algn="ctr">
              <a:lnSpc>
                <a:spcPct val="100000"/>
              </a:lnSpc>
              <a:spcBef>
                <a:spcPts val="0"/>
              </a:spcBef>
              <a:spcAft>
                <a:spcPts val="0"/>
              </a:spcAft>
              <a:buClr>
                <a:schemeClr val="accent1"/>
              </a:buClr>
              <a:buFont typeface="Arial" panose="020B0604020202020204" pitchFamily="34" charset="0"/>
              <a:buChar char="•"/>
              <a:defRPr lang="en-US" sz="105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4" name="Text Placeholder 53">
            <a:extLst>
              <a:ext uri="{FF2B5EF4-FFF2-40B4-BE49-F238E27FC236}">
                <a16:creationId xmlns:a16="http://schemas.microsoft.com/office/drawing/2014/main" id="{92ABE221-1714-464C-9F47-13AA952154A9}"/>
              </a:ext>
            </a:extLst>
          </p:cNvPr>
          <p:cNvSpPr>
            <a:spLocks noGrp="1"/>
          </p:cNvSpPr>
          <p:nvPr>
            <p:ph type="body" sz="quarter" idx="51"/>
          </p:nvPr>
        </p:nvSpPr>
        <p:spPr>
          <a:xfrm>
            <a:off x="3303000" y="3826565"/>
            <a:ext cx="2538000" cy="486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050" b="0" dirty="0"/>
            </a:lvl1pPr>
            <a:lvl2pPr marL="128588" indent="-128588" algn="ctr">
              <a:lnSpc>
                <a:spcPct val="100000"/>
              </a:lnSpc>
              <a:spcBef>
                <a:spcPts val="0"/>
              </a:spcBef>
              <a:spcAft>
                <a:spcPts val="0"/>
              </a:spcAft>
              <a:buClr>
                <a:schemeClr val="accent1"/>
              </a:buClr>
              <a:buFont typeface="Arial" panose="020B0604020202020204" pitchFamily="34" charset="0"/>
              <a:buChar char="•"/>
              <a:defRPr lang="en-US" sz="105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5" name="Text Placeholder 54">
            <a:extLst>
              <a:ext uri="{FF2B5EF4-FFF2-40B4-BE49-F238E27FC236}">
                <a16:creationId xmlns:a16="http://schemas.microsoft.com/office/drawing/2014/main" id="{D31D0BA8-500F-44DE-802E-21AECAE96B24}"/>
              </a:ext>
            </a:extLst>
          </p:cNvPr>
          <p:cNvSpPr>
            <a:spLocks noGrp="1"/>
          </p:cNvSpPr>
          <p:nvPr>
            <p:ph type="body" sz="quarter" idx="52"/>
          </p:nvPr>
        </p:nvSpPr>
        <p:spPr>
          <a:xfrm>
            <a:off x="6068330" y="3826565"/>
            <a:ext cx="2538000" cy="486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050" b="0" dirty="0"/>
            </a:lvl1pPr>
            <a:lvl2pPr marL="128588" indent="-128588" algn="ctr">
              <a:lnSpc>
                <a:spcPct val="100000"/>
              </a:lnSpc>
              <a:spcBef>
                <a:spcPts val="0"/>
              </a:spcBef>
              <a:spcAft>
                <a:spcPts val="0"/>
              </a:spcAft>
              <a:buClr>
                <a:schemeClr val="accent1"/>
              </a:buClr>
              <a:buFont typeface="Arial" panose="020B0604020202020204" pitchFamily="34" charset="0"/>
              <a:buChar char="•"/>
              <a:defRPr lang="en-US" sz="105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8276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834529" y="1509371"/>
            <a:ext cx="1188231" cy="1188000"/>
          </a:xfrm>
          <a:prstGeom prst="rect">
            <a:avLst/>
          </a:prstGeom>
          <a:solidFill>
            <a:schemeClr val="accent1"/>
          </a:solidFill>
        </p:spPr>
        <p:txBody>
          <a:bodyPr lIns="72000" tIns="72000" rIns="72000" bIns="72000" anchor="ctr">
            <a:normAutofit/>
          </a:bodyPr>
          <a:lstStyle>
            <a:lvl1pPr algn="ctr">
              <a:lnSpc>
                <a:spcPct val="100000"/>
              </a:lnSpc>
              <a:defRPr lang="en-US" sz="2100" b="1" dirty="0">
                <a:solidFill>
                  <a:schemeClr val="bg1"/>
                </a:solidFill>
              </a:defRPr>
            </a:lvl1pPr>
            <a:lvl2pPr marL="128588" indent="-128588" algn="ctr">
              <a:lnSpc>
                <a:spcPct val="100000"/>
              </a:lnSpc>
              <a:spcAft>
                <a:spcPts val="225"/>
              </a:spcAft>
              <a:buClr>
                <a:schemeClr val="accent1"/>
              </a:buClr>
              <a:buFont typeface="Arial" panose="020B0604020202020204" pitchFamily="34" charset="0"/>
              <a:buChar char="•"/>
              <a:defRPr lang="en-US" dirty="0"/>
            </a:lvl2pPr>
            <a:lvl3pPr marL="270000" indent="-134541">
              <a:buClrTx/>
              <a:buFont typeface="Arial" panose="020B0604020202020204" pitchFamily="34" charset="0"/>
              <a:buChar char="­"/>
              <a:defRPr/>
            </a:lvl3pPr>
          </a:lstStyle>
          <a:p>
            <a:pPr lvl="0"/>
            <a:r>
              <a:rPr lang="en-US"/>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546646" y="2967402"/>
            <a:ext cx="1763997" cy="180164"/>
          </a:xfrm>
          <a:prstGeom prst="rect">
            <a:avLst/>
          </a:prstGeom>
        </p:spPr>
        <p:txBody>
          <a:bodyPr/>
          <a:lstStyle>
            <a:lvl1pPr algn="ctr">
              <a:lnSpc>
                <a:spcPct val="100000"/>
              </a:lnSpc>
              <a:defRPr lang="en-US" sz="120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546646" y="3173005"/>
            <a:ext cx="1763997" cy="1137486"/>
          </a:xfrm>
          <a:prstGeom prst="rect">
            <a:avLst/>
          </a:prstGeom>
        </p:spPr>
        <p:txBody>
          <a:bodyPr>
            <a:normAutofit/>
          </a:bodyPr>
          <a:lstStyle>
            <a:lvl1pPr algn="ctr">
              <a:lnSpc>
                <a:spcPct val="100000"/>
              </a:lnSpc>
              <a:defRPr lang="en-US" sz="1200" b="0" dirty="0"/>
            </a:lvl1pPr>
            <a:lvl2pPr marL="128588" indent="-128588" algn="ctr">
              <a:lnSpc>
                <a:spcPct val="100000"/>
              </a:lnSpc>
              <a:spcAft>
                <a:spcPts val="225"/>
              </a:spcAft>
              <a:buClr>
                <a:schemeClr val="accent1"/>
              </a:buClr>
              <a:buFont typeface="Arial" panose="020B0604020202020204" pitchFamily="34" charset="0"/>
              <a:buChar char="•"/>
              <a:defRPr lang="en-US" sz="120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2974241" y="1509371"/>
            <a:ext cx="1188231" cy="1188000"/>
          </a:xfrm>
          <a:prstGeom prst="rect">
            <a:avLst/>
          </a:prstGeom>
          <a:solidFill>
            <a:srgbClr val="962A8B"/>
          </a:solidFill>
        </p:spPr>
        <p:txBody>
          <a:bodyPr lIns="72000" tIns="72000" rIns="72000" bIns="72000" anchor="ctr">
            <a:normAutofit/>
          </a:bodyPr>
          <a:lstStyle>
            <a:lvl1pPr algn="ctr">
              <a:lnSpc>
                <a:spcPct val="100000"/>
              </a:lnSpc>
              <a:defRPr lang="en-US" sz="2100" b="1" dirty="0">
                <a:solidFill>
                  <a:schemeClr val="bg1"/>
                </a:solidFill>
              </a:defRPr>
            </a:lvl1pPr>
            <a:lvl2pPr marL="128588" indent="-128588" algn="ctr">
              <a:lnSpc>
                <a:spcPct val="100000"/>
              </a:lnSpc>
              <a:spcAft>
                <a:spcPts val="225"/>
              </a:spcAft>
              <a:buClr>
                <a:schemeClr val="accent1"/>
              </a:buClr>
              <a:buFont typeface="Arial" panose="020B0604020202020204" pitchFamily="34" charset="0"/>
              <a:buChar char="•"/>
              <a:defRPr lang="en-US" dirty="0"/>
            </a:lvl2pPr>
            <a:lvl3pPr marL="270000" indent="-134541">
              <a:buClrTx/>
              <a:buFont typeface="Arial" panose="020B0604020202020204" pitchFamily="34" charset="0"/>
              <a:buChar char="­"/>
              <a:defRPr/>
            </a:lvl3pPr>
          </a:lstStyle>
          <a:p>
            <a:pPr lvl="0"/>
            <a:r>
              <a:rPr lang="en-US"/>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2686358" y="2967402"/>
            <a:ext cx="1763997" cy="180164"/>
          </a:xfrm>
          <a:prstGeom prst="rect">
            <a:avLst/>
          </a:prstGeom>
        </p:spPr>
        <p:txBody>
          <a:bodyPr/>
          <a:lstStyle>
            <a:lvl1pPr algn="ctr">
              <a:lnSpc>
                <a:spcPct val="100000"/>
              </a:lnSpc>
              <a:defRPr lang="en-US" sz="120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2686358" y="3173005"/>
            <a:ext cx="1763997" cy="1137486"/>
          </a:xfrm>
          <a:prstGeom prst="rect">
            <a:avLst/>
          </a:prstGeom>
        </p:spPr>
        <p:txBody>
          <a:bodyPr>
            <a:normAutofit/>
          </a:bodyPr>
          <a:lstStyle>
            <a:lvl1pPr algn="ctr">
              <a:lnSpc>
                <a:spcPct val="100000"/>
              </a:lnSpc>
              <a:defRPr lang="en-US" sz="1200" b="0" dirty="0"/>
            </a:lvl1pPr>
            <a:lvl2pPr marL="128588" indent="-128588" algn="ctr">
              <a:lnSpc>
                <a:spcPct val="100000"/>
              </a:lnSpc>
              <a:spcAft>
                <a:spcPts val="225"/>
              </a:spcAft>
              <a:buClr>
                <a:schemeClr val="accent1"/>
              </a:buClr>
              <a:buFont typeface="Arial" panose="020B0604020202020204" pitchFamily="34" charset="0"/>
              <a:buChar char="•"/>
              <a:defRPr lang="en-US" sz="120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5039771" y="1509371"/>
            <a:ext cx="1188231" cy="1188000"/>
          </a:xfrm>
          <a:prstGeom prst="rect">
            <a:avLst/>
          </a:prstGeom>
          <a:solidFill>
            <a:srgbClr val="999490"/>
          </a:solidFill>
        </p:spPr>
        <p:txBody>
          <a:bodyPr lIns="72000" tIns="72000" rIns="72000" bIns="72000" anchor="ctr">
            <a:normAutofit/>
          </a:bodyPr>
          <a:lstStyle>
            <a:lvl1pPr algn="ctr">
              <a:lnSpc>
                <a:spcPct val="100000"/>
              </a:lnSpc>
              <a:defRPr lang="en-US" sz="2100" b="1" dirty="0">
                <a:solidFill>
                  <a:schemeClr val="bg1"/>
                </a:solidFill>
              </a:defRPr>
            </a:lvl1pPr>
            <a:lvl2pPr marL="128588" indent="-128588" algn="ctr">
              <a:lnSpc>
                <a:spcPct val="100000"/>
              </a:lnSpc>
              <a:spcAft>
                <a:spcPts val="225"/>
              </a:spcAft>
              <a:buClr>
                <a:schemeClr val="accent1"/>
              </a:buClr>
              <a:buFont typeface="Arial" panose="020B0604020202020204" pitchFamily="34" charset="0"/>
              <a:buChar char="•"/>
              <a:defRPr lang="en-US" dirty="0"/>
            </a:lvl2pPr>
            <a:lvl3pPr marL="270000" indent="-134541">
              <a:buClrTx/>
              <a:buFont typeface="Arial" panose="020B0604020202020204" pitchFamily="34" charset="0"/>
              <a:buChar char="­"/>
              <a:defRPr/>
            </a:lvl3pPr>
          </a:lstStyle>
          <a:p>
            <a:pPr lvl="0"/>
            <a:r>
              <a:rPr lang="en-US"/>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4751888" y="2967402"/>
            <a:ext cx="1763997" cy="180164"/>
          </a:xfrm>
          <a:prstGeom prst="rect">
            <a:avLst/>
          </a:prstGeom>
        </p:spPr>
        <p:txBody>
          <a:bodyPr/>
          <a:lstStyle>
            <a:lvl1pPr algn="ctr">
              <a:lnSpc>
                <a:spcPct val="100000"/>
              </a:lnSpc>
              <a:defRPr lang="en-US" sz="120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4751888" y="3173005"/>
            <a:ext cx="1763997" cy="1137486"/>
          </a:xfrm>
          <a:prstGeom prst="rect">
            <a:avLst/>
          </a:prstGeom>
        </p:spPr>
        <p:txBody>
          <a:bodyPr>
            <a:normAutofit/>
          </a:bodyPr>
          <a:lstStyle>
            <a:lvl1pPr algn="ctr">
              <a:lnSpc>
                <a:spcPct val="100000"/>
              </a:lnSpc>
              <a:defRPr lang="en-US" sz="1200" b="0" dirty="0"/>
            </a:lvl1pPr>
            <a:lvl2pPr marL="128588" indent="-128588" algn="ctr">
              <a:lnSpc>
                <a:spcPct val="100000"/>
              </a:lnSpc>
              <a:spcAft>
                <a:spcPts val="225"/>
              </a:spcAft>
              <a:buClr>
                <a:schemeClr val="accent1"/>
              </a:buClr>
              <a:buFont typeface="Arial" panose="020B0604020202020204" pitchFamily="34" charset="0"/>
              <a:buChar char="•"/>
              <a:defRPr lang="en-US" sz="120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7161227" y="1509371"/>
            <a:ext cx="1188231" cy="1188000"/>
          </a:xfrm>
          <a:prstGeom prst="rect">
            <a:avLst/>
          </a:prstGeom>
          <a:solidFill>
            <a:srgbClr val="D7D1CC"/>
          </a:solidFill>
        </p:spPr>
        <p:txBody>
          <a:bodyPr lIns="72000" tIns="72000" rIns="72000" bIns="72000" anchor="ctr">
            <a:normAutofit/>
          </a:bodyPr>
          <a:lstStyle>
            <a:lvl1pPr algn="ctr">
              <a:lnSpc>
                <a:spcPct val="100000"/>
              </a:lnSpc>
              <a:defRPr lang="en-US" sz="2100" b="1" dirty="0">
                <a:solidFill>
                  <a:schemeClr val="bg1"/>
                </a:solidFill>
              </a:defRPr>
            </a:lvl1pPr>
            <a:lvl2pPr marL="128588" indent="-128588" algn="ctr">
              <a:lnSpc>
                <a:spcPct val="100000"/>
              </a:lnSpc>
              <a:spcAft>
                <a:spcPts val="225"/>
              </a:spcAft>
              <a:buClr>
                <a:schemeClr val="accent1"/>
              </a:buClr>
              <a:buFont typeface="Arial" panose="020B0604020202020204" pitchFamily="34" charset="0"/>
              <a:buChar char="•"/>
              <a:defRPr lang="en-US" dirty="0"/>
            </a:lvl2pPr>
            <a:lvl3pPr marL="270000" indent="-134541">
              <a:buClrTx/>
              <a:buFont typeface="Arial" panose="020B0604020202020204" pitchFamily="34" charset="0"/>
              <a:buChar char="­"/>
              <a:defRPr/>
            </a:lvl3pPr>
          </a:lstStyle>
          <a:p>
            <a:pPr lvl="0"/>
            <a:r>
              <a:rPr lang="en-US"/>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6873344" y="2967402"/>
            <a:ext cx="1763997" cy="180164"/>
          </a:xfrm>
          <a:prstGeom prst="rect">
            <a:avLst/>
          </a:prstGeom>
        </p:spPr>
        <p:txBody>
          <a:bodyPr/>
          <a:lstStyle>
            <a:lvl1pPr algn="ctr">
              <a:lnSpc>
                <a:spcPct val="100000"/>
              </a:lnSpc>
              <a:defRPr lang="en-US" sz="1200" b="1" dirty="0">
                <a:solidFill>
                  <a:schemeClr val="accent1"/>
                </a:solidFill>
              </a:defRPr>
            </a:lvl1pPr>
            <a:lvl2pPr marL="128588" indent="-128588">
              <a:lnSpc>
                <a:spcPct val="100000"/>
              </a:lnSpc>
              <a:spcAft>
                <a:spcPts val="225"/>
              </a:spcAft>
              <a:buClr>
                <a:schemeClr val="accent1"/>
              </a:buClr>
              <a:buFont typeface="Arial" panose="020B0604020202020204" pitchFamily="34" charset="0"/>
              <a:buChar char="•"/>
              <a:defRPr lang="en-US" dirty="0"/>
            </a:lvl2pPr>
            <a:lvl3pPr marL="135459" indent="0">
              <a:buClrTx/>
              <a:buFont typeface="Arial" panose="020B0604020202020204" pitchFamily="34" charset="0"/>
              <a:buNone/>
              <a:defRPr/>
            </a:lvl3pPr>
          </a:lstStyle>
          <a:p>
            <a:pPr lvl="0"/>
            <a:r>
              <a:rPr lang="en-US"/>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6873344" y="3173005"/>
            <a:ext cx="1763997" cy="1137486"/>
          </a:xfrm>
          <a:prstGeom prst="rect">
            <a:avLst/>
          </a:prstGeom>
        </p:spPr>
        <p:txBody>
          <a:bodyPr>
            <a:normAutofit/>
          </a:bodyPr>
          <a:lstStyle>
            <a:lvl1pPr algn="ctr">
              <a:lnSpc>
                <a:spcPct val="100000"/>
              </a:lnSpc>
              <a:defRPr lang="en-US" sz="1200" b="0" dirty="0"/>
            </a:lvl1pPr>
            <a:lvl2pPr marL="128588" indent="-128588" algn="ctr">
              <a:lnSpc>
                <a:spcPct val="100000"/>
              </a:lnSpc>
              <a:spcAft>
                <a:spcPts val="225"/>
              </a:spcAft>
              <a:buClr>
                <a:schemeClr val="accent1"/>
              </a:buClr>
              <a:buFont typeface="Arial" panose="020B0604020202020204" pitchFamily="34" charset="0"/>
              <a:buChar char="•"/>
              <a:defRPr lang="en-US" sz="1200" dirty="0"/>
            </a:lvl2pPr>
            <a:lvl3pPr marL="270000" indent="-134541">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endParaRPr lang="en-AU"/>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48937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4788450" y="734400"/>
            <a:ext cx="3834000" cy="3663900"/>
          </a:xfrm>
          <a:prstGeom prst="rect">
            <a:avLst/>
          </a:prstGeom>
          <a:solidFill>
            <a:schemeClr val="accent1"/>
          </a:solidFill>
        </p:spPr>
        <p:txBody>
          <a:bodyPr lIns="180000" rIns="180000" anchor="ctr">
            <a:normAutofit/>
          </a:bodyPr>
          <a:lstStyle>
            <a:lvl1pPr marL="81000" algn="l">
              <a:defRPr sz="1350">
                <a:solidFill>
                  <a:schemeClr val="bg1"/>
                </a:solidFill>
              </a:defRPr>
            </a:lvl1pPr>
          </a:lstStyle>
          <a:p>
            <a:pPr lvl="0"/>
            <a:r>
              <a:rPr lang="en-US"/>
              <a:t>Edit Master text styles</a:t>
            </a:r>
          </a:p>
        </p:txBody>
      </p:sp>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a:xfrm>
            <a:off x="521495" y="734400"/>
            <a:ext cx="3906441" cy="351792"/>
          </a:xfrm>
        </p:spPr>
        <p:txBody>
          <a:bodyPr/>
          <a:lstStyle>
            <a:lvl1pPr>
              <a:defRPr/>
            </a:lvl1pPr>
          </a:lstStyle>
          <a:p>
            <a:r>
              <a:rPr lang="en-AU"/>
              <a:t>Title here</a:t>
            </a:r>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endParaRPr lang="en-AU"/>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917DE0E-AFB1-41FD-BC35-27DB61CA125F}" type="slidenum">
              <a:rPr lang="en-AU" smtClean="0"/>
              <a:pPr/>
              <a:t>‹#›</a:t>
            </a:fld>
            <a:endParaRPr lang="en-AU"/>
          </a:p>
        </p:txBody>
      </p:sp>
      <p:sp>
        <p:nvSpPr>
          <p:cNvPr id="15" name="Content Placeholder 14">
            <a:extLst>
              <a:ext uri="{FF2B5EF4-FFF2-40B4-BE49-F238E27FC236}">
                <a16:creationId xmlns:a16="http://schemas.microsoft.com/office/drawing/2014/main" id="{6102FA23-4F6E-4CE7-83FA-05BAC2F85D52}"/>
              </a:ext>
            </a:extLst>
          </p:cNvPr>
          <p:cNvSpPr>
            <a:spLocks noGrp="1"/>
          </p:cNvSpPr>
          <p:nvPr>
            <p:ph sz="quarter" idx="21"/>
          </p:nvPr>
        </p:nvSpPr>
        <p:spPr>
          <a:xfrm>
            <a:off x="521493" y="1622257"/>
            <a:ext cx="3898356" cy="2776043"/>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6" name="Text Placeholder 5">
            <a:extLst>
              <a:ext uri="{FF2B5EF4-FFF2-40B4-BE49-F238E27FC236}">
                <a16:creationId xmlns:a16="http://schemas.microsoft.com/office/drawing/2014/main" id="{E77735E5-7E07-439E-A173-ACABCE0324C3}"/>
              </a:ext>
            </a:extLst>
          </p:cNvPr>
          <p:cNvSpPr>
            <a:spLocks noGrp="1"/>
          </p:cNvSpPr>
          <p:nvPr>
            <p:ph type="body" sz="quarter" idx="31" hasCustomPrompt="1"/>
          </p:nvPr>
        </p:nvSpPr>
        <p:spPr>
          <a:xfrm>
            <a:off x="521493" y="1164425"/>
            <a:ext cx="390644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298622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4788450" y="734401"/>
            <a:ext cx="3834000" cy="3663440"/>
          </a:xfrm>
          <a:prstGeom prst="rect">
            <a:avLst/>
          </a:prstGeom>
          <a:solidFill>
            <a:srgbClr val="962A8B"/>
          </a:solidFill>
        </p:spPr>
        <p:txBody>
          <a:bodyPr lIns="180000" rIns="180000" anchor="ctr">
            <a:normAutofit/>
          </a:bodyPr>
          <a:lstStyle>
            <a:lvl1pPr marL="81000" algn="l">
              <a:defRPr sz="1350">
                <a:solidFill>
                  <a:schemeClr val="bg1"/>
                </a:solidFill>
              </a:defRPr>
            </a:lvl1pPr>
          </a:lstStyle>
          <a:p>
            <a:pPr lvl="0"/>
            <a:r>
              <a:rPr lang="en-US"/>
              <a:t>Edit Master text styles</a:t>
            </a:r>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endParaRPr lang="en-AU"/>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917DE0E-AFB1-41FD-BC35-27DB61CA125F}" type="slidenum">
              <a:rPr lang="en-AU" smtClean="0"/>
              <a:pPr/>
              <a:t>‹#›</a:t>
            </a:fld>
            <a:endParaRPr lang="en-AU"/>
          </a:p>
        </p:txBody>
      </p:sp>
      <p:sp>
        <p:nvSpPr>
          <p:cNvPr id="10" name="Content Placeholder 9">
            <a:extLst>
              <a:ext uri="{FF2B5EF4-FFF2-40B4-BE49-F238E27FC236}">
                <a16:creationId xmlns:a16="http://schemas.microsoft.com/office/drawing/2014/main" id="{9DF16ADB-A971-4A3C-96F9-2639482B11CF}"/>
              </a:ext>
            </a:extLst>
          </p:cNvPr>
          <p:cNvSpPr>
            <a:spLocks noGrp="1"/>
          </p:cNvSpPr>
          <p:nvPr>
            <p:ph sz="quarter" idx="23"/>
          </p:nvPr>
        </p:nvSpPr>
        <p:spPr>
          <a:xfrm>
            <a:off x="521493" y="1622701"/>
            <a:ext cx="3898356" cy="2775140"/>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1" name="Title 1">
            <a:extLst>
              <a:ext uri="{FF2B5EF4-FFF2-40B4-BE49-F238E27FC236}">
                <a16:creationId xmlns:a16="http://schemas.microsoft.com/office/drawing/2014/main" id="{6475E2FC-2D3C-4D15-BB0D-D4B480A1F98B}"/>
              </a:ext>
            </a:extLst>
          </p:cNvPr>
          <p:cNvSpPr>
            <a:spLocks noGrp="1"/>
          </p:cNvSpPr>
          <p:nvPr>
            <p:ph type="title" hasCustomPrompt="1"/>
          </p:nvPr>
        </p:nvSpPr>
        <p:spPr>
          <a:xfrm>
            <a:off x="521495" y="734400"/>
            <a:ext cx="3906441" cy="351792"/>
          </a:xfrm>
        </p:spPr>
        <p:txBody>
          <a:bodyPr/>
          <a:lstStyle>
            <a:lvl1pPr>
              <a:defRPr/>
            </a:lvl1pPr>
          </a:lstStyle>
          <a:p>
            <a:r>
              <a:rPr lang="en-AU"/>
              <a:t>Title here</a:t>
            </a:r>
          </a:p>
        </p:txBody>
      </p:sp>
      <p:sp>
        <p:nvSpPr>
          <p:cNvPr id="14" name="Text Placeholder 5">
            <a:extLst>
              <a:ext uri="{FF2B5EF4-FFF2-40B4-BE49-F238E27FC236}">
                <a16:creationId xmlns:a16="http://schemas.microsoft.com/office/drawing/2014/main" id="{B0544620-FB92-442D-8D66-3B8ACA09391A}"/>
              </a:ext>
            </a:extLst>
          </p:cNvPr>
          <p:cNvSpPr>
            <a:spLocks noGrp="1"/>
          </p:cNvSpPr>
          <p:nvPr>
            <p:ph type="body" sz="quarter" idx="31" hasCustomPrompt="1"/>
          </p:nvPr>
        </p:nvSpPr>
        <p:spPr>
          <a:xfrm>
            <a:off x="521493" y="1164426"/>
            <a:ext cx="390644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340337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4788450" y="756251"/>
            <a:ext cx="3834000" cy="3663900"/>
          </a:xfrm>
          <a:prstGeom prst="rect">
            <a:avLst/>
          </a:prstGeom>
          <a:solidFill>
            <a:srgbClr val="D7D1CC"/>
          </a:solidFill>
        </p:spPr>
        <p:txBody>
          <a:bodyPr lIns="180000" rIns="180000" anchor="ctr">
            <a:normAutofit/>
          </a:bodyPr>
          <a:lstStyle>
            <a:lvl1pPr marL="81000" algn="l">
              <a:defRPr sz="1350">
                <a:solidFill>
                  <a:schemeClr val="tx1"/>
                </a:solidFill>
              </a:defRPr>
            </a:lvl1pPr>
          </a:lstStyle>
          <a:p>
            <a:pPr lvl="0"/>
            <a:r>
              <a:rPr lang="en-US"/>
              <a:t>Edit Master text styles</a:t>
            </a:r>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endParaRPr lang="en-AU"/>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a:p>
        </p:txBody>
      </p:sp>
      <p:sp>
        <p:nvSpPr>
          <p:cNvPr id="15" name="Content Placeholder 14">
            <a:extLst>
              <a:ext uri="{FF2B5EF4-FFF2-40B4-BE49-F238E27FC236}">
                <a16:creationId xmlns:a16="http://schemas.microsoft.com/office/drawing/2014/main" id="{97467BC2-B2BE-4205-B9B5-DA5CC1F6A008}"/>
              </a:ext>
            </a:extLst>
          </p:cNvPr>
          <p:cNvSpPr>
            <a:spLocks noGrp="1"/>
          </p:cNvSpPr>
          <p:nvPr>
            <p:ph sz="quarter" idx="23"/>
          </p:nvPr>
        </p:nvSpPr>
        <p:spPr>
          <a:xfrm>
            <a:off x="521492" y="1622700"/>
            <a:ext cx="3898356" cy="2797451"/>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6" name="Title 1">
            <a:extLst>
              <a:ext uri="{FF2B5EF4-FFF2-40B4-BE49-F238E27FC236}">
                <a16:creationId xmlns:a16="http://schemas.microsoft.com/office/drawing/2014/main" id="{D1D1FD25-98B7-4075-B181-7E91AA14BBA1}"/>
              </a:ext>
            </a:extLst>
          </p:cNvPr>
          <p:cNvSpPr>
            <a:spLocks noGrp="1"/>
          </p:cNvSpPr>
          <p:nvPr>
            <p:ph type="title" hasCustomPrompt="1"/>
          </p:nvPr>
        </p:nvSpPr>
        <p:spPr>
          <a:xfrm>
            <a:off x="521495" y="734400"/>
            <a:ext cx="3906441" cy="351792"/>
          </a:xfrm>
        </p:spPr>
        <p:txBody>
          <a:bodyPr/>
          <a:lstStyle>
            <a:lvl1pPr>
              <a:defRPr/>
            </a:lvl1pPr>
          </a:lstStyle>
          <a:p>
            <a:r>
              <a:rPr lang="en-AU"/>
              <a:t>Title here</a:t>
            </a:r>
          </a:p>
        </p:txBody>
      </p:sp>
      <p:sp>
        <p:nvSpPr>
          <p:cNvPr id="17" name="Text Placeholder 5">
            <a:extLst>
              <a:ext uri="{FF2B5EF4-FFF2-40B4-BE49-F238E27FC236}">
                <a16:creationId xmlns:a16="http://schemas.microsoft.com/office/drawing/2014/main" id="{AC596C78-2D0A-467F-BBBA-B45A6E93091E}"/>
              </a:ext>
            </a:extLst>
          </p:cNvPr>
          <p:cNvSpPr>
            <a:spLocks noGrp="1"/>
          </p:cNvSpPr>
          <p:nvPr>
            <p:ph type="body" sz="quarter" idx="31" hasCustomPrompt="1"/>
          </p:nvPr>
        </p:nvSpPr>
        <p:spPr>
          <a:xfrm>
            <a:off x="521493" y="1163700"/>
            <a:ext cx="390644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83613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4788450" y="756215"/>
            <a:ext cx="3834000" cy="3663900"/>
          </a:xfrm>
          <a:prstGeom prst="rect">
            <a:avLst/>
          </a:prstGeom>
          <a:solidFill>
            <a:srgbClr val="999490"/>
          </a:solidFill>
        </p:spPr>
        <p:txBody>
          <a:bodyPr lIns="180000" rIns="180000" anchor="ctr">
            <a:normAutofit/>
          </a:bodyPr>
          <a:lstStyle>
            <a:lvl1pPr marL="81000" algn="l">
              <a:defRPr sz="1350">
                <a:solidFill>
                  <a:schemeClr val="bg1"/>
                </a:solidFill>
              </a:defRPr>
            </a:lvl1pPr>
          </a:lstStyle>
          <a:p>
            <a:pPr lvl="0"/>
            <a:r>
              <a:rPr lang="en-US"/>
              <a:t>Edit Master text styles</a:t>
            </a:r>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endParaRPr lang="en-AU"/>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917DE0E-AFB1-41FD-BC35-27DB61CA125F}" type="slidenum">
              <a:rPr lang="en-AU" smtClean="0"/>
              <a:pPr/>
              <a:t>‹#›</a:t>
            </a:fld>
            <a:endParaRPr lang="en-AU"/>
          </a:p>
        </p:txBody>
      </p:sp>
      <p:sp>
        <p:nvSpPr>
          <p:cNvPr id="14" name="Content Placeholder 13">
            <a:extLst>
              <a:ext uri="{FF2B5EF4-FFF2-40B4-BE49-F238E27FC236}">
                <a16:creationId xmlns:a16="http://schemas.microsoft.com/office/drawing/2014/main" id="{B6ED75D5-4A4F-4C1A-87D9-0AF5841C602D}"/>
              </a:ext>
            </a:extLst>
          </p:cNvPr>
          <p:cNvSpPr>
            <a:spLocks noGrp="1"/>
          </p:cNvSpPr>
          <p:nvPr>
            <p:ph sz="quarter" idx="21"/>
          </p:nvPr>
        </p:nvSpPr>
        <p:spPr>
          <a:xfrm>
            <a:off x="521438" y="1622700"/>
            <a:ext cx="3898356" cy="2797415"/>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5" name="Title 1">
            <a:extLst>
              <a:ext uri="{FF2B5EF4-FFF2-40B4-BE49-F238E27FC236}">
                <a16:creationId xmlns:a16="http://schemas.microsoft.com/office/drawing/2014/main" id="{40B64CD2-00BE-477A-85FC-603E001D59A5}"/>
              </a:ext>
            </a:extLst>
          </p:cNvPr>
          <p:cNvSpPr>
            <a:spLocks noGrp="1"/>
          </p:cNvSpPr>
          <p:nvPr>
            <p:ph type="title" hasCustomPrompt="1"/>
          </p:nvPr>
        </p:nvSpPr>
        <p:spPr>
          <a:xfrm>
            <a:off x="521495" y="734400"/>
            <a:ext cx="3906441" cy="351792"/>
          </a:xfrm>
        </p:spPr>
        <p:txBody>
          <a:bodyPr/>
          <a:lstStyle>
            <a:lvl1pPr>
              <a:defRPr/>
            </a:lvl1pPr>
          </a:lstStyle>
          <a:p>
            <a:r>
              <a:rPr lang="en-AU"/>
              <a:t>Title here</a:t>
            </a:r>
          </a:p>
        </p:txBody>
      </p:sp>
      <p:sp>
        <p:nvSpPr>
          <p:cNvPr id="16" name="Text Placeholder 5">
            <a:extLst>
              <a:ext uri="{FF2B5EF4-FFF2-40B4-BE49-F238E27FC236}">
                <a16:creationId xmlns:a16="http://schemas.microsoft.com/office/drawing/2014/main" id="{906C11C8-809D-4D04-925A-33C6DB34BE57}"/>
              </a:ext>
            </a:extLst>
          </p:cNvPr>
          <p:cNvSpPr>
            <a:spLocks noGrp="1"/>
          </p:cNvSpPr>
          <p:nvPr>
            <p:ph type="body" sz="quarter" idx="31" hasCustomPrompt="1"/>
          </p:nvPr>
        </p:nvSpPr>
        <p:spPr>
          <a:xfrm>
            <a:off x="521439" y="1164426"/>
            <a:ext cx="3906440"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64876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6084095" y="1530274"/>
            <a:ext cx="2538411" cy="2753833"/>
          </a:xfrm>
          <a:prstGeom prst="rect">
            <a:avLst/>
          </a:prstGeom>
          <a:solidFill>
            <a:schemeClr val="accent1"/>
          </a:solidFill>
        </p:spPr>
        <p:txBody>
          <a:bodyPr lIns="180000" tIns="108000" rIns="180000" bIns="180000" anchor="t">
            <a:normAutofit/>
          </a:bodyPr>
          <a:lstStyle>
            <a:lvl1pPr marL="214313" indent="-214313" algn="l">
              <a:buClr>
                <a:schemeClr val="bg1"/>
              </a:buClr>
              <a:buFont typeface="Arial" panose="020B0604020202020204" pitchFamily="34" charset="0"/>
              <a:buChar char="•"/>
              <a:defRPr sz="1050">
                <a:solidFill>
                  <a:schemeClr val="bg1"/>
                </a:solidFill>
              </a:defRPr>
            </a:lvl1pPr>
          </a:lstStyle>
          <a:p>
            <a:pPr lvl="0"/>
            <a:r>
              <a:rPr lang="en-AU"/>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521496" y="1522800"/>
            <a:ext cx="2538411" cy="2753833"/>
          </a:xfrm>
          <a:prstGeom prst="rect">
            <a:avLst/>
          </a:prstGeom>
          <a:solidFill>
            <a:srgbClr val="962A8B"/>
          </a:solidFill>
        </p:spPr>
        <p:txBody>
          <a:bodyPr lIns="180000" tIns="108000" rIns="180000" bIns="180000" anchor="t">
            <a:normAutofit/>
          </a:bodyPr>
          <a:lstStyle>
            <a:lvl1pPr marL="214313" indent="-214313" algn="l">
              <a:buClr>
                <a:schemeClr val="bg1"/>
              </a:buClr>
              <a:buFont typeface="Arial" panose="020B0604020202020204" pitchFamily="34" charset="0"/>
              <a:buChar char="•"/>
              <a:defRPr sz="1050">
                <a:solidFill>
                  <a:schemeClr val="bg1"/>
                </a:solidFill>
              </a:defRPr>
            </a:lvl1pPr>
          </a:lstStyle>
          <a:p>
            <a:pPr lvl="0"/>
            <a:r>
              <a:rPr lang="en-AU"/>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3290441" y="1524793"/>
            <a:ext cx="2538411" cy="2753833"/>
          </a:xfrm>
          <a:prstGeom prst="rect">
            <a:avLst/>
          </a:prstGeom>
          <a:solidFill>
            <a:srgbClr val="999490"/>
          </a:solidFill>
        </p:spPr>
        <p:txBody>
          <a:bodyPr lIns="180000" tIns="108000" rIns="180000" bIns="180000" anchor="t">
            <a:normAutofit/>
          </a:bodyPr>
          <a:lstStyle>
            <a:lvl1pPr marL="214313" indent="-214313" algn="l">
              <a:buClr>
                <a:schemeClr val="bg1"/>
              </a:buClr>
              <a:buFont typeface="Arial" panose="020B0604020202020204" pitchFamily="34" charset="0"/>
              <a:buChar char="•"/>
              <a:defRPr sz="1050">
                <a:solidFill>
                  <a:schemeClr val="bg1"/>
                </a:solidFill>
              </a:defRPr>
            </a:lvl1pPr>
          </a:lstStyle>
          <a:p>
            <a:pPr lvl="0"/>
            <a:r>
              <a:rPr lang="en-AU"/>
              <a:t>[Enter text – You can change the colour of this placeholder under the ‘Shape fill’ menu]</a:t>
            </a:r>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endParaRPr lang="en-AU"/>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917DE0E-AFB1-41FD-BC35-27DB61CA125F}" type="slidenum">
              <a:rPr lang="en-AU" smtClean="0"/>
              <a:pPr/>
              <a:t>‹#›</a:t>
            </a:fld>
            <a:endParaRPr lang="en-AU"/>
          </a:p>
        </p:txBody>
      </p:sp>
      <p:sp>
        <p:nvSpPr>
          <p:cNvPr id="17" name="Text Placeholder 5">
            <a:extLst>
              <a:ext uri="{FF2B5EF4-FFF2-40B4-BE49-F238E27FC236}">
                <a16:creationId xmlns:a16="http://schemas.microsoft.com/office/drawing/2014/main" id="{B4749D6D-DBC4-4697-B59F-A3C7324B6856}"/>
              </a:ext>
            </a:extLst>
          </p:cNvPr>
          <p:cNvSpPr>
            <a:spLocks noGrp="1"/>
          </p:cNvSpPr>
          <p:nvPr>
            <p:ph type="body" sz="quarter" idx="31" hasCustomPrompt="1"/>
          </p:nvPr>
        </p:nvSpPr>
        <p:spPr>
          <a:xfrm>
            <a:off x="521495" y="1023300"/>
            <a:ext cx="8101012"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407037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4713905" y="3270893"/>
            <a:ext cx="3898900" cy="102600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AU"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endParaRPr lang="en-AU"/>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917DE0E-AFB1-41FD-BC35-27DB61CA125F}" type="slidenum">
              <a:rPr lang="en-AU" smtClean="0"/>
              <a:pPr/>
              <a:t>‹#›</a:t>
            </a:fld>
            <a:endParaRPr lang="en-AU"/>
          </a:p>
        </p:txBody>
      </p:sp>
      <p:sp>
        <p:nvSpPr>
          <p:cNvPr id="29" name="Content Placeholder 28">
            <a:extLst>
              <a:ext uri="{FF2B5EF4-FFF2-40B4-BE49-F238E27FC236}">
                <a16:creationId xmlns:a16="http://schemas.microsoft.com/office/drawing/2014/main" id="{40A5220A-8DEB-49E1-AD72-4DE38F10001D}"/>
              </a:ext>
            </a:extLst>
          </p:cNvPr>
          <p:cNvSpPr>
            <a:spLocks noGrp="1"/>
          </p:cNvSpPr>
          <p:nvPr>
            <p:ph sz="quarter" idx="31"/>
          </p:nvPr>
        </p:nvSpPr>
        <p:spPr>
          <a:xfrm>
            <a:off x="521099" y="1522800"/>
            <a:ext cx="3898899" cy="1026170"/>
          </a:xfrm>
          <a:custGeom>
            <a:avLst/>
            <a:gdLst>
              <a:gd name="connsiteX0" fmla="*/ 0 w 5198532"/>
              <a:gd name="connsiteY0" fmla="*/ 0 h 1368226"/>
              <a:gd name="connsiteX1" fmla="*/ 5198532 w 5198532"/>
              <a:gd name="connsiteY1" fmla="*/ 0 h 1368226"/>
              <a:gd name="connsiteX2" fmla="*/ 5198532 w 5198532"/>
              <a:gd name="connsiteY2" fmla="*/ 1368226 h 1368226"/>
              <a:gd name="connsiteX3" fmla="*/ 0 w 5198532"/>
              <a:gd name="connsiteY3" fmla="*/ 1368226 h 1368226"/>
            </a:gdLst>
            <a:ahLst/>
            <a:cxnLst>
              <a:cxn ang="0">
                <a:pos x="connsiteX0" y="connsiteY0"/>
              </a:cxn>
              <a:cxn ang="0">
                <a:pos x="connsiteX1" y="connsiteY1"/>
              </a:cxn>
              <a:cxn ang="0">
                <a:pos x="connsiteX2" y="connsiteY2"/>
              </a:cxn>
              <a:cxn ang="0">
                <a:pos x="connsiteX3" y="connsiteY3"/>
              </a:cxn>
            </a:cxnLst>
            <a:rect l="l" t="t" r="r" b="b"/>
            <a:pathLst>
              <a:path w="5198532" h="1368226">
                <a:moveTo>
                  <a:pt x="0" y="0"/>
                </a:moveTo>
                <a:lnTo>
                  <a:pt x="5198532" y="0"/>
                </a:lnTo>
                <a:lnTo>
                  <a:pt x="5198532" y="1368226"/>
                </a:lnTo>
                <a:lnTo>
                  <a:pt x="0" y="1368226"/>
                </a:lnTo>
                <a:close/>
              </a:path>
            </a:pathLst>
          </a:custGeom>
        </p:spPr>
        <p:txBody>
          <a:bodyPr vert="horz" lIns="0" tIns="0" rIns="0" bIns="0" rtlCol="0">
            <a:noAutofit/>
          </a:bodyPr>
          <a:lstStyle>
            <a:lvl1pPr>
              <a:defRPr lang="en-US" dirty="0" smtClean="0"/>
            </a:lvl1pPr>
            <a:lvl2pPr>
              <a:defRPr lang="en-US" dirty="0" smtClean="0"/>
            </a:lvl2pPr>
            <a:lvl3pPr>
              <a:defRPr lang="en-US" dirty="0" smtClean="0"/>
            </a:lvl3pPr>
            <a:lvl4pPr>
              <a:defRPr lang="en-AU"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0" name="Text Placeholder 5">
            <a:extLst>
              <a:ext uri="{FF2B5EF4-FFF2-40B4-BE49-F238E27FC236}">
                <a16:creationId xmlns:a16="http://schemas.microsoft.com/office/drawing/2014/main" id="{76E37327-CD28-4B4C-A327-FE60BBD71F6C}"/>
              </a:ext>
            </a:extLst>
          </p:cNvPr>
          <p:cNvSpPr>
            <a:spLocks noGrp="1"/>
          </p:cNvSpPr>
          <p:nvPr>
            <p:ph type="body" sz="quarter" idx="32" hasCustomPrompt="1"/>
          </p:nvPr>
        </p:nvSpPr>
        <p:spPr>
          <a:xfrm>
            <a:off x="521495" y="1023300"/>
            <a:ext cx="7181999" cy="379599"/>
          </a:xfrm>
          <a:prstGeom prst="rect">
            <a:avLst/>
          </a:prstGeom>
        </p:spPr>
        <p:txBody>
          <a:bodyPr>
            <a:normAutofit/>
          </a:bodyPr>
          <a:lstStyle>
            <a:lvl1pPr>
              <a:lnSpc>
                <a:spcPct val="100000"/>
              </a:lnSpc>
              <a:defRPr sz="1200" b="0">
                <a:solidFill>
                  <a:schemeClr val="tx2"/>
                </a:solidFill>
              </a:defRPr>
            </a:lvl1pPr>
            <a:lvl2pPr marL="459" indent="0">
              <a:buNone/>
              <a:defRPr/>
            </a:lvl2pPr>
          </a:lstStyle>
          <a:p>
            <a:pPr lvl="0"/>
            <a:r>
              <a:rPr lang="en-US"/>
              <a:t>[Subtitle]</a:t>
            </a:r>
          </a:p>
        </p:txBody>
      </p:sp>
      <p:sp>
        <p:nvSpPr>
          <p:cNvPr id="3" name="Text Placeholder 8">
            <a:extLst>
              <a:ext uri="{FF2B5EF4-FFF2-40B4-BE49-F238E27FC236}">
                <a16:creationId xmlns:a16="http://schemas.microsoft.com/office/drawing/2014/main" id="{ACC5E923-0F11-FC3D-67D3-132B5FEF90D8}"/>
              </a:ext>
            </a:extLst>
          </p:cNvPr>
          <p:cNvSpPr>
            <a:spLocks noGrp="1"/>
          </p:cNvSpPr>
          <p:nvPr>
            <p:ph type="body" sz="quarter" idx="28"/>
          </p:nvPr>
        </p:nvSpPr>
        <p:spPr>
          <a:xfrm>
            <a:off x="507282" y="2668871"/>
            <a:ext cx="3887788" cy="1628022"/>
          </a:xfrm>
          <a:prstGeom prst="rect">
            <a:avLst/>
          </a:prstGeom>
        </p:spPr>
        <p:txBody>
          <a:bodyPr vert="horz" lIns="0" tIns="0" rIns="0" bIns="0" rtlCol="0">
            <a:noAutofit/>
          </a:bodyPr>
          <a:lstStyle>
            <a:lvl1pPr>
              <a:defRPr lang="en-US" sz="1050" dirty="0" smtClean="0"/>
            </a:lvl1pPr>
            <a:lvl2pPr>
              <a:defRPr lang="en-US" sz="1050" dirty="0" smtClean="0"/>
            </a:lvl2pPr>
            <a:lvl3pPr>
              <a:defRPr lang="en-US" sz="1050" dirty="0" smtClean="0"/>
            </a:lvl3pPr>
            <a:lvl4pPr>
              <a:defRPr lang="en-AU" sz="105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8">
            <a:extLst>
              <a:ext uri="{FF2B5EF4-FFF2-40B4-BE49-F238E27FC236}">
                <a16:creationId xmlns:a16="http://schemas.microsoft.com/office/drawing/2014/main" id="{C9CC4669-D5CF-188B-5A79-8AB02D9BAEF8}"/>
              </a:ext>
            </a:extLst>
          </p:cNvPr>
          <p:cNvSpPr>
            <a:spLocks noGrp="1"/>
          </p:cNvSpPr>
          <p:nvPr>
            <p:ph type="body" sz="quarter" idx="33"/>
          </p:nvPr>
        </p:nvSpPr>
        <p:spPr>
          <a:xfrm>
            <a:off x="4713905" y="1522800"/>
            <a:ext cx="3887788" cy="1628022"/>
          </a:xfrm>
          <a:prstGeom prst="rect">
            <a:avLst/>
          </a:prstGeom>
        </p:spPr>
        <p:txBody>
          <a:bodyPr vert="horz" lIns="0" tIns="0" rIns="0" bIns="0" rtlCol="0">
            <a:noAutofit/>
          </a:bodyPr>
          <a:lstStyle>
            <a:lvl1pPr>
              <a:defRPr lang="en-US" sz="1050" dirty="0" smtClean="0"/>
            </a:lvl1pPr>
            <a:lvl2pPr>
              <a:defRPr lang="en-US" sz="1050" dirty="0" smtClean="0"/>
            </a:lvl2pPr>
            <a:lvl3pPr>
              <a:defRPr lang="en-US" sz="1050" dirty="0" smtClean="0"/>
            </a:lvl3pPr>
            <a:lvl4pPr>
              <a:defRPr lang="en-AU" sz="1050" dirty="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7068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19C6CF3-60A7-899D-2A0B-5CB145E232EB}"/>
              </a:ext>
            </a:extLst>
          </p:cNvPr>
          <p:cNvSpPr>
            <a:spLocks noGrp="1"/>
          </p:cNvSpPr>
          <p:nvPr>
            <p:ph type="pic" sz="quarter" idx="10" hasCustomPrompt="1"/>
          </p:nvPr>
        </p:nvSpPr>
        <p:spPr>
          <a:xfrm>
            <a:off x="-388" y="-1"/>
            <a:ext cx="9144000" cy="5154201"/>
          </a:xfrm>
          <a:custGeom>
            <a:avLst/>
            <a:gdLst>
              <a:gd name="connsiteX0" fmla="*/ 0 w 12192000"/>
              <a:gd name="connsiteY0" fmla="*/ 0 h 6872268"/>
              <a:gd name="connsiteX1" fmla="*/ 12192000 w 12192000"/>
              <a:gd name="connsiteY1" fmla="*/ 0 h 6872268"/>
              <a:gd name="connsiteX2" fmla="*/ 12192000 w 12192000"/>
              <a:gd name="connsiteY2" fmla="*/ 5251292 h 6872268"/>
              <a:gd name="connsiteX3" fmla="*/ 10416728 w 12192000"/>
              <a:gd name="connsiteY3" fmla="*/ 5297443 h 6872268"/>
              <a:gd name="connsiteX4" fmla="*/ 8988458 w 12192000"/>
              <a:gd name="connsiteY4" fmla="*/ 6506827 h 6872268"/>
              <a:gd name="connsiteX5" fmla="*/ 10312164 w 12192000"/>
              <a:gd name="connsiteY5" fmla="*/ 6272439 h 6872268"/>
              <a:gd name="connsiteX6" fmla="*/ 12192000 w 12192000"/>
              <a:gd name="connsiteY6" fmla="*/ 6872268 h 6872268"/>
              <a:gd name="connsiteX7" fmla="*/ 3635124 w 12192000"/>
              <a:gd name="connsiteY7" fmla="*/ 6872268 h 6872268"/>
              <a:gd name="connsiteX8" fmla="*/ 0 w 12192000"/>
              <a:gd name="connsiteY8" fmla="*/ 2707855 h 687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72268">
                <a:moveTo>
                  <a:pt x="0" y="0"/>
                </a:moveTo>
                <a:lnTo>
                  <a:pt x="12192000" y="0"/>
                </a:lnTo>
                <a:lnTo>
                  <a:pt x="12192000" y="5251292"/>
                </a:lnTo>
                <a:cubicBezTo>
                  <a:pt x="12134360" y="5231554"/>
                  <a:pt x="11296689" y="4833021"/>
                  <a:pt x="10416728" y="5297443"/>
                </a:cubicBezTo>
                <a:cubicBezTo>
                  <a:pt x="9967189" y="5534444"/>
                  <a:pt x="9070284" y="6409008"/>
                  <a:pt x="8988458" y="6506827"/>
                </a:cubicBezTo>
                <a:cubicBezTo>
                  <a:pt x="9362107" y="6191166"/>
                  <a:pt x="9534740" y="6036165"/>
                  <a:pt x="10312164" y="6272439"/>
                </a:cubicBezTo>
                <a:cubicBezTo>
                  <a:pt x="10997769" y="6480414"/>
                  <a:pt x="11756510" y="6812911"/>
                  <a:pt x="12192000" y="6872268"/>
                </a:cubicBezTo>
                <a:lnTo>
                  <a:pt x="3635124" y="6872268"/>
                </a:lnTo>
                <a:cubicBezTo>
                  <a:pt x="1517628" y="6226578"/>
                  <a:pt x="0" y="4465548"/>
                  <a:pt x="0" y="2707855"/>
                </a:cubicBez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9" name="Text Placeholder 27">
            <a:extLst>
              <a:ext uri="{FF2B5EF4-FFF2-40B4-BE49-F238E27FC236}">
                <a16:creationId xmlns:a16="http://schemas.microsoft.com/office/drawing/2014/main" id="{2D5D6F3A-F693-467C-8FA0-0B09E09F2971}"/>
              </a:ext>
            </a:extLst>
          </p:cNvPr>
          <p:cNvSpPr>
            <a:spLocks noGrp="1"/>
          </p:cNvSpPr>
          <p:nvPr>
            <p:ph type="body" sz="quarter" idx="12" hasCustomPrompt="1"/>
          </p:nvPr>
        </p:nvSpPr>
        <p:spPr>
          <a:xfrm>
            <a:off x="7735500" y="270000"/>
            <a:ext cx="1131300" cy="2943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pPr lvl="0"/>
            <a:r>
              <a:rPr lang="en-US"/>
              <a:t> </a:t>
            </a:r>
            <a:endParaRPr lang="en-AU"/>
          </a:p>
        </p:txBody>
      </p:sp>
      <p:sp>
        <p:nvSpPr>
          <p:cNvPr id="17" name="Title 1">
            <a:extLst>
              <a:ext uri="{FF2B5EF4-FFF2-40B4-BE49-F238E27FC236}">
                <a16:creationId xmlns:a16="http://schemas.microsoft.com/office/drawing/2014/main" id="{66432C9E-CC92-4B1E-A531-00A7F945EA89}"/>
              </a:ext>
            </a:extLst>
          </p:cNvPr>
          <p:cNvSpPr>
            <a:spLocks noGrp="1"/>
          </p:cNvSpPr>
          <p:nvPr>
            <p:ph type="title" hasCustomPrompt="1"/>
          </p:nvPr>
        </p:nvSpPr>
        <p:spPr>
          <a:xfrm>
            <a:off x="1277634" y="1509062"/>
            <a:ext cx="3834426" cy="972108"/>
          </a:xfrm>
        </p:spPr>
        <p:txBody>
          <a:bodyPr vert="horz" lIns="0" tIns="0" rIns="0" bIns="0" rtlCol="0" anchor="t">
            <a:noAutofit/>
          </a:bodyPr>
          <a:lstStyle>
            <a:lvl1pPr>
              <a:defRPr kumimoji="0" lang="en-AU" sz="3225"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a:t>Presentation title goes here</a:t>
            </a:r>
            <a:endParaRPr lang="en-AU"/>
          </a:p>
        </p:txBody>
      </p:sp>
      <p:sp>
        <p:nvSpPr>
          <p:cNvPr id="18" name="Text Placeholder 6">
            <a:extLst>
              <a:ext uri="{FF2B5EF4-FFF2-40B4-BE49-F238E27FC236}">
                <a16:creationId xmlns:a16="http://schemas.microsoft.com/office/drawing/2014/main" id="{08B01333-1B7A-4924-B0F3-974EA92411A2}"/>
              </a:ext>
            </a:extLst>
          </p:cNvPr>
          <p:cNvSpPr>
            <a:spLocks noGrp="1"/>
          </p:cNvSpPr>
          <p:nvPr>
            <p:ph type="body" sz="quarter" idx="11" hasCustomPrompt="1"/>
          </p:nvPr>
        </p:nvSpPr>
        <p:spPr>
          <a:xfrm>
            <a:off x="1277614" y="2654331"/>
            <a:ext cx="3837623" cy="184666"/>
          </a:xfrm>
          <a:prstGeom prst="rect">
            <a:avLst/>
          </a:prstGeom>
        </p:spPr>
        <p:txBody>
          <a:bodyPr vert="horz" wrap="square" lIns="0" tIns="0" rIns="0" bIns="0" rtlCol="0" anchor="t">
            <a:noAutofit/>
          </a:bodyPr>
          <a:lstStyle>
            <a:lvl1pPr>
              <a:defRPr lang="en-US" sz="1200" b="1" spc="0" baseline="0" dirty="0">
                <a:solidFill>
                  <a:schemeClr val="bg1"/>
                </a:solidFill>
                <a:latin typeface="+mn-lt"/>
                <a:ea typeface="+mj-ea"/>
                <a:cs typeface="+mj-cs"/>
              </a:defRPr>
            </a:lvl1pPr>
          </a:lstStyle>
          <a:p>
            <a:pPr lvl="0">
              <a:lnSpc>
                <a:spcPct val="100000"/>
              </a:lnSpc>
              <a:spcBef>
                <a:spcPct val="0"/>
              </a:spcBef>
            </a:pPr>
            <a:r>
              <a:rPr lang="en-US"/>
              <a:t>Presentation subtitle goes here</a:t>
            </a:r>
          </a:p>
        </p:txBody>
      </p:sp>
    </p:spTree>
    <p:extLst>
      <p:ext uri="{BB962C8B-B14F-4D97-AF65-F5344CB8AC3E}">
        <p14:creationId xmlns:p14="http://schemas.microsoft.com/office/powerpoint/2010/main" val="111816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4680696" y="1819645"/>
            <a:ext cx="3914999" cy="948458"/>
          </a:xfrm>
          <a:prstGeom prst="rect">
            <a:avLst/>
          </a:prstGeom>
        </p:spPr>
        <p:txBody>
          <a:bodyPr/>
          <a:lstStyle/>
          <a:p>
            <a:pPr lvl="0"/>
            <a:r>
              <a:rPr lang="en-AU"/>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4680696" y="3253825"/>
            <a:ext cx="3914997" cy="1026000"/>
          </a:xfrm>
          <a:prstGeom prst="rect">
            <a:avLst/>
          </a:prstGeom>
        </p:spPr>
        <p:txBody>
          <a:bodyPr/>
          <a:lstStyle>
            <a:lvl1pPr>
              <a:defRPr/>
            </a:lvl1pPr>
          </a:lstStyle>
          <a:p>
            <a:pPr lvl="0"/>
            <a:r>
              <a:rPr lang="en-US"/>
              <a:t> </a:t>
            </a:r>
            <a:endParaRPr lang="en-AU"/>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4680696" y="3044962"/>
            <a:ext cx="3916602" cy="243000"/>
          </a:xfrm>
          <a:prstGeom prst="rect">
            <a:avLst/>
          </a:prstGeom>
        </p:spPr>
        <p:txBody>
          <a:bodyPr/>
          <a:lstStyle>
            <a:lvl1pPr>
              <a:lnSpc>
                <a:spcPct val="100000"/>
              </a:lnSpc>
              <a:defRPr sz="1050" b="1">
                <a:solidFill>
                  <a:schemeClr val="accent1"/>
                </a:solidFill>
              </a:defRPr>
            </a:lvl1pPr>
            <a:lvl6pPr>
              <a:defRPr b="0"/>
            </a:lvl6pPr>
          </a:lstStyle>
          <a:p>
            <a:pPr lvl="0"/>
            <a:r>
              <a:rPr lang="en-US"/>
              <a:t>Click to 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521100" y="1522800"/>
            <a:ext cx="3887788" cy="1242000"/>
          </a:xfrm>
          <a:prstGeom prst="rect">
            <a:avLst/>
          </a:prstGeom>
        </p:spPr>
        <p:txBody>
          <a:bodyPr vert="horz" lIns="0" tIns="0" rIns="0" bIns="0" rtlCol="0">
            <a:noAutofit/>
          </a:bodyPr>
          <a:lstStyle>
            <a:lvl1pPr>
              <a:defRPr lang="en-US" sz="1050" dirty="0" smtClean="0"/>
            </a:lvl1pPr>
            <a:lvl2pPr>
              <a:defRPr lang="en-US" sz="1050" dirty="0" smtClean="0"/>
            </a:lvl2pPr>
            <a:lvl3pPr>
              <a:defRPr lang="en-US" sz="1050" dirty="0" smtClean="0"/>
            </a:lvl3pPr>
            <a:lvl4pPr>
              <a:defRPr lang="en-AU" sz="105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521100" y="3037825"/>
            <a:ext cx="3887788" cy="1242000"/>
          </a:xfrm>
          <a:prstGeom prst="rect">
            <a:avLst/>
          </a:prstGeom>
        </p:spPr>
        <p:txBody>
          <a:bodyPr vert="horz" lIns="0" tIns="0" rIns="0" bIns="0" rtlCol="0">
            <a:noAutofit/>
          </a:bodyPr>
          <a:lstStyle>
            <a:lvl1pPr>
              <a:defRPr lang="en-US" sz="1050" dirty="0" smtClean="0"/>
            </a:lvl1pPr>
            <a:lvl2pPr>
              <a:defRPr lang="en-US" sz="1050" dirty="0" smtClean="0"/>
            </a:lvl2pPr>
            <a:lvl3pPr>
              <a:defRPr lang="en-US" sz="1050" dirty="0" smtClean="0"/>
            </a:lvl3pPr>
            <a:lvl4pPr>
              <a:defRPr lang="en-AU" sz="105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endParaRPr lang="en-AU"/>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917DE0E-AFB1-41FD-BC35-27DB61CA125F}" type="slidenum">
              <a:rPr lang="en-AU" smtClean="0"/>
              <a:pPr/>
              <a:t>‹#›</a:t>
            </a:fld>
            <a:endParaRPr lang="en-AU"/>
          </a:p>
        </p:txBody>
      </p:sp>
      <p:sp>
        <p:nvSpPr>
          <p:cNvPr id="25" name="Text Placeholder 5">
            <a:extLst>
              <a:ext uri="{FF2B5EF4-FFF2-40B4-BE49-F238E27FC236}">
                <a16:creationId xmlns:a16="http://schemas.microsoft.com/office/drawing/2014/main" id="{E3EEABC2-F12A-48B3-8BD1-6F2CE1CA2422}"/>
              </a:ext>
            </a:extLst>
          </p:cNvPr>
          <p:cNvSpPr>
            <a:spLocks noGrp="1"/>
          </p:cNvSpPr>
          <p:nvPr>
            <p:ph type="body" sz="quarter" idx="35"/>
          </p:nvPr>
        </p:nvSpPr>
        <p:spPr>
          <a:xfrm>
            <a:off x="4680696" y="1521125"/>
            <a:ext cx="3916602" cy="243000"/>
          </a:xfrm>
          <a:prstGeom prst="rect">
            <a:avLst/>
          </a:prstGeom>
        </p:spPr>
        <p:txBody>
          <a:bodyPr/>
          <a:lstStyle>
            <a:lvl1pPr>
              <a:lnSpc>
                <a:spcPct val="100000"/>
              </a:lnSpc>
              <a:defRPr sz="1050" b="1">
                <a:solidFill>
                  <a:schemeClr val="accent1"/>
                </a:solidFill>
              </a:defRPr>
            </a:lvl1pPr>
            <a:lvl6pPr>
              <a:defRPr b="0"/>
            </a:lvl6pPr>
          </a:lstStyle>
          <a:p>
            <a:pPr lvl="0"/>
            <a:r>
              <a:rPr lang="en-US"/>
              <a:t>Click to edit Master text styles</a:t>
            </a:r>
          </a:p>
        </p:txBody>
      </p:sp>
      <p:sp>
        <p:nvSpPr>
          <p:cNvPr id="26" name="Text Placeholder 5">
            <a:extLst>
              <a:ext uri="{FF2B5EF4-FFF2-40B4-BE49-F238E27FC236}">
                <a16:creationId xmlns:a16="http://schemas.microsoft.com/office/drawing/2014/main" id="{88F298BC-8471-411E-B254-EFEEFEB67AEA}"/>
              </a:ext>
            </a:extLst>
          </p:cNvPr>
          <p:cNvSpPr>
            <a:spLocks noGrp="1"/>
          </p:cNvSpPr>
          <p:nvPr>
            <p:ph type="body" sz="quarter" idx="31" hasCustomPrompt="1"/>
          </p:nvPr>
        </p:nvSpPr>
        <p:spPr>
          <a:xfrm>
            <a:off x="521495" y="1023300"/>
            <a:ext cx="7181999"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116693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9144000" cy="5143500"/>
          </a:xfrm>
          <a:prstGeom prst="rect">
            <a:avLst/>
          </a:prstGeom>
          <a:solidFill>
            <a:schemeClr val="bg1">
              <a:lumMod val="95000"/>
            </a:schemeClr>
          </a:solidFill>
        </p:spPr>
        <p:txBody>
          <a:bodyPr wrap="square" anchor="ctr" anchorCtr="0">
            <a:noAutofit/>
          </a:bodyPr>
          <a:lstStyle>
            <a:lvl1pPr algn="l">
              <a:defRPr/>
            </a:lvl1pPr>
          </a:lstStyle>
          <a:p>
            <a:r>
              <a:rPr lang="en-AU"/>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4741976" y="1"/>
            <a:ext cx="3034464" cy="4471841"/>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350" smtClean="0">
                <a:solidFill>
                  <a:schemeClr val="lt1"/>
                </a:solidFill>
              </a:defRPr>
            </a:lvl1pPr>
            <a:lvl2pPr>
              <a:defRPr lang="en-US" sz="1350" smtClean="0">
                <a:solidFill>
                  <a:schemeClr val="lt1"/>
                </a:solidFill>
              </a:defRPr>
            </a:lvl2pPr>
            <a:lvl3pPr>
              <a:defRPr lang="en-US" sz="1350" smtClean="0">
                <a:solidFill>
                  <a:schemeClr val="lt1"/>
                </a:solidFill>
              </a:defRPr>
            </a:lvl3pPr>
            <a:lvl4pPr>
              <a:defRPr lang="en-US" sz="1350" smtClean="0">
                <a:solidFill>
                  <a:schemeClr val="lt1"/>
                </a:solidFill>
              </a:defRPr>
            </a:lvl4pPr>
            <a:lvl5pPr>
              <a:defRPr lang="en-AU" sz="1350">
                <a:solidFill>
                  <a:schemeClr val="lt1"/>
                </a:solidFill>
              </a:defRPr>
            </a:lvl5pPr>
          </a:lstStyle>
          <a:p>
            <a:pPr lvl="0" algn="ctr"/>
            <a:r>
              <a:rPr lang="en-US"/>
              <a:t> </a:t>
            </a:r>
            <a:endParaRPr lang="en-AU"/>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15" name="Text Placeholder 21">
            <a:extLst>
              <a:ext uri="{FF2B5EF4-FFF2-40B4-BE49-F238E27FC236}">
                <a16:creationId xmlns:a16="http://schemas.microsoft.com/office/drawing/2014/main" id="{40763F8E-28D5-4BDE-80DF-96A4787EE448}"/>
              </a:ext>
            </a:extLst>
          </p:cNvPr>
          <p:cNvSpPr>
            <a:spLocks noGrp="1"/>
          </p:cNvSpPr>
          <p:nvPr>
            <p:ph type="body" sz="quarter" idx="16" hasCustomPrompt="1"/>
          </p:nvPr>
        </p:nvSpPr>
        <p:spPr>
          <a:xfrm>
            <a:off x="5220072" y="1914643"/>
            <a:ext cx="2268252" cy="1154162"/>
          </a:xfrm>
        </p:spPr>
        <p:txBody>
          <a:bodyPr vert="horz" wrap="square" lIns="0" tIns="0" rIns="0" bIns="0" rtlCol="0" anchor="b" anchorCtr="0">
            <a:spAutoFit/>
          </a:bodyPr>
          <a:lstStyle>
            <a:lvl1pPr>
              <a:defRPr lang="en-US" sz="1500" b="1" spc="19" dirty="0" smtClean="0">
                <a:solidFill>
                  <a:schemeClr val="bg1"/>
                </a:solidFill>
                <a:latin typeface="+mn-lt"/>
                <a:ea typeface="+mj-ea"/>
                <a:cs typeface="+mj-cs"/>
              </a:defRPr>
            </a:lvl1pPr>
          </a:lstStyle>
          <a:p>
            <a:pPr marL="9525" lvl="0">
              <a:lnSpc>
                <a:spcPct val="100000"/>
              </a:lnSpc>
              <a:spcBef>
                <a:spcPts val="0"/>
              </a:spcBef>
            </a:pPr>
            <a:r>
              <a:rPr lang="en-US" err="1"/>
              <a:t>Consectetur</a:t>
            </a:r>
            <a:r>
              <a:rPr lang="en-US"/>
              <a:t> </a:t>
            </a:r>
            <a:r>
              <a:rPr lang="en-US" err="1"/>
              <a:t>adipiscing</a:t>
            </a:r>
            <a:r>
              <a:rPr lang="en-US"/>
              <a:t> </a:t>
            </a:r>
            <a:r>
              <a:rPr lang="en-US" err="1"/>
              <a:t>elit</a:t>
            </a:r>
            <a:r>
              <a:rPr lang="en-US"/>
              <a:t>. </a:t>
            </a:r>
            <a:r>
              <a:rPr lang="en-US" err="1"/>
              <a:t>Praesent</a:t>
            </a:r>
            <a:r>
              <a:rPr lang="en-US"/>
              <a:t> </a:t>
            </a:r>
            <a:r>
              <a:rPr lang="en-US" err="1"/>
              <a:t>aliquet</a:t>
            </a:r>
            <a:r>
              <a:rPr lang="en-US"/>
              <a:t> </a:t>
            </a:r>
            <a:r>
              <a:rPr lang="en-US" err="1"/>
              <a:t>viverra</a:t>
            </a:r>
            <a:r>
              <a:rPr lang="en-US"/>
              <a:t> diam, </a:t>
            </a:r>
            <a:r>
              <a:rPr lang="en-US" err="1"/>
              <a:t>ornare</a:t>
            </a:r>
            <a:r>
              <a:rPr lang="en-US"/>
              <a:t> </a:t>
            </a:r>
            <a:r>
              <a:rPr lang="en-US" err="1"/>
              <a:t>suscipit</a:t>
            </a:r>
            <a:r>
              <a:rPr lang="en-US"/>
              <a:t> </a:t>
            </a:r>
            <a:r>
              <a:rPr lang="en-US" err="1"/>
              <a:t>turpis</a:t>
            </a:r>
            <a:r>
              <a:rPr lang="en-US"/>
              <a:t> </a:t>
            </a:r>
            <a:r>
              <a:rPr lang="en-US" err="1"/>
              <a:t>interdum</a:t>
            </a:r>
            <a:r>
              <a:rPr lang="en-US"/>
              <a:t> </a:t>
            </a:r>
            <a:r>
              <a:rPr lang="en-US" err="1"/>
              <a:t>quis</a:t>
            </a:r>
            <a:r>
              <a:rPr lang="en-US"/>
              <a:t> </a:t>
            </a:r>
            <a:r>
              <a:rPr lang="en-US" err="1"/>
              <a:t>aliquam</a:t>
            </a:r>
            <a:r>
              <a:rPr lang="en-US"/>
              <a:t> in </a:t>
            </a:r>
            <a:r>
              <a:rPr lang="en-US" err="1"/>
              <a:t>elit</a:t>
            </a:r>
            <a:r>
              <a:rPr lang="en-US"/>
              <a:t> </a:t>
            </a:r>
            <a:r>
              <a:rPr lang="en-US" err="1"/>
              <a:t>urna</a:t>
            </a:r>
            <a:endParaRPr lang="en-US"/>
          </a:p>
        </p:txBody>
      </p:sp>
      <p:sp>
        <p:nvSpPr>
          <p:cNvPr id="16" name="Text Placeholder 21">
            <a:extLst>
              <a:ext uri="{FF2B5EF4-FFF2-40B4-BE49-F238E27FC236}">
                <a16:creationId xmlns:a16="http://schemas.microsoft.com/office/drawing/2014/main" id="{85847EAE-4FDC-4DCA-935E-54F8FC44318E}"/>
              </a:ext>
            </a:extLst>
          </p:cNvPr>
          <p:cNvSpPr>
            <a:spLocks noGrp="1"/>
          </p:cNvSpPr>
          <p:nvPr>
            <p:ph type="body" sz="quarter" idx="17" hasCustomPrompt="1"/>
          </p:nvPr>
        </p:nvSpPr>
        <p:spPr>
          <a:xfrm>
            <a:off x="5220072" y="3381841"/>
            <a:ext cx="2268252" cy="161583"/>
          </a:xfrm>
        </p:spPr>
        <p:txBody>
          <a:bodyPr vert="horz" wrap="square" lIns="0" tIns="0" rIns="0" bIns="0" rtlCol="0" anchor="t">
            <a:spAutoFit/>
          </a:bodyPr>
          <a:lstStyle>
            <a:lvl1pPr>
              <a:defRPr lang="en-US" sz="1050" b="0" spc="19" dirty="0" smtClean="0">
                <a:solidFill>
                  <a:schemeClr val="bg1"/>
                </a:solidFill>
                <a:latin typeface="+mn-lt"/>
                <a:ea typeface="+mj-ea"/>
                <a:cs typeface="+mj-cs"/>
              </a:defRPr>
            </a:lvl1pPr>
          </a:lstStyle>
          <a:p>
            <a:pPr marL="9525" lvl="0">
              <a:lnSpc>
                <a:spcPct val="100000"/>
              </a:lnSpc>
              <a:spcBef>
                <a:spcPts val="0"/>
              </a:spcBef>
            </a:pPr>
            <a:r>
              <a:rPr lang="en-US" err="1"/>
              <a:t>Consectetur</a:t>
            </a:r>
            <a:r>
              <a:rPr lang="en-US"/>
              <a:t> </a:t>
            </a:r>
            <a:r>
              <a:rPr lang="en-US" err="1"/>
              <a:t>adipiscing</a:t>
            </a:r>
            <a:endParaRPr lang="en-US"/>
          </a:p>
        </p:txBody>
      </p:sp>
      <p:sp>
        <p:nvSpPr>
          <p:cNvPr id="17" name="Text Placeholder 20">
            <a:extLst>
              <a:ext uri="{FF2B5EF4-FFF2-40B4-BE49-F238E27FC236}">
                <a16:creationId xmlns:a16="http://schemas.microsoft.com/office/drawing/2014/main" id="{CD2CE72D-D404-4E25-9D2A-B4F09819F832}"/>
              </a:ext>
            </a:extLst>
          </p:cNvPr>
          <p:cNvSpPr>
            <a:spLocks noGrp="1"/>
          </p:cNvSpPr>
          <p:nvPr>
            <p:ph type="body" sz="quarter" idx="15" hasCustomPrompt="1"/>
          </p:nvPr>
        </p:nvSpPr>
        <p:spPr>
          <a:xfrm>
            <a:off x="5220072" y="3221273"/>
            <a:ext cx="712800" cy="8100"/>
          </a:xfrm>
          <a:prstGeom prst="rect">
            <a:avLst/>
          </a:prstGeom>
          <a:solidFill>
            <a:schemeClr val="bg1">
              <a:alpha val="50000"/>
            </a:schemeClr>
          </a:solidFill>
        </p:spPr>
        <p:txBody>
          <a:bodyPr/>
          <a:lstStyle>
            <a:lvl1pPr>
              <a:defRPr>
                <a:latin typeface="+mn-lt"/>
              </a:defRPr>
            </a:lvl1pPr>
          </a:lstStyle>
          <a:p>
            <a:pPr lvl="0"/>
            <a:r>
              <a:rPr lang="en-US"/>
              <a:t> </a:t>
            </a:r>
            <a:endParaRPr lang="en-AU"/>
          </a:p>
        </p:txBody>
      </p:sp>
    </p:spTree>
    <p:extLst>
      <p:ext uri="{BB962C8B-B14F-4D97-AF65-F5344CB8AC3E}">
        <p14:creationId xmlns:p14="http://schemas.microsoft.com/office/powerpoint/2010/main" val="226849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9144000" cy="5143500"/>
          </a:xfrm>
          <a:prstGeom prst="rect">
            <a:avLst/>
          </a:prstGeom>
          <a:solidFill>
            <a:schemeClr val="bg1">
              <a:lumMod val="95000"/>
            </a:schemeClr>
          </a:solidFill>
        </p:spPr>
        <p:txBody>
          <a:bodyPr wrap="square" anchor="ctr" anchorCtr="0">
            <a:noAutofit/>
          </a:bodyPr>
          <a:lstStyle>
            <a:lvl1pPr algn="r">
              <a:defRPr/>
            </a:lvl1pPr>
          </a:lstStyle>
          <a:p>
            <a:r>
              <a:rPr lang="en-AU"/>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1979712" y="1"/>
            <a:ext cx="3034464" cy="4471841"/>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350" smtClean="0">
                <a:solidFill>
                  <a:schemeClr val="lt1"/>
                </a:solidFill>
              </a:defRPr>
            </a:lvl1pPr>
            <a:lvl2pPr>
              <a:defRPr lang="en-US" sz="1350" smtClean="0">
                <a:solidFill>
                  <a:schemeClr val="lt1"/>
                </a:solidFill>
              </a:defRPr>
            </a:lvl2pPr>
            <a:lvl3pPr>
              <a:defRPr lang="en-US" sz="1350" smtClean="0">
                <a:solidFill>
                  <a:schemeClr val="lt1"/>
                </a:solidFill>
              </a:defRPr>
            </a:lvl3pPr>
            <a:lvl4pPr>
              <a:defRPr lang="en-US" sz="1350" smtClean="0">
                <a:solidFill>
                  <a:schemeClr val="lt1"/>
                </a:solidFill>
              </a:defRPr>
            </a:lvl4pPr>
            <a:lvl5pPr>
              <a:defRPr lang="en-AU" sz="1350">
                <a:solidFill>
                  <a:schemeClr val="lt1"/>
                </a:solidFill>
              </a:defRPr>
            </a:lvl5pPr>
          </a:lstStyle>
          <a:p>
            <a:pPr lvl="0" algn="ctr"/>
            <a:r>
              <a:rPr lang="en-US"/>
              <a:t> </a:t>
            </a:r>
            <a:endParaRPr lang="en-AU"/>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15" name="Text Placeholder 21">
            <a:extLst>
              <a:ext uri="{FF2B5EF4-FFF2-40B4-BE49-F238E27FC236}">
                <a16:creationId xmlns:a16="http://schemas.microsoft.com/office/drawing/2014/main" id="{40763F8E-28D5-4BDE-80DF-96A4787EE448}"/>
              </a:ext>
            </a:extLst>
          </p:cNvPr>
          <p:cNvSpPr>
            <a:spLocks noGrp="1"/>
          </p:cNvSpPr>
          <p:nvPr>
            <p:ph type="body" sz="quarter" idx="16" hasCustomPrompt="1"/>
          </p:nvPr>
        </p:nvSpPr>
        <p:spPr>
          <a:xfrm>
            <a:off x="2457809" y="1914643"/>
            <a:ext cx="2268252" cy="1154162"/>
          </a:xfrm>
        </p:spPr>
        <p:txBody>
          <a:bodyPr vert="horz" wrap="square" lIns="0" tIns="0" rIns="0" bIns="0" rtlCol="0" anchor="b" anchorCtr="0">
            <a:spAutoFit/>
          </a:bodyPr>
          <a:lstStyle>
            <a:lvl1pPr>
              <a:defRPr lang="en-US" sz="1500" b="1" spc="19" dirty="0" smtClean="0">
                <a:solidFill>
                  <a:schemeClr val="accent1"/>
                </a:solidFill>
                <a:latin typeface="+mn-lt"/>
                <a:ea typeface="+mj-ea"/>
                <a:cs typeface="+mj-cs"/>
              </a:defRPr>
            </a:lvl1pPr>
          </a:lstStyle>
          <a:p>
            <a:pPr marL="9525" lvl="0">
              <a:lnSpc>
                <a:spcPct val="100000"/>
              </a:lnSpc>
              <a:spcBef>
                <a:spcPts val="0"/>
              </a:spcBef>
            </a:pPr>
            <a:r>
              <a:rPr lang="en-US" err="1"/>
              <a:t>Consectetur</a:t>
            </a:r>
            <a:r>
              <a:rPr lang="en-US"/>
              <a:t> </a:t>
            </a:r>
            <a:r>
              <a:rPr lang="en-US" err="1"/>
              <a:t>adipiscing</a:t>
            </a:r>
            <a:r>
              <a:rPr lang="en-US"/>
              <a:t> </a:t>
            </a:r>
            <a:r>
              <a:rPr lang="en-US" err="1"/>
              <a:t>elit</a:t>
            </a:r>
            <a:r>
              <a:rPr lang="en-US"/>
              <a:t>. </a:t>
            </a:r>
            <a:r>
              <a:rPr lang="en-US" err="1"/>
              <a:t>Praesent</a:t>
            </a:r>
            <a:r>
              <a:rPr lang="en-US"/>
              <a:t> </a:t>
            </a:r>
            <a:r>
              <a:rPr lang="en-US" err="1"/>
              <a:t>aliquet</a:t>
            </a:r>
            <a:r>
              <a:rPr lang="en-US"/>
              <a:t> </a:t>
            </a:r>
            <a:r>
              <a:rPr lang="en-US" err="1"/>
              <a:t>viverra</a:t>
            </a:r>
            <a:r>
              <a:rPr lang="en-US"/>
              <a:t> diam, </a:t>
            </a:r>
            <a:r>
              <a:rPr lang="en-US" err="1"/>
              <a:t>ornare</a:t>
            </a:r>
            <a:r>
              <a:rPr lang="en-US"/>
              <a:t> </a:t>
            </a:r>
            <a:r>
              <a:rPr lang="en-US" err="1"/>
              <a:t>suscipit</a:t>
            </a:r>
            <a:r>
              <a:rPr lang="en-US"/>
              <a:t> </a:t>
            </a:r>
            <a:r>
              <a:rPr lang="en-US" err="1"/>
              <a:t>turpis</a:t>
            </a:r>
            <a:r>
              <a:rPr lang="en-US"/>
              <a:t> </a:t>
            </a:r>
            <a:r>
              <a:rPr lang="en-US" err="1"/>
              <a:t>interdum</a:t>
            </a:r>
            <a:r>
              <a:rPr lang="en-US"/>
              <a:t> </a:t>
            </a:r>
            <a:r>
              <a:rPr lang="en-US" err="1"/>
              <a:t>quis</a:t>
            </a:r>
            <a:r>
              <a:rPr lang="en-US"/>
              <a:t> </a:t>
            </a:r>
            <a:r>
              <a:rPr lang="en-US" err="1"/>
              <a:t>aliquam</a:t>
            </a:r>
            <a:r>
              <a:rPr lang="en-US"/>
              <a:t> in </a:t>
            </a:r>
            <a:r>
              <a:rPr lang="en-US" err="1"/>
              <a:t>elit</a:t>
            </a:r>
            <a:r>
              <a:rPr lang="en-US"/>
              <a:t> </a:t>
            </a:r>
            <a:r>
              <a:rPr lang="en-US" err="1"/>
              <a:t>urna</a:t>
            </a:r>
            <a:endParaRPr lang="en-US"/>
          </a:p>
        </p:txBody>
      </p:sp>
      <p:sp>
        <p:nvSpPr>
          <p:cNvPr id="16" name="Text Placeholder 21">
            <a:extLst>
              <a:ext uri="{FF2B5EF4-FFF2-40B4-BE49-F238E27FC236}">
                <a16:creationId xmlns:a16="http://schemas.microsoft.com/office/drawing/2014/main" id="{85847EAE-4FDC-4DCA-935E-54F8FC44318E}"/>
              </a:ext>
            </a:extLst>
          </p:cNvPr>
          <p:cNvSpPr>
            <a:spLocks noGrp="1"/>
          </p:cNvSpPr>
          <p:nvPr>
            <p:ph type="body" sz="quarter" idx="17" hasCustomPrompt="1"/>
          </p:nvPr>
        </p:nvSpPr>
        <p:spPr>
          <a:xfrm>
            <a:off x="2457809" y="3381841"/>
            <a:ext cx="2268252" cy="161583"/>
          </a:xfrm>
        </p:spPr>
        <p:txBody>
          <a:bodyPr vert="horz" wrap="square" lIns="0" tIns="0" rIns="0" bIns="0" rtlCol="0" anchor="t">
            <a:spAutoFit/>
          </a:bodyPr>
          <a:lstStyle>
            <a:lvl1pPr>
              <a:defRPr lang="en-US" sz="1050" b="0" spc="19" dirty="0" smtClean="0">
                <a:solidFill>
                  <a:schemeClr val="accent1"/>
                </a:solidFill>
                <a:latin typeface="+mn-lt"/>
                <a:ea typeface="+mj-ea"/>
                <a:cs typeface="+mj-cs"/>
              </a:defRPr>
            </a:lvl1pPr>
          </a:lstStyle>
          <a:p>
            <a:pPr marL="9525" lvl="0">
              <a:lnSpc>
                <a:spcPct val="100000"/>
              </a:lnSpc>
              <a:spcBef>
                <a:spcPts val="0"/>
              </a:spcBef>
            </a:pPr>
            <a:r>
              <a:rPr lang="en-US" err="1"/>
              <a:t>Consectetur</a:t>
            </a:r>
            <a:r>
              <a:rPr lang="en-US"/>
              <a:t> </a:t>
            </a:r>
            <a:r>
              <a:rPr lang="en-US" err="1"/>
              <a:t>adipiscing</a:t>
            </a:r>
            <a:endParaRPr lang="en-US"/>
          </a:p>
        </p:txBody>
      </p:sp>
      <p:sp>
        <p:nvSpPr>
          <p:cNvPr id="17" name="Text Placeholder 20">
            <a:extLst>
              <a:ext uri="{FF2B5EF4-FFF2-40B4-BE49-F238E27FC236}">
                <a16:creationId xmlns:a16="http://schemas.microsoft.com/office/drawing/2014/main" id="{CD2CE72D-D404-4E25-9D2A-B4F09819F832}"/>
              </a:ext>
            </a:extLst>
          </p:cNvPr>
          <p:cNvSpPr>
            <a:spLocks noGrp="1"/>
          </p:cNvSpPr>
          <p:nvPr>
            <p:ph type="body" sz="quarter" idx="15" hasCustomPrompt="1"/>
          </p:nvPr>
        </p:nvSpPr>
        <p:spPr>
          <a:xfrm>
            <a:off x="2457809" y="3221273"/>
            <a:ext cx="712800" cy="8100"/>
          </a:xfrm>
          <a:prstGeom prst="rect">
            <a:avLst/>
          </a:prstGeom>
          <a:solidFill>
            <a:schemeClr val="tx2">
              <a:alpha val="50000"/>
            </a:schemeClr>
          </a:solidFill>
        </p:spPr>
        <p:txBody>
          <a:bodyPr/>
          <a:lstStyle>
            <a:lvl1pPr>
              <a:defRPr>
                <a:latin typeface="+mn-lt"/>
              </a:defRPr>
            </a:lvl1pPr>
          </a:lstStyle>
          <a:p>
            <a:pPr lvl="0"/>
            <a:r>
              <a:rPr lang="en-US"/>
              <a:t> </a:t>
            </a:r>
            <a:endParaRPr lang="en-AU"/>
          </a:p>
        </p:txBody>
      </p:sp>
    </p:spTree>
    <p:extLst>
      <p:ext uri="{BB962C8B-B14F-4D97-AF65-F5344CB8AC3E}">
        <p14:creationId xmlns:p14="http://schemas.microsoft.com/office/powerpoint/2010/main" val="137509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 icons + one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FBA98747-0DB5-4B1B-B49E-00EE7FBBF5D6}"/>
              </a:ext>
            </a:extLst>
          </p:cNvPr>
          <p:cNvSpPr>
            <a:spLocks noGrp="1"/>
          </p:cNvSpPr>
          <p:nvPr>
            <p:ph type="pic" sz="quarter" idx="33" hasCustomPrompt="1"/>
          </p:nvPr>
        </p:nvSpPr>
        <p:spPr>
          <a:xfrm>
            <a:off x="-3385" y="979853"/>
            <a:ext cx="2815360" cy="4159908"/>
          </a:xfrm>
          <a:custGeom>
            <a:avLst/>
            <a:gdLst>
              <a:gd name="connsiteX0" fmla="*/ 0 w 3753813"/>
              <a:gd name="connsiteY0" fmla="*/ 0 h 6308700"/>
              <a:gd name="connsiteX1" fmla="*/ 3753813 w 3753813"/>
              <a:gd name="connsiteY1" fmla="*/ 0 h 6308700"/>
              <a:gd name="connsiteX2" fmla="*/ 3753813 w 3753813"/>
              <a:gd name="connsiteY2" fmla="*/ 6308700 h 6308700"/>
              <a:gd name="connsiteX3" fmla="*/ 0 w 3753813"/>
              <a:gd name="connsiteY3" fmla="*/ 6308700 h 6308700"/>
              <a:gd name="connsiteX4" fmla="*/ 0 w 3753813"/>
              <a:gd name="connsiteY4" fmla="*/ 6308592 h 6308700"/>
              <a:gd name="connsiteX5" fmla="*/ 1216808 w 3753813"/>
              <a:gd name="connsiteY5" fmla="*/ 6308592 h 6308700"/>
              <a:gd name="connsiteX6" fmla="*/ 1216808 w 3753813"/>
              <a:gd name="connsiteY6" fmla="*/ 6308513 h 6308700"/>
              <a:gd name="connsiteX7" fmla="*/ 1142621 w 3753813"/>
              <a:gd name="connsiteY7" fmla="*/ 6308513 h 6308700"/>
              <a:gd name="connsiteX8" fmla="*/ 11598 w 3753813"/>
              <a:gd name="connsiteY8" fmla="*/ 5267228 h 6308700"/>
              <a:gd name="connsiteX9" fmla="*/ 0 w 3753813"/>
              <a:gd name="connsiteY9" fmla="*/ 5221165 h 6308700"/>
              <a:gd name="connsiteX0" fmla="*/ 0 w 3753813"/>
              <a:gd name="connsiteY0" fmla="*/ 0 h 6308700"/>
              <a:gd name="connsiteX1" fmla="*/ 3753813 w 3753813"/>
              <a:gd name="connsiteY1" fmla="*/ 0 h 6308700"/>
              <a:gd name="connsiteX2" fmla="*/ 3753813 w 3753813"/>
              <a:gd name="connsiteY2" fmla="*/ 6308700 h 6308700"/>
              <a:gd name="connsiteX3" fmla="*/ 0 w 3753813"/>
              <a:gd name="connsiteY3" fmla="*/ 6308700 h 6308700"/>
              <a:gd name="connsiteX4" fmla="*/ 1216808 w 3753813"/>
              <a:gd name="connsiteY4" fmla="*/ 6308592 h 6308700"/>
              <a:gd name="connsiteX5" fmla="*/ 1216808 w 3753813"/>
              <a:gd name="connsiteY5" fmla="*/ 6308513 h 6308700"/>
              <a:gd name="connsiteX6" fmla="*/ 1142621 w 3753813"/>
              <a:gd name="connsiteY6" fmla="*/ 6308513 h 6308700"/>
              <a:gd name="connsiteX7" fmla="*/ 11598 w 3753813"/>
              <a:gd name="connsiteY7" fmla="*/ 5267228 h 6308700"/>
              <a:gd name="connsiteX8" fmla="*/ 0 w 3753813"/>
              <a:gd name="connsiteY8" fmla="*/ 5221165 h 6308700"/>
              <a:gd name="connsiteX9" fmla="*/ 0 w 3753813"/>
              <a:gd name="connsiteY9" fmla="*/ 0 h 6308700"/>
              <a:gd name="connsiteX0" fmla="*/ 0 w 3753813"/>
              <a:gd name="connsiteY0" fmla="*/ 0 h 6308700"/>
              <a:gd name="connsiteX1" fmla="*/ 3753813 w 3753813"/>
              <a:gd name="connsiteY1" fmla="*/ 0 h 6308700"/>
              <a:gd name="connsiteX2" fmla="*/ 3753813 w 3753813"/>
              <a:gd name="connsiteY2" fmla="*/ 6308700 h 6308700"/>
              <a:gd name="connsiteX3" fmla="*/ 1216808 w 3753813"/>
              <a:gd name="connsiteY3" fmla="*/ 6308592 h 6308700"/>
              <a:gd name="connsiteX4" fmla="*/ 1216808 w 3753813"/>
              <a:gd name="connsiteY4" fmla="*/ 6308513 h 6308700"/>
              <a:gd name="connsiteX5" fmla="*/ 1142621 w 3753813"/>
              <a:gd name="connsiteY5" fmla="*/ 6308513 h 6308700"/>
              <a:gd name="connsiteX6" fmla="*/ 11598 w 3753813"/>
              <a:gd name="connsiteY6" fmla="*/ 5267228 h 6308700"/>
              <a:gd name="connsiteX7" fmla="*/ 0 w 3753813"/>
              <a:gd name="connsiteY7" fmla="*/ 5221165 h 6308700"/>
              <a:gd name="connsiteX8" fmla="*/ 0 w 3753813"/>
              <a:gd name="connsiteY8" fmla="*/ 0 h 63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3813" h="6308700">
                <a:moveTo>
                  <a:pt x="0" y="0"/>
                </a:moveTo>
                <a:lnTo>
                  <a:pt x="3753813" y="0"/>
                </a:lnTo>
                <a:lnTo>
                  <a:pt x="3753813" y="6308700"/>
                </a:lnTo>
                <a:lnTo>
                  <a:pt x="1216808" y="6308592"/>
                </a:lnTo>
                <a:lnTo>
                  <a:pt x="1216808" y="6308513"/>
                </a:lnTo>
                <a:lnTo>
                  <a:pt x="1142621" y="6308513"/>
                </a:lnTo>
                <a:cubicBezTo>
                  <a:pt x="580256" y="6137392"/>
                  <a:pt x="148576" y="5723798"/>
                  <a:pt x="11598" y="5267228"/>
                </a:cubicBezTo>
                <a:lnTo>
                  <a:pt x="0" y="5221165"/>
                </a:lnTo>
                <a:lnTo>
                  <a:pt x="0" y="0"/>
                </a:lnTo>
                <a:close/>
              </a:path>
            </a:pathLst>
          </a:custGeom>
          <a:solidFill>
            <a:schemeClr val="bg1">
              <a:lumMod val="95000"/>
            </a:schemeClr>
          </a:solidFill>
        </p:spPr>
        <p:txBody>
          <a:bodyPr wrap="square" anchor="ctr" anchorCtr="0">
            <a:noAutofit/>
          </a:bodyPr>
          <a:lstStyle>
            <a:lvl1pPr algn="ctr">
              <a:defRPr/>
            </a:lvl1pPr>
          </a:lstStyle>
          <a:p>
            <a:r>
              <a:rPr lang="en-AU"/>
              <a:t>Insert image and send to back</a:t>
            </a:r>
          </a:p>
        </p:txBody>
      </p:sp>
      <p:sp>
        <p:nvSpPr>
          <p:cNvPr id="7" name="Rectangle 6">
            <a:extLst>
              <a:ext uri="{FF2B5EF4-FFF2-40B4-BE49-F238E27FC236}">
                <a16:creationId xmlns:a16="http://schemas.microsoft.com/office/drawing/2014/main" id="{D7C74646-5116-45C7-99CA-F3BEE3092EC8}"/>
              </a:ext>
            </a:extLst>
          </p:cNvPr>
          <p:cNvSpPr/>
          <p:nvPr userDrawn="1"/>
        </p:nvSpPr>
        <p:spPr>
          <a:xfrm>
            <a:off x="2851476" y="983592"/>
            <a:ext cx="2618519" cy="4159908"/>
          </a:xfrm>
          <a:prstGeom prst="rect">
            <a:avLst/>
          </a:prstGeom>
          <a:gradFill>
            <a:gsLst>
              <a:gs pos="34000">
                <a:schemeClr val="accent1"/>
              </a:gs>
              <a:gs pos="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Slide Number Placeholder 3">
            <a:extLst>
              <a:ext uri="{FF2B5EF4-FFF2-40B4-BE49-F238E27FC236}">
                <a16:creationId xmlns:a16="http://schemas.microsoft.com/office/drawing/2014/main" id="{58F0D68F-568E-4F07-BF1B-D56E5E1616BC}"/>
              </a:ext>
            </a:extLst>
          </p:cNvPr>
          <p:cNvSpPr>
            <a:spLocks noGrp="1"/>
          </p:cNvSpPr>
          <p:nvPr>
            <p:ph type="sldNum" sz="quarter" idx="11"/>
          </p:nvPr>
        </p:nvSpPr>
        <p:spPr/>
        <p:txBody>
          <a:bodyPr/>
          <a:lstStyle/>
          <a:p>
            <a:fld id="{E917DE0E-AFB1-41FD-BC35-27DB61CA125F}" type="slidenum">
              <a:rPr lang="en-AU" smtClean="0"/>
              <a:pPr/>
              <a:t>‹#›</a:t>
            </a:fld>
            <a:endParaRPr lang="en-AU"/>
          </a:p>
        </p:txBody>
      </p:sp>
      <p:sp>
        <p:nvSpPr>
          <p:cNvPr id="8" name="Title 3">
            <a:extLst>
              <a:ext uri="{FF2B5EF4-FFF2-40B4-BE49-F238E27FC236}">
                <a16:creationId xmlns:a16="http://schemas.microsoft.com/office/drawing/2014/main" id="{B7690930-F7A3-403F-8CD6-64AE7616C481}"/>
              </a:ext>
            </a:extLst>
          </p:cNvPr>
          <p:cNvSpPr>
            <a:spLocks noGrp="1"/>
          </p:cNvSpPr>
          <p:nvPr>
            <p:ph type="title" hasCustomPrompt="1"/>
          </p:nvPr>
        </p:nvSpPr>
        <p:spPr>
          <a:xfrm>
            <a:off x="5663700" y="980562"/>
            <a:ext cx="2958750" cy="351792"/>
          </a:xfrm>
        </p:spPr>
        <p:txBody>
          <a:bodyPr/>
          <a:lstStyle>
            <a:lvl1pPr>
              <a:defRPr/>
            </a:lvl1pPr>
          </a:lstStyle>
          <a:p>
            <a:r>
              <a:rPr lang="en-US"/>
              <a:t>Title here</a:t>
            </a:r>
            <a:endParaRPr lang="en-AU"/>
          </a:p>
        </p:txBody>
      </p:sp>
      <p:sp>
        <p:nvSpPr>
          <p:cNvPr id="11" name="Text Placeholder 10">
            <a:extLst>
              <a:ext uri="{FF2B5EF4-FFF2-40B4-BE49-F238E27FC236}">
                <a16:creationId xmlns:a16="http://schemas.microsoft.com/office/drawing/2014/main" id="{6710EEB8-1B8C-4828-AF29-90D9289687B3}"/>
              </a:ext>
            </a:extLst>
          </p:cNvPr>
          <p:cNvSpPr>
            <a:spLocks noGrp="1"/>
          </p:cNvSpPr>
          <p:nvPr>
            <p:ph type="body" sz="quarter" idx="32"/>
          </p:nvPr>
        </p:nvSpPr>
        <p:spPr>
          <a:xfrm>
            <a:off x="5669671" y="1437625"/>
            <a:ext cx="2952779" cy="3217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Content Placeholder 9">
            <a:extLst>
              <a:ext uri="{FF2B5EF4-FFF2-40B4-BE49-F238E27FC236}">
                <a16:creationId xmlns:a16="http://schemas.microsoft.com/office/drawing/2014/main" id="{2C1FFA05-383E-4EA0-8A7A-14406633FDAE}"/>
              </a:ext>
            </a:extLst>
          </p:cNvPr>
          <p:cNvSpPr>
            <a:spLocks noGrp="1"/>
          </p:cNvSpPr>
          <p:nvPr>
            <p:ph sz="quarter" idx="34" hasCustomPrompt="1"/>
          </p:nvPr>
        </p:nvSpPr>
        <p:spPr>
          <a:xfrm>
            <a:off x="3383869" y="1495260"/>
            <a:ext cx="1890209" cy="945000"/>
          </a:xfrm>
          <a:prstGeom prst="rect">
            <a:avLst/>
          </a:prstGeom>
        </p:spPr>
        <p:txBody>
          <a:bodyPr vert="horz" lIns="0" tIns="0" rIns="0" bIns="0" rtlCol="0">
            <a:noAutofit/>
          </a:bodyPr>
          <a:lstStyle>
            <a:lvl1pPr>
              <a:lnSpc>
                <a:spcPct val="110000"/>
              </a:lnSpc>
              <a:spcBef>
                <a:spcPts val="0"/>
              </a:spcBef>
              <a:spcAft>
                <a:spcPts val="0"/>
              </a:spcAft>
              <a:defRPr lang="en-US" sz="788" dirty="0">
                <a:solidFill>
                  <a:schemeClr val="bg1"/>
                </a:solidFill>
              </a:defRPr>
            </a:lvl1pPr>
            <a:lvl2pPr>
              <a:lnSpc>
                <a:spcPct val="110000"/>
              </a:lnSpc>
              <a:spcBef>
                <a:spcPts val="0"/>
              </a:spcBef>
              <a:spcAft>
                <a:spcPts val="0"/>
              </a:spcAft>
              <a:defRPr lang="en-US" sz="788"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a:t>Edit Master text styles</a:t>
            </a:r>
          </a:p>
          <a:p>
            <a:pPr lvl="1"/>
            <a:r>
              <a:rPr lang="en-US"/>
              <a:t>Second level</a:t>
            </a:r>
          </a:p>
        </p:txBody>
      </p:sp>
      <p:sp>
        <p:nvSpPr>
          <p:cNvPr id="15" name="Content Placeholder 9">
            <a:extLst>
              <a:ext uri="{FF2B5EF4-FFF2-40B4-BE49-F238E27FC236}">
                <a16:creationId xmlns:a16="http://schemas.microsoft.com/office/drawing/2014/main" id="{EF7C04B6-0E34-422C-AFA2-C2258851736A}"/>
              </a:ext>
            </a:extLst>
          </p:cNvPr>
          <p:cNvSpPr>
            <a:spLocks noGrp="1"/>
          </p:cNvSpPr>
          <p:nvPr>
            <p:ph sz="quarter" idx="35" hasCustomPrompt="1"/>
          </p:nvPr>
        </p:nvSpPr>
        <p:spPr>
          <a:xfrm>
            <a:off x="3383869" y="2602544"/>
            <a:ext cx="1890209" cy="945000"/>
          </a:xfrm>
          <a:prstGeom prst="rect">
            <a:avLst/>
          </a:prstGeom>
        </p:spPr>
        <p:txBody>
          <a:bodyPr vert="horz" lIns="0" tIns="0" rIns="0" bIns="0" rtlCol="0">
            <a:noAutofit/>
          </a:bodyPr>
          <a:lstStyle>
            <a:lvl1pPr>
              <a:lnSpc>
                <a:spcPct val="110000"/>
              </a:lnSpc>
              <a:spcBef>
                <a:spcPts val="0"/>
              </a:spcBef>
              <a:spcAft>
                <a:spcPts val="0"/>
              </a:spcAft>
              <a:defRPr lang="en-US" sz="788" dirty="0">
                <a:solidFill>
                  <a:schemeClr val="bg1"/>
                </a:solidFill>
              </a:defRPr>
            </a:lvl1pPr>
            <a:lvl2pPr>
              <a:lnSpc>
                <a:spcPct val="110000"/>
              </a:lnSpc>
              <a:spcBef>
                <a:spcPts val="0"/>
              </a:spcBef>
              <a:spcAft>
                <a:spcPts val="0"/>
              </a:spcAft>
              <a:defRPr lang="en-US" sz="788"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a:t>Edit Master text styles</a:t>
            </a:r>
          </a:p>
          <a:p>
            <a:pPr lvl="1"/>
            <a:r>
              <a:rPr lang="en-US"/>
              <a:t>Second level</a:t>
            </a:r>
          </a:p>
        </p:txBody>
      </p:sp>
      <p:sp>
        <p:nvSpPr>
          <p:cNvPr id="16" name="Content Placeholder 9">
            <a:extLst>
              <a:ext uri="{FF2B5EF4-FFF2-40B4-BE49-F238E27FC236}">
                <a16:creationId xmlns:a16="http://schemas.microsoft.com/office/drawing/2014/main" id="{626B73AE-3585-4450-A61F-2665857EB816}"/>
              </a:ext>
            </a:extLst>
          </p:cNvPr>
          <p:cNvSpPr>
            <a:spLocks noGrp="1"/>
          </p:cNvSpPr>
          <p:nvPr>
            <p:ph sz="quarter" idx="36" hasCustomPrompt="1"/>
          </p:nvPr>
        </p:nvSpPr>
        <p:spPr>
          <a:xfrm>
            <a:off x="3383869" y="3709826"/>
            <a:ext cx="1890209" cy="945000"/>
          </a:xfrm>
          <a:prstGeom prst="rect">
            <a:avLst/>
          </a:prstGeom>
        </p:spPr>
        <p:txBody>
          <a:bodyPr vert="horz" lIns="0" tIns="0" rIns="0" bIns="0" rtlCol="0">
            <a:noAutofit/>
          </a:bodyPr>
          <a:lstStyle>
            <a:lvl1pPr>
              <a:lnSpc>
                <a:spcPct val="110000"/>
              </a:lnSpc>
              <a:spcBef>
                <a:spcPts val="0"/>
              </a:spcBef>
              <a:spcAft>
                <a:spcPts val="0"/>
              </a:spcAft>
              <a:defRPr lang="en-US" sz="788" dirty="0">
                <a:solidFill>
                  <a:schemeClr val="bg1"/>
                </a:solidFill>
              </a:defRPr>
            </a:lvl1pPr>
            <a:lvl2pPr>
              <a:lnSpc>
                <a:spcPct val="110000"/>
              </a:lnSpc>
              <a:spcBef>
                <a:spcPts val="0"/>
              </a:spcBef>
              <a:spcAft>
                <a:spcPts val="0"/>
              </a:spcAft>
              <a:defRPr lang="en-US" sz="788"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a:t>Edit Master text styles</a:t>
            </a:r>
          </a:p>
          <a:p>
            <a:pPr lvl="1"/>
            <a:r>
              <a:rPr lang="en-US"/>
              <a:t>Second level</a:t>
            </a:r>
          </a:p>
        </p:txBody>
      </p:sp>
      <p:sp>
        <p:nvSpPr>
          <p:cNvPr id="17" name="Content Placeholder 12">
            <a:extLst>
              <a:ext uri="{FF2B5EF4-FFF2-40B4-BE49-F238E27FC236}">
                <a16:creationId xmlns:a16="http://schemas.microsoft.com/office/drawing/2014/main" id="{CEB3261A-B820-4F34-AA9C-ECB6FADB7347}"/>
              </a:ext>
            </a:extLst>
          </p:cNvPr>
          <p:cNvSpPr>
            <a:spLocks noGrp="1"/>
          </p:cNvSpPr>
          <p:nvPr>
            <p:ph sz="quarter" idx="12" hasCustomPrompt="1"/>
          </p:nvPr>
        </p:nvSpPr>
        <p:spPr>
          <a:xfrm>
            <a:off x="3005769" y="1495260"/>
            <a:ext cx="229712" cy="230981"/>
          </a:xfrm>
          <a:prstGeom prst="rect">
            <a:avLst/>
          </a:prstGeom>
        </p:spPr>
        <p:txBody>
          <a:bodyPr>
            <a:normAutofit/>
          </a:bodyPr>
          <a:lstStyle>
            <a:lvl1pPr>
              <a:defRPr sz="600">
                <a:solidFill>
                  <a:schemeClr val="bg1"/>
                </a:solidFill>
              </a:defRPr>
            </a:lvl1pPr>
          </a:lstStyle>
          <a:p>
            <a:pPr lvl="0"/>
            <a:r>
              <a:rPr lang="en-US"/>
              <a:t> icon</a:t>
            </a:r>
            <a:endParaRPr lang="en-AU"/>
          </a:p>
        </p:txBody>
      </p:sp>
      <p:sp>
        <p:nvSpPr>
          <p:cNvPr id="18" name="Content Placeholder 12">
            <a:extLst>
              <a:ext uri="{FF2B5EF4-FFF2-40B4-BE49-F238E27FC236}">
                <a16:creationId xmlns:a16="http://schemas.microsoft.com/office/drawing/2014/main" id="{9E0DE186-927A-456D-BA02-3331C27470FD}"/>
              </a:ext>
            </a:extLst>
          </p:cNvPr>
          <p:cNvSpPr>
            <a:spLocks noGrp="1"/>
          </p:cNvSpPr>
          <p:nvPr>
            <p:ph sz="quarter" idx="37" hasCustomPrompt="1"/>
          </p:nvPr>
        </p:nvSpPr>
        <p:spPr>
          <a:xfrm>
            <a:off x="3005769" y="2602544"/>
            <a:ext cx="229712" cy="230981"/>
          </a:xfrm>
          <a:prstGeom prst="rect">
            <a:avLst/>
          </a:prstGeom>
        </p:spPr>
        <p:txBody>
          <a:bodyPr>
            <a:normAutofit/>
          </a:bodyPr>
          <a:lstStyle>
            <a:lvl1pPr>
              <a:defRPr sz="600">
                <a:solidFill>
                  <a:schemeClr val="bg1"/>
                </a:solidFill>
              </a:defRPr>
            </a:lvl1pPr>
          </a:lstStyle>
          <a:p>
            <a:pPr lvl="0"/>
            <a:r>
              <a:rPr lang="en-US"/>
              <a:t> icon</a:t>
            </a:r>
            <a:endParaRPr lang="en-AU"/>
          </a:p>
        </p:txBody>
      </p:sp>
      <p:sp>
        <p:nvSpPr>
          <p:cNvPr id="19" name="Content Placeholder 12">
            <a:extLst>
              <a:ext uri="{FF2B5EF4-FFF2-40B4-BE49-F238E27FC236}">
                <a16:creationId xmlns:a16="http://schemas.microsoft.com/office/drawing/2014/main" id="{EC74DFA6-B8C2-4882-ADA6-BDDC15DB7D90}"/>
              </a:ext>
            </a:extLst>
          </p:cNvPr>
          <p:cNvSpPr>
            <a:spLocks noGrp="1"/>
          </p:cNvSpPr>
          <p:nvPr>
            <p:ph sz="quarter" idx="38" hasCustomPrompt="1"/>
          </p:nvPr>
        </p:nvSpPr>
        <p:spPr>
          <a:xfrm>
            <a:off x="3005769" y="3709827"/>
            <a:ext cx="229712" cy="230981"/>
          </a:xfrm>
          <a:prstGeom prst="rect">
            <a:avLst/>
          </a:prstGeom>
        </p:spPr>
        <p:txBody>
          <a:bodyPr>
            <a:normAutofit/>
          </a:bodyPr>
          <a:lstStyle>
            <a:lvl1pPr>
              <a:defRPr sz="600">
                <a:solidFill>
                  <a:schemeClr val="bg1"/>
                </a:solidFill>
              </a:defRPr>
            </a:lvl1pPr>
          </a:lstStyle>
          <a:p>
            <a:pPr lvl="0"/>
            <a:r>
              <a:rPr lang="en-US"/>
              <a:t> icon</a:t>
            </a:r>
            <a:endParaRPr lang="en-AU"/>
          </a:p>
        </p:txBody>
      </p:sp>
    </p:spTree>
    <p:extLst>
      <p:ext uri="{BB962C8B-B14F-4D97-AF65-F5344CB8AC3E}">
        <p14:creationId xmlns:p14="http://schemas.microsoft.com/office/powerpoint/2010/main" val="201139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able_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6" name="Rectangle 5">
            <a:extLst>
              <a:ext uri="{FF2B5EF4-FFF2-40B4-BE49-F238E27FC236}">
                <a16:creationId xmlns:a16="http://schemas.microsoft.com/office/drawing/2014/main" id="{F394381A-1796-48D3-99D8-9D18726C1C17}"/>
              </a:ext>
            </a:extLst>
          </p:cNvPr>
          <p:cNvSpPr/>
          <p:nvPr userDrawn="1"/>
        </p:nvSpPr>
        <p:spPr>
          <a:xfrm flipV="1">
            <a:off x="-5523" y="1522800"/>
            <a:ext cx="9149523" cy="330882"/>
          </a:xfrm>
          <a:prstGeom prst="rect">
            <a:avLst/>
          </a:prstGeom>
          <a:gradFill flip="none" rotWithShape="1">
            <a:gsLst>
              <a:gs pos="38000">
                <a:schemeClr val="accent1"/>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Table Placeholder 4">
            <a:extLst>
              <a:ext uri="{FF2B5EF4-FFF2-40B4-BE49-F238E27FC236}">
                <a16:creationId xmlns:a16="http://schemas.microsoft.com/office/drawing/2014/main" id="{0D5A62B6-F116-49B4-8113-732AC813C248}"/>
              </a:ext>
            </a:extLst>
          </p:cNvPr>
          <p:cNvSpPr>
            <a:spLocks noGrp="1"/>
          </p:cNvSpPr>
          <p:nvPr>
            <p:ph type="tbl" sz="quarter" idx="19"/>
          </p:nvPr>
        </p:nvSpPr>
        <p:spPr>
          <a:xfrm>
            <a:off x="521494" y="1522800"/>
            <a:ext cx="8101013" cy="2921517"/>
          </a:xfrm>
        </p:spPr>
        <p:txBody>
          <a:bodyPr/>
          <a:lstStyle>
            <a:lvl1pPr>
              <a:defRPr>
                <a:solidFill>
                  <a:schemeClr val="bg1"/>
                </a:solidFill>
              </a:defRPr>
            </a:lvl1pPr>
          </a:lstStyle>
          <a:p>
            <a:r>
              <a:rPr lang="en-US"/>
              <a:t>Click icon to add table</a:t>
            </a:r>
            <a:endParaRPr lang="en-AU"/>
          </a:p>
        </p:txBody>
      </p:sp>
      <p:sp>
        <p:nvSpPr>
          <p:cNvPr id="9" name="Text Placeholder 5">
            <a:extLst>
              <a:ext uri="{FF2B5EF4-FFF2-40B4-BE49-F238E27FC236}">
                <a16:creationId xmlns:a16="http://schemas.microsoft.com/office/drawing/2014/main" id="{2CBC60DA-95B5-4B8A-9C10-E7B105A01E42}"/>
              </a:ext>
            </a:extLst>
          </p:cNvPr>
          <p:cNvSpPr>
            <a:spLocks noGrp="1"/>
          </p:cNvSpPr>
          <p:nvPr>
            <p:ph type="body" sz="quarter" idx="31" hasCustomPrompt="1"/>
          </p:nvPr>
        </p:nvSpPr>
        <p:spPr>
          <a:xfrm>
            <a:off x="521495" y="1023300"/>
            <a:ext cx="7181999"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173308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a:p>
        </p:txBody>
      </p:sp>
      <p:sp>
        <p:nvSpPr>
          <p:cNvPr id="5" name="Table Placeholder 4">
            <a:extLst>
              <a:ext uri="{FF2B5EF4-FFF2-40B4-BE49-F238E27FC236}">
                <a16:creationId xmlns:a16="http://schemas.microsoft.com/office/drawing/2014/main" id="{0D5A62B6-F116-49B4-8113-732AC813C248}"/>
              </a:ext>
            </a:extLst>
          </p:cNvPr>
          <p:cNvSpPr>
            <a:spLocks noGrp="1"/>
          </p:cNvSpPr>
          <p:nvPr>
            <p:ph type="tbl" sz="quarter" idx="19"/>
          </p:nvPr>
        </p:nvSpPr>
        <p:spPr>
          <a:xfrm>
            <a:off x="521494" y="1522801"/>
            <a:ext cx="7181999" cy="2753915"/>
          </a:xfrm>
        </p:spPr>
        <p:txBody>
          <a:bodyPr/>
          <a:lstStyle>
            <a:lvl1pPr>
              <a:defRPr>
                <a:solidFill>
                  <a:schemeClr val="bg1"/>
                </a:solidFill>
              </a:defRPr>
            </a:lvl1pPr>
          </a:lstStyle>
          <a:p>
            <a:r>
              <a:rPr lang="en-US"/>
              <a:t>Click icon to add table</a:t>
            </a:r>
            <a:endParaRPr lang="en-AU"/>
          </a:p>
        </p:txBody>
      </p:sp>
      <p:sp>
        <p:nvSpPr>
          <p:cNvPr id="9" name="Text Placeholder 5">
            <a:extLst>
              <a:ext uri="{FF2B5EF4-FFF2-40B4-BE49-F238E27FC236}">
                <a16:creationId xmlns:a16="http://schemas.microsoft.com/office/drawing/2014/main" id="{2CBC60DA-95B5-4B8A-9C10-E7B105A01E42}"/>
              </a:ext>
            </a:extLst>
          </p:cNvPr>
          <p:cNvSpPr>
            <a:spLocks noGrp="1"/>
          </p:cNvSpPr>
          <p:nvPr>
            <p:ph type="body" sz="quarter" idx="31" hasCustomPrompt="1"/>
          </p:nvPr>
        </p:nvSpPr>
        <p:spPr>
          <a:xfrm>
            <a:off x="521495" y="1023300"/>
            <a:ext cx="7181999" cy="379599"/>
          </a:xfrm>
          <a:prstGeom prst="rect">
            <a:avLst/>
          </a:prstGeom>
        </p:spPr>
        <p:txBody>
          <a:bodyPr>
            <a:noAutofit/>
          </a:bodyPr>
          <a:lstStyle>
            <a:lvl1pPr>
              <a:lnSpc>
                <a:spcPct val="100000"/>
              </a:lnSpc>
              <a:defRPr sz="1200" b="0">
                <a:solidFill>
                  <a:schemeClr val="tx2"/>
                </a:solidFill>
              </a:defRPr>
            </a:lvl1pPr>
            <a:lvl2pPr marL="459" indent="0">
              <a:buNone/>
              <a:defRPr/>
            </a:lvl2pPr>
          </a:lstStyle>
          <a:p>
            <a:pPr lvl="0"/>
            <a:r>
              <a:rPr lang="en-US"/>
              <a:t>[Subtitle]</a:t>
            </a:r>
          </a:p>
        </p:txBody>
      </p:sp>
    </p:spTree>
    <p:extLst>
      <p:ext uri="{BB962C8B-B14F-4D97-AF65-F5344CB8AC3E}">
        <p14:creationId xmlns:p14="http://schemas.microsoft.com/office/powerpoint/2010/main" val="34383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coll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B02A2A-B474-483E-8BA0-6F967ADE9726}"/>
              </a:ext>
            </a:extLst>
          </p:cNvPr>
          <p:cNvSpPr>
            <a:spLocks noGrp="1"/>
          </p:cNvSpPr>
          <p:nvPr>
            <p:ph type="ftr" sz="quarter" idx="10"/>
          </p:nvPr>
        </p:nvSpPr>
        <p:spPr/>
        <p:txBody>
          <a:bodyPr/>
          <a:lstStyle/>
          <a:p>
            <a:endParaRPr lang="en-AU"/>
          </a:p>
        </p:txBody>
      </p:sp>
      <p:sp>
        <p:nvSpPr>
          <p:cNvPr id="4" name="Slide Number Placeholder 3">
            <a:extLst>
              <a:ext uri="{FF2B5EF4-FFF2-40B4-BE49-F238E27FC236}">
                <a16:creationId xmlns:a16="http://schemas.microsoft.com/office/drawing/2014/main" id="{1C168D10-C8CC-42E5-BF51-D9C5BB3F450E}"/>
              </a:ext>
            </a:extLst>
          </p:cNvPr>
          <p:cNvSpPr>
            <a:spLocks noGrp="1"/>
          </p:cNvSpPr>
          <p:nvPr>
            <p:ph type="sldNum" sz="quarter" idx="11"/>
          </p:nvPr>
        </p:nvSpPr>
        <p:spPr/>
        <p:txBody>
          <a:bodyPr/>
          <a:lstStyle/>
          <a:p>
            <a:fld id="{E917DE0E-AFB1-41FD-BC35-27DB61CA125F}" type="slidenum">
              <a:rPr lang="en-AU" smtClean="0"/>
              <a:pPr/>
              <a:t>‹#›</a:t>
            </a:fld>
            <a:endParaRPr lang="en-AU"/>
          </a:p>
        </p:txBody>
      </p:sp>
      <p:sp>
        <p:nvSpPr>
          <p:cNvPr id="14" name="Picture Placeholder 21">
            <a:extLst>
              <a:ext uri="{FF2B5EF4-FFF2-40B4-BE49-F238E27FC236}">
                <a16:creationId xmlns:a16="http://schemas.microsoft.com/office/drawing/2014/main" id="{FEDE633B-2FE4-48AB-9CD1-2A1EB093AF9E}"/>
              </a:ext>
            </a:extLst>
          </p:cNvPr>
          <p:cNvSpPr>
            <a:spLocks noGrp="1"/>
          </p:cNvSpPr>
          <p:nvPr>
            <p:ph type="pic" sz="quarter" idx="14"/>
          </p:nvPr>
        </p:nvSpPr>
        <p:spPr>
          <a:xfrm>
            <a:off x="2789802" y="2084230"/>
            <a:ext cx="1726092" cy="2635910"/>
          </a:xfrm>
          <a:solidFill>
            <a:schemeClr val="bg1">
              <a:lumMod val="95000"/>
            </a:schemeClr>
          </a:solidFill>
        </p:spPr>
        <p:txBody>
          <a:bodyPr/>
          <a:lstStyle/>
          <a:p>
            <a:r>
              <a:rPr lang="en-US"/>
              <a:t>Click icon to add picture</a:t>
            </a:r>
          </a:p>
        </p:txBody>
      </p:sp>
      <p:sp>
        <p:nvSpPr>
          <p:cNvPr id="17" name="Picture Placeholder 21">
            <a:extLst>
              <a:ext uri="{FF2B5EF4-FFF2-40B4-BE49-F238E27FC236}">
                <a16:creationId xmlns:a16="http://schemas.microsoft.com/office/drawing/2014/main" id="{B62BB5B9-4568-4309-93B5-668133F36808}"/>
              </a:ext>
            </a:extLst>
          </p:cNvPr>
          <p:cNvSpPr>
            <a:spLocks noGrp="1"/>
          </p:cNvSpPr>
          <p:nvPr>
            <p:ph type="pic" sz="quarter" idx="19"/>
          </p:nvPr>
        </p:nvSpPr>
        <p:spPr>
          <a:xfrm>
            <a:off x="6353718" y="681540"/>
            <a:ext cx="2223495" cy="4038600"/>
          </a:xfrm>
          <a:solidFill>
            <a:schemeClr val="bg1">
              <a:lumMod val="95000"/>
            </a:schemeClr>
          </a:solidFill>
        </p:spPr>
        <p:txBody>
          <a:bodyPr/>
          <a:lstStyle/>
          <a:p>
            <a:r>
              <a:rPr lang="en-US"/>
              <a:t>Click icon to add picture</a:t>
            </a:r>
          </a:p>
        </p:txBody>
      </p:sp>
      <p:sp>
        <p:nvSpPr>
          <p:cNvPr id="19" name="Rectangle 18">
            <a:extLst>
              <a:ext uri="{FF2B5EF4-FFF2-40B4-BE49-F238E27FC236}">
                <a16:creationId xmlns:a16="http://schemas.microsoft.com/office/drawing/2014/main" id="{380F20EE-FF0D-49B8-9D8F-6FF4988FD153}"/>
              </a:ext>
            </a:extLst>
          </p:cNvPr>
          <p:cNvSpPr/>
          <p:nvPr userDrawn="1"/>
        </p:nvSpPr>
        <p:spPr>
          <a:xfrm>
            <a:off x="495300" y="681540"/>
            <a:ext cx="2238876" cy="4038601"/>
          </a:xfrm>
          <a:prstGeom prst="rect">
            <a:avLst/>
          </a:prstGeom>
          <a:gradFill flip="none" rotWithShape="1">
            <a:gsLst>
              <a:gs pos="38000">
                <a:schemeClr val="accent1"/>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Picture Placeholder 21">
            <a:extLst>
              <a:ext uri="{FF2B5EF4-FFF2-40B4-BE49-F238E27FC236}">
                <a16:creationId xmlns:a16="http://schemas.microsoft.com/office/drawing/2014/main" id="{BDF2E1FE-5917-4797-9E49-44EFF2621531}"/>
              </a:ext>
            </a:extLst>
          </p:cNvPr>
          <p:cNvSpPr>
            <a:spLocks noGrp="1"/>
          </p:cNvSpPr>
          <p:nvPr>
            <p:ph type="pic" sz="quarter" idx="21"/>
          </p:nvPr>
        </p:nvSpPr>
        <p:spPr>
          <a:xfrm>
            <a:off x="4572000" y="681540"/>
            <a:ext cx="1726092" cy="2635910"/>
          </a:xfrm>
          <a:solidFill>
            <a:schemeClr val="bg1">
              <a:lumMod val="95000"/>
            </a:schemeClr>
          </a:solidFill>
        </p:spPr>
        <p:txBody>
          <a:bodyPr/>
          <a:lstStyle/>
          <a:p>
            <a:r>
              <a:rPr lang="en-US"/>
              <a:t>Click icon to add picture</a:t>
            </a:r>
          </a:p>
        </p:txBody>
      </p:sp>
      <p:sp>
        <p:nvSpPr>
          <p:cNvPr id="21" name="Title 20">
            <a:extLst>
              <a:ext uri="{FF2B5EF4-FFF2-40B4-BE49-F238E27FC236}">
                <a16:creationId xmlns:a16="http://schemas.microsoft.com/office/drawing/2014/main" id="{B3DC9EC2-22B3-4E80-AE40-B61675B3E917}"/>
              </a:ext>
            </a:extLst>
          </p:cNvPr>
          <p:cNvSpPr>
            <a:spLocks noGrp="1"/>
          </p:cNvSpPr>
          <p:nvPr>
            <p:ph type="title"/>
          </p:nvPr>
        </p:nvSpPr>
        <p:spPr>
          <a:xfrm>
            <a:off x="622906" y="899100"/>
            <a:ext cx="1638188" cy="1296200"/>
          </a:xfrm>
        </p:spPr>
        <p:txBody>
          <a:bodyPr/>
          <a:lstStyle>
            <a:lvl1pPr>
              <a:defRPr sz="2700">
                <a:solidFill>
                  <a:schemeClr val="bg1"/>
                </a:solidFill>
              </a:defRPr>
            </a:lvl1pPr>
          </a:lstStyle>
          <a:p>
            <a:r>
              <a:rPr lang="en-US"/>
              <a:t>Click to edit Master title style</a:t>
            </a:r>
            <a:endParaRPr lang="en-AU"/>
          </a:p>
        </p:txBody>
      </p:sp>
      <p:sp>
        <p:nvSpPr>
          <p:cNvPr id="24" name="Text Placeholder 23">
            <a:extLst>
              <a:ext uri="{FF2B5EF4-FFF2-40B4-BE49-F238E27FC236}">
                <a16:creationId xmlns:a16="http://schemas.microsoft.com/office/drawing/2014/main" id="{6C6F5E5E-0BED-4A63-B208-AD4730EC3FFC}"/>
              </a:ext>
            </a:extLst>
          </p:cNvPr>
          <p:cNvSpPr>
            <a:spLocks noGrp="1"/>
          </p:cNvSpPr>
          <p:nvPr>
            <p:ph type="body" sz="quarter" idx="38" hasCustomPrompt="1"/>
          </p:nvPr>
        </p:nvSpPr>
        <p:spPr>
          <a:xfrm>
            <a:off x="654835" y="4052209"/>
            <a:ext cx="1620441" cy="563872"/>
          </a:xfrm>
        </p:spPr>
        <p:txBody>
          <a:bodyPr vert="horz" wrap="square" lIns="0" tIns="0" rIns="0" bIns="0" rtlCol="0" anchor="t">
            <a:spAutoFit/>
          </a:bodyPr>
          <a:lstStyle>
            <a:lvl1pPr>
              <a:defRPr lang="en-US" b="0" spc="19" smtClean="0">
                <a:solidFill>
                  <a:schemeClr val="bg1"/>
                </a:solidFill>
                <a:latin typeface="+mn-lt"/>
                <a:ea typeface="+mj-ea"/>
                <a:cs typeface="+mj-cs"/>
              </a:defRPr>
            </a:lvl1pPr>
            <a:lvl2pPr>
              <a:defRPr lang="en-US" sz="1350" smtClean="0">
                <a:latin typeface="+mn-lt"/>
              </a:defRPr>
            </a:lvl2pPr>
            <a:lvl3pPr>
              <a:defRPr lang="en-US" sz="1350" smtClean="0">
                <a:latin typeface="+mn-lt"/>
              </a:defRPr>
            </a:lvl3pPr>
            <a:lvl4pPr>
              <a:defRPr lang="en-US" sz="1350" smtClean="0">
                <a:latin typeface="+mn-lt"/>
              </a:defRPr>
            </a:lvl4pPr>
            <a:lvl5pPr>
              <a:defRPr lang="en-AU" sz="1350">
                <a:latin typeface="+mn-lt"/>
              </a:defRPr>
            </a:lvl5pPr>
          </a:lstStyle>
          <a:p>
            <a:pPr marL="9525" lvl="0">
              <a:lnSpc>
                <a:spcPct val="120000"/>
              </a:lnSpc>
              <a:spcBef>
                <a:spcPts val="0"/>
              </a:spcBef>
            </a:pPr>
            <a:r>
              <a:rPr lang="en-US" err="1"/>
              <a:t>Consectetur</a:t>
            </a:r>
            <a:r>
              <a:rPr lang="en-US"/>
              <a:t> </a:t>
            </a:r>
            <a:r>
              <a:rPr lang="en-US" err="1"/>
              <a:t>adipiscing</a:t>
            </a:r>
            <a:r>
              <a:rPr lang="en-US"/>
              <a:t> </a:t>
            </a:r>
            <a:r>
              <a:rPr lang="en-US" err="1"/>
              <a:t>elit</a:t>
            </a:r>
            <a:r>
              <a:rPr lang="en-US"/>
              <a:t>. </a:t>
            </a:r>
            <a:r>
              <a:rPr lang="en-US" err="1"/>
              <a:t>Praesent</a:t>
            </a:r>
            <a:r>
              <a:rPr lang="en-US"/>
              <a:t> </a:t>
            </a:r>
            <a:r>
              <a:rPr lang="en-US" err="1"/>
              <a:t>aliquet</a:t>
            </a:r>
            <a:r>
              <a:rPr lang="en-US"/>
              <a:t> </a:t>
            </a:r>
            <a:r>
              <a:rPr lang="en-US" err="1"/>
              <a:t>viverra</a:t>
            </a:r>
            <a:r>
              <a:rPr lang="en-US"/>
              <a:t> diam</a:t>
            </a:r>
          </a:p>
        </p:txBody>
      </p:sp>
      <p:sp>
        <p:nvSpPr>
          <p:cNvPr id="23" name="Picture Placeholder 21">
            <a:extLst>
              <a:ext uri="{FF2B5EF4-FFF2-40B4-BE49-F238E27FC236}">
                <a16:creationId xmlns:a16="http://schemas.microsoft.com/office/drawing/2014/main" id="{4D4DB864-F519-D798-00B8-776A89ECC33A}"/>
              </a:ext>
            </a:extLst>
          </p:cNvPr>
          <p:cNvSpPr>
            <a:spLocks noGrp="1"/>
          </p:cNvSpPr>
          <p:nvPr>
            <p:ph type="pic" sz="quarter" idx="39"/>
          </p:nvPr>
        </p:nvSpPr>
        <p:spPr>
          <a:xfrm>
            <a:off x="2789802" y="681540"/>
            <a:ext cx="1726092" cy="1335863"/>
          </a:xfrm>
          <a:solidFill>
            <a:schemeClr val="bg1">
              <a:lumMod val="95000"/>
            </a:schemeClr>
          </a:solidFill>
        </p:spPr>
        <p:txBody>
          <a:bodyPr/>
          <a:lstStyle/>
          <a:p>
            <a:r>
              <a:rPr lang="en-US"/>
              <a:t>Click icon to add picture</a:t>
            </a:r>
          </a:p>
        </p:txBody>
      </p:sp>
      <p:sp>
        <p:nvSpPr>
          <p:cNvPr id="13" name="Picture Placeholder 21">
            <a:extLst>
              <a:ext uri="{FF2B5EF4-FFF2-40B4-BE49-F238E27FC236}">
                <a16:creationId xmlns:a16="http://schemas.microsoft.com/office/drawing/2014/main" id="{C0A41928-C063-9695-DECC-1289A16CF3FE}"/>
              </a:ext>
            </a:extLst>
          </p:cNvPr>
          <p:cNvSpPr>
            <a:spLocks noGrp="1"/>
          </p:cNvSpPr>
          <p:nvPr>
            <p:ph type="pic" sz="quarter" idx="40"/>
          </p:nvPr>
        </p:nvSpPr>
        <p:spPr>
          <a:xfrm>
            <a:off x="4572000" y="3384277"/>
            <a:ext cx="1726092" cy="1335863"/>
          </a:xfr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242270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0385095-2391-426D-A969-133DEBAAD7D2}"/>
              </a:ext>
            </a:extLst>
          </p:cNvPr>
          <p:cNvSpPr/>
          <p:nvPr userDrawn="1"/>
        </p:nvSpPr>
        <p:spPr>
          <a:xfrm>
            <a:off x="-11759" y="184"/>
            <a:ext cx="9144000" cy="5143316"/>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gradFill flip="none" rotWithShape="1">
            <a:gsLst>
              <a:gs pos="46000">
                <a:schemeClr val="accent1"/>
              </a:gs>
              <a:gs pos="100000">
                <a:schemeClr val="accent2"/>
              </a:gs>
            </a:gsLst>
            <a:lin ang="10800000" scaled="1"/>
            <a:tileRect/>
          </a:gradFill>
          <a:ln w="14480" cap="flat">
            <a:noFill/>
            <a:prstDash val="solid"/>
            <a:miter/>
          </a:ln>
        </p:spPr>
        <p:txBody>
          <a:bodyPr rtlCol="0" anchor="ctr"/>
          <a:lstStyle/>
          <a:p>
            <a:endParaRPr lang="en-US" sz="1050"/>
          </a:p>
        </p:txBody>
      </p:sp>
      <p:sp>
        <p:nvSpPr>
          <p:cNvPr id="7" name="Text Placeholder 6"/>
          <p:cNvSpPr>
            <a:spLocks noGrp="1"/>
          </p:cNvSpPr>
          <p:nvPr>
            <p:ph type="body" sz="quarter" idx="10" hasCustomPrompt="1"/>
          </p:nvPr>
        </p:nvSpPr>
        <p:spPr bwMode="white">
          <a:xfrm>
            <a:off x="2033719" y="2449539"/>
            <a:ext cx="2440697" cy="230833"/>
          </a:xfrm>
          <a:prstGeom prst="rect">
            <a:avLst/>
          </a:prstGeom>
        </p:spPr>
        <p:txBody>
          <a:bodyPr vert="horz" lIns="0" tIns="0" rIns="0" bIns="0" rtlCol="0" anchor="t">
            <a:spAutoFit/>
          </a:bodyPr>
          <a:lstStyle>
            <a:lvl1pPr>
              <a:defRPr lang="en-US" sz="1500" b="0" spc="0" baseline="0" dirty="0">
                <a:solidFill>
                  <a:schemeClr val="bg1"/>
                </a:solidFill>
                <a:latin typeface="+mn-lt"/>
                <a:ea typeface="+mj-ea"/>
                <a:cs typeface="+mj-cs"/>
              </a:defRPr>
            </a:lvl1pPr>
          </a:lstStyle>
          <a:p>
            <a:pPr lvl="0">
              <a:lnSpc>
                <a:spcPct val="100000"/>
              </a:lnSpc>
              <a:spcBef>
                <a:spcPct val="0"/>
              </a:spcBef>
            </a:pPr>
            <a:r>
              <a:rPr lang="en-US"/>
              <a:t>Name surname</a:t>
            </a:r>
          </a:p>
        </p:txBody>
      </p:sp>
      <p:sp>
        <p:nvSpPr>
          <p:cNvPr id="27" name="Title 1">
            <a:extLst>
              <a:ext uri="{FF2B5EF4-FFF2-40B4-BE49-F238E27FC236}">
                <a16:creationId xmlns:a16="http://schemas.microsoft.com/office/drawing/2014/main" id="{257E80FD-A9E1-4484-8211-7013D6A25582}"/>
              </a:ext>
            </a:extLst>
          </p:cNvPr>
          <p:cNvSpPr>
            <a:spLocks noGrp="1"/>
          </p:cNvSpPr>
          <p:nvPr>
            <p:ph type="title" hasCustomPrompt="1"/>
          </p:nvPr>
        </p:nvSpPr>
        <p:spPr bwMode="white">
          <a:xfrm>
            <a:off x="2033718" y="1815666"/>
            <a:ext cx="2394217" cy="540061"/>
          </a:xfrm>
        </p:spPr>
        <p:txBody>
          <a:bodyPr vert="horz" lIns="0" tIns="0" rIns="0" bIns="0" rtlCol="0" anchor="t" anchorCtr="0">
            <a:normAutofit/>
          </a:bodyPr>
          <a:lstStyle>
            <a:lvl1pPr>
              <a:defRPr lang="en-AU" sz="3600" spc="0" baseline="0" dirty="0">
                <a:solidFill>
                  <a:schemeClr val="bg1"/>
                </a:solidFill>
                <a:latin typeface="+mn-lt"/>
              </a:defRPr>
            </a:lvl1pPr>
          </a:lstStyle>
          <a:p>
            <a:pPr marL="0" lvl="0"/>
            <a:r>
              <a:rPr lang="en-US"/>
              <a:t>Contact</a:t>
            </a:r>
            <a:endParaRPr lang="en-AU"/>
          </a:p>
        </p:txBody>
      </p:sp>
      <p:sp>
        <p:nvSpPr>
          <p:cNvPr id="29" name="Text Placeholder 6">
            <a:extLst>
              <a:ext uri="{FF2B5EF4-FFF2-40B4-BE49-F238E27FC236}">
                <a16:creationId xmlns:a16="http://schemas.microsoft.com/office/drawing/2014/main" id="{5455254C-E52B-428E-99C5-B07B839CF2CF}"/>
              </a:ext>
            </a:extLst>
          </p:cNvPr>
          <p:cNvSpPr>
            <a:spLocks noGrp="1"/>
          </p:cNvSpPr>
          <p:nvPr>
            <p:ph type="body" sz="quarter" idx="16" hasCustomPrompt="1"/>
          </p:nvPr>
        </p:nvSpPr>
        <p:spPr bwMode="white">
          <a:xfrm>
            <a:off x="2033719" y="2705193"/>
            <a:ext cx="2440697" cy="161583"/>
          </a:xfrm>
          <a:prstGeom prst="rect">
            <a:avLst/>
          </a:prstGeom>
        </p:spPr>
        <p:txBody>
          <a:bodyPr vert="horz" lIns="0" tIns="0" rIns="0" bIns="0" rtlCol="0" anchor="t">
            <a:spAutoFit/>
          </a:bodyPr>
          <a:lstStyle>
            <a:lvl1pPr>
              <a:defRPr lang="en-US" sz="1050" b="0" spc="0" baseline="0" dirty="0" smtClean="0">
                <a:solidFill>
                  <a:schemeClr val="bg1"/>
                </a:solidFill>
                <a:latin typeface="+mn-lt"/>
                <a:ea typeface="+mj-ea"/>
                <a:cs typeface="+mj-cs"/>
              </a:defRPr>
            </a:lvl1pPr>
          </a:lstStyle>
          <a:p>
            <a:pPr lvl="0">
              <a:lnSpc>
                <a:spcPct val="100000"/>
              </a:lnSpc>
              <a:spcBef>
                <a:spcPct val="0"/>
              </a:spcBef>
            </a:pPr>
            <a:r>
              <a:rPr lang="en-US"/>
              <a:t>Title</a:t>
            </a:r>
          </a:p>
        </p:txBody>
      </p:sp>
      <p:sp>
        <p:nvSpPr>
          <p:cNvPr id="33" name="Text Placeholder 6">
            <a:extLst>
              <a:ext uri="{FF2B5EF4-FFF2-40B4-BE49-F238E27FC236}">
                <a16:creationId xmlns:a16="http://schemas.microsoft.com/office/drawing/2014/main" id="{0C9C026C-FB6A-4A62-B08F-1942BF1B4413}"/>
              </a:ext>
            </a:extLst>
          </p:cNvPr>
          <p:cNvSpPr>
            <a:spLocks noGrp="1"/>
          </p:cNvSpPr>
          <p:nvPr>
            <p:ph type="body" sz="quarter" idx="17" hasCustomPrompt="1"/>
          </p:nvPr>
        </p:nvSpPr>
        <p:spPr bwMode="white">
          <a:xfrm>
            <a:off x="2033718" y="2930742"/>
            <a:ext cx="1650693" cy="161583"/>
          </a:xfrm>
          <a:prstGeom prst="rect">
            <a:avLst/>
          </a:prstGeom>
        </p:spPr>
        <p:txBody>
          <a:bodyPr vert="horz" wrap="none" lIns="0" tIns="0" rIns="0" bIns="0" rtlCol="0" anchor="t">
            <a:spAutoFit/>
          </a:bodyPr>
          <a:lstStyle>
            <a:lvl1pPr>
              <a:defRPr lang="en-US" sz="1050" b="0" spc="0" baseline="0" dirty="0" smtClean="0">
                <a:solidFill>
                  <a:schemeClr val="bg1"/>
                </a:solidFill>
                <a:latin typeface="+mn-lt"/>
                <a:ea typeface="+mj-ea"/>
                <a:cs typeface="+mj-cs"/>
              </a:defRPr>
            </a:lvl1pPr>
          </a:lstStyle>
          <a:p>
            <a:pPr lvl="0">
              <a:lnSpc>
                <a:spcPct val="100000"/>
              </a:lnSpc>
              <a:spcBef>
                <a:spcPct val="0"/>
              </a:spcBef>
            </a:pPr>
            <a:r>
              <a:rPr lang="en-US"/>
              <a:t>Name.surname@uq.edu.au</a:t>
            </a:r>
          </a:p>
        </p:txBody>
      </p:sp>
      <p:sp>
        <p:nvSpPr>
          <p:cNvPr id="34" name="Text Placeholder 6">
            <a:extLst>
              <a:ext uri="{FF2B5EF4-FFF2-40B4-BE49-F238E27FC236}">
                <a16:creationId xmlns:a16="http://schemas.microsoft.com/office/drawing/2014/main" id="{B4FF2464-4B77-4CFF-BDD7-A46E59DD3256}"/>
              </a:ext>
            </a:extLst>
          </p:cNvPr>
          <p:cNvSpPr>
            <a:spLocks noGrp="1"/>
          </p:cNvSpPr>
          <p:nvPr>
            <p:ph type="body" sz="quarter" idx="18" hasCustomPrompt="1"/>
          </p:nvPr>
        </p:nvSpPr>
        <p:spPr bwMode="white">
          <a:xfrm>
            <a:off x="2033718" y="3092667"/>
            <a:ext cx="1009892" cy="161583"/>
          </a:xfrm>
          <a:prstGeom prst="rect">
            <a:avLst/>
          </a:prstGeom>
        </p:spPr>
        <p:txBody>
          <a:bodyPr vert="horz" wrap="none" lIns="0" tIns="0" rIns="0" bIns="0" rtlCol="0" anchor="t">
            <a:spAutoFit/>
          </a:bodyPr>
          <a:lstStyle>
            <a:lvl1pPr>
              <a:defRPr lang="en-US" sz="1050" b="0" spc="0" baseline="0" dirty="0" smtClean="0">
                <a:solidFill>
                  <a:schemeClr val="bg1"/>
                </a:solidFill>
                <a:latin typeface="+mn-lt"/>
                <a:ea typeface="+mj-ea"/>
                <a:cs typeface="+mj-cs"/>
              </a:defRPr>
            </a:lvl1pPr>
          </a:lstStyle>
          <a:p>
            <a:pPr lvl="0">
              <a:lnSpc>
                <a:spcPct val="100000"/>
              </a:lnSpc>
              <a:spcBef>
                <a:spcPct val="0"/>
              </a:spcBef>
            </a:pPr>
            <a:r>
              <a:rPr lang="en-US"/>
              <a:t>+61 412 345 678</a:t>
            </a:r>
          </a:p>
        </p:txBody>
      </p:sp>
      <p:sp>
        <p:nvSpPr>
          <p:cNvPr id="51" name="Text Placeholder 50">
            <a:extLst>
              <a:ext uri="{FF2B5EF4-FFF2-40B4-BE49-F238E27FC236}">
                <a16:creationId xmlns:a16="http://schemas.microsoft.com/office/drawing/2014/main" id="{CEFEC494-73C0-494E-8DE9-7C8FE7AA87FB}"/>
              </a:ext>
            </a:extLst>
          </p:cNvPr>
          <p:cNvSpPr>
            <a:spLocks noGrp="1"/>
          </p:cNvSpPr>
          <p:nvPr>
            <p:ph type="body" sz="quarter" idx="19" hasCustomPrompt="1"/>
          </p:nvPr>
        </p:nvSpPr>
        <p:spPr>
          <a:xfrm>
            <a:off x="2033705" y="3597863"/>
            <a:ext cx="188564" cy="193654"/>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65" name="Text Placeholder 64">
            <a:extLst>
              <a:ext uri="{FF2B5EF4-FFF2-40B4-BE49-F238E27FC236}">
                <a16:creationId xmlns:a16="http://schemas.microsoft.com/office/drawing/2014/main" id="{EBA3D052-5560-4BE7-B48A-7CCBABE3CB5B}"/>
              </a:ext>
            </a:extLst>
          </p:cNvPr>
          <p:cNvSpPr>
            <a:spLocks noGrp="1"/>
          </p:cNvSpPr>
          <p:nvPr>
            <p:ph type="body" sz="quarter" idx="20" hasCustomPrompt="1"/>
          </p:nvPr>
        </p:nvSpPr>
        <p:spPr>
          <a:xfrm>
            <a:off x="2422112" y="3596281"/>
            <a:ext cx="193661" cy="193661"/>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67" name="Text Placeholder 66">
            <a:extLst>
              <a:ext uri="{FF2B5EF4-FFF2-40B4-BE49-F238E27FC236}">
                <a16:creationId xmlns:a16="http://schemas.microsoft.com/office/drawing/2014/main" id="{B3550CE3-EB5D-48BF-BD90-C402F0393BF4}"/>
              </a:ext>
            </a:extLst>
          </p:cNvPr>
          <p:cNvSpPr>
            <a:spLocks noGrp="1"/>
          </p:cNvSpPr>
          <p:nvPr>
            <p:ph type="body" sz="quarter" idx="21" hasCustomPrompt="1"/>
          </p:nvPr>
        </p:nvSpPr>
        <p:spPr>
          <a:xfrm>
            <a:off x="2816575" y="3597403"/>
            <a:ext cx="188564" cy="193661"/>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70" name="Text Placeholder 69">
            <a:extLst>
              <a:ext uri="{FF2B5EF4-FFF2-40B4-BE49-F238E27FC236}">
                <a16:creationId xmlns:a16="http://schemas.microsoft.com/office/drawing/2014/main" id="{E78C0BDD-99F2-43E0-A486-A50E5712E47F}"/>
              </a:ext>
            </a:extLst>
          </p:cNvPr>
          <p:cNvSpPr>
            <a:spLocks noGrp="1"/>
          </p:cNvSpPr>
          <p:nvPr>
            <p:ph type="body" sz="quarter" idx="22" hasCustomPrompt="1"/>
          </p:nvPr>
        </p:nvSpPr>
        <p:spPr>
          <a:xfrm>
            <a:off x="3205513" y="3597408"/>
            <a:ext cx="193646" cy="19365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72" name="Text Placeholder 71">
            <a:extLst>
              <a:ext uri="{FF2B5EF4-FFF2-40B4-BE49-F238E27FC236}">
                <a16:creationId xmlns:a16="http://schemas.microsoft.com/office/drawing/2014/main" id="{751850F8-1596-48EC-9EF7-59E146FE07BD}"/>
              </a:ext>
            </a:extLst>
          </p:cNvPr>
          <p:cNvSpPr>
            <a:spLocks noGrp="1"/>
          </p:cNvSpPr>
          <p:nvPr>
            <p:ph type="body" sz="quarter" idx="23" hasCustomPrompt="1"/>
          </p:nvPr>
        </p:nvSpPr>
        <p:spPr>
          <a:xfrm>
            <a:off x="3605968" y="3619761"/>
            <a:ext cx="221967" cy="155538"/>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14" name="Text Placeholder 5">
            <a:extLst>
              <a:ext uri="{FF2B5EF4-FFF2-40B4-BE49-F238E27FC236}">
                <a16:creationId xmlns:a16="http://schemas.microsoft.com/office/drawing/2014/main" id="{018B49F0-234B-4974-77BB-C696A010C8EB}"/>
              </a:ext>
            </a:extLst>
          </p:cNvPr>
          <p:cNvSpPr txBox="1">
            <a:spLocks/>
          </p:cNvSpPr>
          <p:nvPr userDrawn="1"/>
        </p:nvSpPr>
        <p:spPr bwMode="white">
          <a:xfrm>
            <a:off x="2033705" y="3985337"/>
            <a:ext cx="588303" cy="92333"/>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600"/>
              <a:t>CRICOS 00025B</a:t>
            </a:r>
            <a:endParaRPr lang="en-US" sz="600"/>
          </a:p>
        </p:txBody>
      </p:sp>
      <p:pic>
        <p:nvPicPr>
          <p:cNvPr id="15" name="Picture 14">
            <a:extLst>
              <a:ext uri="{FF2B5EF4-FFF2-40B4-BE49-F238E27FC236}">
                <a16:creationId xmlns:a16="http://schemas.microsoft.com/office/drawing/2014/main" id="{199D9129-7B58-D3FD-2A63-67A7AE280B4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
        <p:nvSpPr>
          <p:cNvPr id="3" name="Text Placeholder 5">
            <a:extLst>
              <a:ext uri="{FF2B5EF4-FFF2-40B4-BE49-F238E27FC236}">
                <a16:creationId xmlns:a16="http://schemas.microsoft.com/office/drawing/2014/main" id="{B390C960-6A71-CA12-5620-0AC363122755}"/>
              </a:ext>
            </a:extLst>
          </p:cNvPr>
          <p:cNvSpPr txBox="1">
            <a:spLocks/>
          </p:cNvSpPr>
          <p:nvPr userDrawn="1"/>
        </p:nvSpPr>
        <p:spPr bwMode="white">
          <a:xfrm>
            <a:off x="2033704" y="3985337"/>
            <a:ext cx="1333698" cy="92333"/>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600"/>
              <a:t>CRICOS 00025B • TEQSA PRV12080 </a:t>
            </a:r>
          </a:p>
        </p:txBody>
      </p:sp>
    </p:spTree>
    <p:extLst>
      <p:ext uri="{BB962C8B-B14F-4D97-AF65-F5344CB8AC3E}">
        <p14:creationId xmlns:p14="http://schemas.microsoft.com/office/powerpoint/2010/main" val="419919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51E340C-E489-401B-B6F3-AAF3490020FA}"/>
              </a:ext>
            </a:extLst>
          </p:cNvPr>
          <p:cNvSpPr>
            <a:spLocks noGrp="1"/>
          </p:cNvSpPr>
          <p:nvPr>
            <p:ph type="pic" sz="quarter" idx="19" hasCustomPrompt="1"/>
          </p:nvPr>
        </p:nvSpPr>
        <p:spPr>
          <a:xfrm>
            <a:off x="-11760" y="184"/>
            <a:ext cx="9144000" cy="5143316"/>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solidFill>
            <a:schemeClr val="bg1">
              <a:lumMod val="95000"/>
            </a:schemeClr>
          </a:solidFill>
        </p:spPr>
        <p:txBody>
          <a:bodyPr wrap="square">
            <a:noAutofit/>
          </a:bodyPr>
          <a:lstStyle>
            <a:lvl1pPr>
              <a:defRPr/>
            </a:lvl1pPr>
          </a:lstStyle>
          <a:p>
            <a:r>
              <a:rPr lang="en-AU"/>
              <a:t>Insert image and send to back</a:t>
            </a:r>
          </a:p>
        </p:txBody>
      </p:sp>
      <p:sp>
        <p:nvSpPr>
          <p:cNvPr id="7" name="Text Placeholder 6"/>
          <p:cNvSpPr>
            <a:spLocks noGrp="1"/>
          </p:cNvSpPr>
          <p:nvPr>
            <p:ph type="body" sz="quarter" idx="10" hasCustomPrompt="1"/>
          </p:nvPr>
        </p:nvSpPr>
        <p:spPr bwMode="white">
          <a:xfrm>
            <a:off x="2033719" y="2449539"/>
            <a:ext cx="2440697" cy="230833"/>
          </a:xfrm>
          <a:prstGeom prst="rect">
            <a:avLst/>
          </a:prstGeom>
        </p:spPr>
        <p:txBody>
          <a:bodyPr vert="horz" lIns="0" tIns="0" rIns="0" bIns="0" rtlCol="0" anchor="t">
            <a:spAutoFit/>
          </a:bodyPr>
          <a:lstStyle>
            <a:lvl1pPr>
              <a:defRPr lang="en-US" sz="1500" b="0" baseline="0" dirty="0">
                <a:solidFill>
                  <a:schemeClr val="bg1"/>
                </a:solidFill>
                <a:latin typeface="+mn-lt"/>
                <a:ea typeface="+mj-ea"/>
                <a:cs typeface="+mj-cs"/>
              </a:defRPr>
            </a:lvl1pPr>
          </a:lstStyle>
          <a:p>
            <a:pPr lvl="0">
              <a:lnSpc>
                <a:spcPct val="100000"/>
              </a:lnSpc>
              <a:spcBef>
                <a:spcPct val="0"/>
              </a:spcBef>
            </a:pPr>
            <a:r>
              <a:rPr lang="en-US"/>
              <a:t>Name surname</a:t>
            </a:r>
          </a:p>
        </p:txBody>
      </p:sp>
      <p:sp>
        <p:nvSpPr>
          <p:cNvPr id="27" name="Title 1">
            <a:extLst>
              <a:ext uri="{FF2B5EF4-FFF2-40B4-BE49-F238E27FC236}">
                <a16:creationId xmlns:a16="http://schemas.microsoft.com/office/drawing/2014/main" id="{257E80FD-A9E1-4484-8211-7013D6A25582}"/>
              </a:ext>
            </a:extLst>
          </p:cNvPr>
          <p:cNvSpPr>
            <a:spLocks noGrp="1"/>
          </p:cNvSpPr>
          <p:nvPr>
            <p:ph type="title" hasCustomPrompt="1"/>
          </p:nvPr>
        </p:nvSpPr>
        <p:spPr bwMode="white">
          <a:xfrm>
            <a:off x="2033718" y="1815666"/>
            <a:ext cx="2394217" cy="540061"/>
          </a:xfrm>
        </p:spPr>
        <p:txBody>
          <a:bodyPr vert="horz" lIns="0" tIns="0" rIns="0" bIns="0" rtlCol="0" anchor="t" anchorCtr="0">
            <a:normAutofit/>
          </a:bodyPr>
          <a:lstStyle>
            <a:lvl1pPr>
              <a:defRPr lang="en-AU" sz="3600" spc="0" baseline="0" dirty="0">
                <a:solidFill>
                  <a:schemeClr val="bg1"/>
                </a:solidFill>
                <a:latin typeface="+mn-lt"/>
              </a:defRPr>
            </a:lvl1pPr>
          </a:lstStyle>
          <a:p>
            <a:pPr marL="0" lvl="0"/>
            <a:r>
              <a:rPr lang="en-US"/>
              <a:t>Contact</a:t>
            </a:r>
            <a:endParaRPr lang="en-AU"/>
          </a:p>
        </p:txBody>
      </p:sp>
      <p:sp>
        <p:nvSpPr>
          <p:cNvPr id="29" name="Text Placeholder 6">
            <a:extLst>
              <a:ext uri="{FF2B5EF4-FFF2-40B4-BE49-F238E27FC236}">
                <a16:creationId xmlns:a16="http://schemas.microsoft.com/office/drawing/2014/main" id="{5455254C-E52B-428E-99C5-B07B839CF2CF}"/>
              </a:ext>
            </a:extLst>
          </p:cNvPr>
          <p:cNvSpPr>
            <a:spLocks noGrp="1"/>
          </p:cNvSpPr>
          <p:nvPr>
            <p:ph type="body" sz="quarter" idx="16" hasCustomPrompt="1"/>
          </p:nvPr>
        </p:nvSpPr>
        <p:spPr bwMode="white">
          <a:xfrm>
            <a:off x="2033719" y="2705193"/>
            <a:ext cx="2440697" cy="161583"/>
          </a:xfrm>
          <a:prstGeom prst="rect">
            <a:avLst/>
          </a:prstGeom>
        </p:spPr>
        <p:txBody>
          <a:bodyPr vert="horz" lIns="0" tIns="0" rIns="0" bIns="0" rtlCol="0" anchor="t">
            <a:spAutoFit/>
          </a:bodyPr>
          <a:lstStyle>
            <a:lvl1pPr>
              <a:defRPr lang="en-US" sz="1050" b="0" baseline="0" dirty="0" smtClean="0">
                <a:solidFill>
                  <a:schemeClr val="bg1"/>
                </a:solidFill>
                <a:latin typeface="+mn-lt"/>
                <a:ea typeface="+mj-ea"/>
                <a:cs typeface="+mj-cs"/>
              </a:defRPr>
            </a:lvl1pPr>
          </a:lstStyle>
          <a:p>
            <a:pPr lvl="0">
              <a:lnSpc>
                <a:spcPct val="100000"/>
              </a:lnSpc>
              <a:spcBef>
                <a:spcPct val="0"/>
              </a:spcBef>
            </a:pPr>
            <a:r>
              <a:rPr lang="en-US"/>
              <a:t>Title</a:t>
            </a:r>
          </a:p>
        </p:txBody>
      </p:sp>
      <p:sp>
        <p:nvSpPr>
          <p:cNvPr id="33" name="Text Placeholder 6">
            <a:extLst>
              <a:ext uri="{FF2B5EF4-FFF2-40B4-BE49-F238E27FC236}">
                <a16:creationId xmlns:a16="http://schemas.microsoft.com/office/drawing/2014/main" id="{0C9C026C-FB6A-4A62-B08F-1942BF1B4413}"/>
              </a:ext>
            </a:extLst>
          </p:cNvPr>
          <p:cNvSpPr>
            <a:spLocks noGrp="1"/>
          </p:cNvSpPr>
          <p:nvPr>
            <p:ph type="body" sz="quarter" idx="17" hasCustomPrompt="1"/>
          </p:nvPr>
        </p:nvSpPr>
        <p:spPr bwMode="white">
          <a:xfrm>
            <a:off x="2033718" y="2930742"/>
            <a:ext cx="1650693" cy="161583"/>
          </a:xfrm>
          <a:prstGeom prst="rect">
            <a:avLst/>
          </a:prstGeom>
        </p:spPr>
        <p:txBody>
          <a:bodyPr vert="horz" wrap="none" lIns="0" tIns="0" rIns="0" bIns="0" rtlCol="0" anchor="t">
            <a:spAutoFit/>
          </a:bodyPr>
          <a:lstStyle>
            <a:lvl1pPr>
              <a:defRPr lang="en-US" sz="1050" b="0" baseline="0" dirty="0" smtClean="0">
                <a:solidFill>
                  <a:schemeClr val="bg1"/>
                </a:solidFill>
                <a:latin typeface="+mn-lt"/>
                <a:ea typeface="+mj-ea"/>
                <a:cs typeface="+mj-cs"/>
              </a:defRPr>
            </a:lvl1pPr>
          </a:lstStyle>
          <a:p>
            <a:pPr lvl="0">
              <a:lnSpc>
                <a:spcPct val="100000"/>
              </a:lnSpc>
              <a:spcBef>
                <a:spcPct val="0"/>
              </a:spcBef>
            </a:pPr>
            <a:r>
              <a:rPr lang="en-US"/>
              <a:t>Name.surname@uq.edu.au</a:t>
            </a:r>
          </a:p>
        </p:txBody>
      </p:sp>
      <p:sp>
        <p:nvSpPr>
          <p:cNvPr id="34" name="Text Placeholder 6">
            <a:extLst>
              <a:ext uri="{FF2B5EF4-FFF2-40B4-BE49-F238E27FC236}">
                <a16:creationId xmlns:a16="http://schemas.microsoft.com/office/drawing/2014/main" id="{B4FF2464-4B77-4CFF-BDD7-A46E59DD3256}"/>
              </a:ext>
            </a:extLst>
          </p:cNvPr>
          <p:cNvSpPr>
            <a:spLocks noGrp="1"/>
          </p:cNvSpPr>
          <p:nvPr>
            <p:ph type="body" sz="quarter" idx="18" hasCustomPrompt="1"/>
          </p:nvPr>
        </p:nvSpPr>
        <p:spPr bwMode="white">
          <a:xfrm>
            <a:off x="2033718" y="3092667"/>
            <a:ext cx="1009892" cy="161583"/>
          </a:xfrm>
          <a:prstGeom prst="rect">
            <a:avLst/>
          </a:prstGeom>
        </p:spPr>
        <p:txBody>
          <a:bodyPr vert="horz" wrap="none" lIns="0" tIns="0" rIns="0" bIns="0" rtlCol="0" anchor="t">
            <a:spAutoFit/>
          </a:bodyPr>
          <a:lstStyle>
            <a:lvl1pPr>
              <a:defRPr lang="en-US" sz="1050" b="0" baseline="0" dirty="0" smtClean="0">
                <a:solidFill>
                  <a:schemeClr val="bg1"/>
                </a:solidFill>
                <a:latin typeface="+mn-lt"/>
                <a:ea typeface="+mj-ea"/>
                <a:cs typeface="+mj-cs"/>
              </a:defRPr>
            </a:lvl1pPr>
          </a:lstStyle>
          <a:p>
            <a:pPr lvl="0">
              <a:lnSpc>
                <a:spcPct val="100000"/>
              </a:lnSpc>
              <a:spcBef>
                <a:spcPct val="0"/>
              </a:spcBef>
            </a:pPr>
            <a:r>
              <a:rPr lang="en-US"/>
              <a:t>+61 412 345 678</a:t>
            </a:r>
          </a:p>
        </p:txBody>
      </p:sp>
      <p:sp>
        <p:nvSpPr>
          <p:cNvPr id="21" name="Text Placeholder 20">
            <a:extLst>
              <a:ext uri="{FF2B5EF4-FFF2-40B4-BE49-F238E27FC236}">
                <a16:creationId xmlns:a16="http://schemas.microsoft.com/office/drawing/2014/main" id="{F9CF0F21-1AF8-4E7D-8464-6403D7D0975E}"/>
              </a:ext>
            </a:extLst>
          </p:cNvPr>
          <p:cNvSpPr>
            <a:spLocks noGrp="1"/>
          </p:cNvSpPr>
          <p:nvPr>
            <p:ph type="body" sz="quarter" idx="20" hasCustomPrompt="1"/>
          </p:nvPr>
        </p:nvSpPr>
        <p:spPr>
          <a:xfrm>
            <a:off x="2033705" y="3597863"/>
            <a:ext cx="188564" cy="193654"/>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22" name="Text Placeholder 21">
            <a:extLst>
              <a:ext uri="{FF2B5EF4-FFF2-40B4-BE49-F238E27FC236}">
                <a16:creationId xmlns:a16="http://schemas.microsoft.com/office/drawing/2014/main" id="{A85C39C7-FD74-4D69-9F1C-82E7F410C96E}"/>
              </a:ext>
            </a:extLst>
          </p:cNvPr>
          <p:cNvSpPr>
            <a:spLocks noGrp="1"/>
          </p:cNvSpPr>
          <p:nvPr>
            <p:ph type="body" sz="quarter" idx="21" hasCustomPrompt="1"/>
          </p:nvPr>
        </p:nvSpPr>
        <p:spPr>
          <a:xfrm>
            <a:off x="2422112" y="3596281"/>
            <a:ext cx="193661" cy="193661"/>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26" name="Text Placeholder 25">
            <a:extLst>
              <a:ext uri="{FF2B5EF4-FFF2-40B4-BE49-F238E27FC236}">
                <a16:creationId xmlns:a16="http://schemas.microsoft.com/office/drawing/2014/main" id="{8463355A-3DD0-4858-BE53-6F6D361EF56F}"/>
              </a:ext>
            </a:extLst>
          </p:cNvPr>
          <p:cNvSpPr>
            <a:spLocks noGrp="1"/>
          </p:cNvSpPr>
          <p:nvPr>
            <p:ph type="body" sz="quarter" idx="22" hasCustomPrompt="1"/>
          </p:nvPr>
        </p:nvSpPr>
        <p:spPr>
          <a:xfrm>
            <a:off x="2816575" y="3597403"/>
            <a:ext cx="188564" cy="193661"/>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28" name="Text Placeholder 27">
            <a:extLst>
              <a:ext uri="{FF2B5EF4-FFF2-40B4-BE49-F238E27FC236}">
                <a16:creationId xmlns:a16="http://schemas.microsoft.com/office/drawing/2014/main" id="{A40339E3-2BC2-4DF1-B88F-7DF041C1FD3A}"/>
              </a:ext>
            </a:extLst>
          </p:cNvPr>
          <p:cNvSpPr>
            <a:spLocks noGrp="1"/>
          </p:cNvSpPr>
          <p:nvPr>
            <p:ph type="body" sz="quarter" idx="23" hasCustomPrompt="1"/>
          </p:nvPr>
        </p:nvSpPr>
        <p:spPr>
          <a:xfrm>
            <a:off x="3205513" y="3597408"/>
            <a:ext cx="193646" cy="19365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30" name="Text Placeholder 29">
            <a:extLst>
              <a:ext uri="{FF2B5EF4-FFF2-40B4-BE49-F238E27FC236}">
                <a16:creationId xmlns:a16="http://schemas.microsoft.com/office/drawing/2014/main" id="{AAF70255-159E-4A2A-9499-827B8744C601}"/>
              </a:ext>
            </a:extLst>
          </p:cNvPr>
          <p:cNvSpPr>
            <a:spLocks noGrp="1"/>
          </p:cNvSpPr>
          <p:nvPr>
            <p:ph type="body" sz="quarter" idx="24" hasCustomPrompt="1"/>
          </p:nvPr>
        </p:nvSpPr>
        <p:spPr>
          <a:xfrm>
            <a:off x="3605968" y="3619761"/>
            <a:ext cx="221967" cy="155538"/>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bg1"/>
          </a:solidFill>
        </p:spPr>
        <p:txBody>
          <a:bodyPr wrap="square">
            <a:noAutofit/>
          </a:bodyPr>
          <a:lstStyle>
            <a:lvl1pPr>
              <a:defRPr/>
            </a:lvl1pPr>
          </a:lstStyle>
          <a:p>
            <a:pPr lvl="0"/>
            <a:r>
              <a:rPr lang="en-US"/>
              <a:t> </a:t>
            </a:r>
            <a:endParaRPr lang="en-AU"/>
          </a:p>
        </p:txBody>
      </p:sp>
      <p:sp>
        <p:nvSpPr>
          <p:cNvPr id="16" name="Text Placeholder 5">
            <a:extLst>
              <a:ext uri="{FF2B5EF4-FFF2-40B4-BE49-F238E27FC236}">
                <a16:creationId xmlns:a16="http://schemas.microsoft.com/office/drawing/2014/main" id="{49CA893B-E6B7-B8EF-95BC-43DF61BAD720}"/>
              </a:ext>
            </a:extLst>
          </p:cNvPr>
          <p:cNvSpPr txBox="1">
            <a:spLocks/>
          </p:cNvSpPr>
          <p:nvPr userDrawn="1"/>
        </p:nvSpPr>
        <p:spPr bwMode="white">
          <a:xfrm>
            <a:off x="2035711" y="4025579"/>
            <a:ext cx="588303" cy="92333"/>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600"/>
              <a:t>CRICOS 00025B</a:t>
            </a:r>
            <a:endParaRPr lang="en-US" sz="600"/>
          </a:p>
        </p:txBody>
      </p:sp>
      <p:pic>
        <p:nvPicPr>
          <p:cNvPr id="17" name="Picture 16">
            <a:extLst>
              <a:ext uri="{FF2B5EF4-FFF2-40B4-BE49-F238E27FC236}">
                <a16:creationId xmlns:a16="http://schemas.microsoft.com/office/drawing/2014/main" id="{9BDA1BC6-57D4-AB05-9DAA-6A724E33FF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
        <p:nvSpPr>
          <p:cNvPr id="2" name="Text Placeholder 5">
            <a:extLst>
              <a:ext uri="{FF2B5EF4-FFF2-40B4-BE49-F238E27FC236}">
                <a16:creationId xmlns:a16="http://schemas.microsoft.com/office/drawing/2014/main" id="{7E7DBE68-C9B2-5E04-9759-B580B9B9B6F9}"/>
              </a:ext>
            </a:extLst>
          </p:cNvPr>
          <p:cNvSpPr txBox="1">
            <a:spLocks/>
          </p:cNvSpPr>
          <p:nvPr userDrawn="1"/>
        </p:nvSpPr>
        <p:spPr bwMode="white">
          <a:xfrm>
            <a:off x="2033704" y="3985337"/>
            <a:ext cx="1333698" cy="92333"/>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600"/>
              <a:t>CRICOS 00025B • TEQSA PRV12080 </a:t>
            </a:r>
          </a:p>
        </p:txBody>
      </p:sp>
    </p:spTree>
    <p:extLst>
      <p:ext uri="{BB962C8B-B14F-4D97-AF65-F5344CB8AC3E}">
        <p14:creationId xmlns:p14="http://schemas.microsoft.com/office/powerpoint/2010/main" val="77030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a:p>
        </p:txBody>
      </p:sp>
    </p:spTree>
    <p:extLst>
      <p:ext uri="{BB962C8B-B14F-4D97-AF65-F5344CB8AC3E}">
        <p14:creationId xmlns:p14="http://schemas.microsoft.com/office/powerpoint/2010/main" val="367851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gradFill flip="none" rotWithShape="1">
          <a:gsLst>
            <a:gs pos="38000">
              <a:schemeClr val="accent1"/>
            </a:gs>
            <a:gs pos="0">
              <a:schemeClr val="accent2"/>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521494" y="572400"/>
            <a:ext cx="8101013" cy="498598"/>
          </a:xfrm>
        </p:spPr>
        <p:txBody>
          <a:bodyPr vert="horz" wrap="square" lIns="0" tIns="0" rIns="0" bIns="0" rtlCol="0" anchor="t">
            <a:spAutoFit/>
          </a:bodyPr>
          <a:lstStyle>
            <a:lvl1pPr>
              <a:defRPr lang="en-AU" sz="4050" spc="0" baseline="0" dirty="0">
                <a:solidFill>
                  <a:schemeClr val="bg1"/>
                </a:solidFill>
              </a:defRPr>
            </a:lvl1pPr>
          </a:lstStyle>
          <a:p>
            <a:pPr marL="9525" lvl="0">
              <a:lnSpc>
                <a:spcPct val="80000"/>
              </a:lnSpc>
              <a:spcBef>
                <a:spcPts val="75"/>
              </a:spcBef>
            </a:pPr>
            <a:r>
              <a:rPr lang="en-US"/>
              <a:t>Contents</a:t>
            </a:r>
          </a:p>
        </p:txBody>
      </p:sp>
      <p:sp>
        <p:nvSpPr>
          <p:cNvPr id="3" name="Footer Placeholder 2">
            <a:extLst>
              <a:ext uri="{FF2B5EF4-FFF2-40B4-BE49-F238E27FC236}">
                <a16:creationId xmlns:a16="http://schemas.microsoft.com/office/drawing/2014/main" id="{AA07A89A-CD46-42F0-9B36-FC3C3F995786}"/>
              </a:ext>
            </a:extLst>
          </p:cNvPr>
          <p:cNvSpPr>
            <a:spLocks noGrp="1"/>
          </p:cNvSpPr>
          <p:nvPr>
            <p:ph type="ftr" sz="quarter" idx="10"/>
          </p:nvPr>
        </p:nvSpPr>
        <p:spPr>
          <a:xfrm>
            <a:off x="521495" y="4895100"/>
            <a:ext cx="2520082" cy="108000"/>
          </a:xfrm>
        </p:spPr>
        <p:txBody>
          <a:bodyPr/>
          <a:lstStyle>
            <a:lvl1pPr>
              <a:defRPr>
                <a:solidFill>
                  <a:schemeClr val="bg1"/>
                </a:solidFill>
              </a:defRPr>
            </a:lvl1pPr>
          </a:lstStyle>
          <a:p>
            <a:endParaRPr lang="en-AU"/>
          </a:p>
        </p:txBody>
      </p:sp>
      <p:sp>
        <p:nvSpPr>
          <p:cNvPr id="4" name="Slide Number Placeholder 3">
            <a:extLst>
              <a:ext uri="{FF2B5EF4-FFF2-40B4-BE49-F238E27FC236}">
                <a16:creationId xmlns:a16="http://schemas.microsoft.com/office/drawing/2014/main" id="{B3A60075-4FD5-4917-9451-8EC631DECFE5}"/>
              </a:ext>
            </a:extLst>
          </p:cNvPr>
          <p:cNvSpPr>
            <a:spLocks noGrp="1"/>
          </p:cNvSpPr>
          <p:nvPr>
            <p:ph type="sldNum" sz="quarter" idx="11"/>
          </p:nvPr>
        </p:nvSpPr>
        <p:spPr>
          <a:xfrm>
            <a:off x="8406426" y="4895100"/>
            <a:ext cx="216024" cy="108000"/>
          </a:xfrm>
        </p:spPr>
        <p:txBody>
          <a:bodyPr/>
          <a:lstStyle>
            <a:lvl1pPr>
              <a:defRPr>
                <a:solidFill>
                  <a:schemeClr val="bg1"/>
                </a:solidFill>
              </a:defRPr>
            </a:lvl1pPr>
          </a:lstStyle>
          <a:p>
            <a:fld id="{E917DE0E-AFB1-41FD-BC35-27DB61CA125F}" type="slidenum">
              <a:rPr lang="en-AU" smtClean="0"/>
              <a:pPr/>
              <a:t>‹#›</a:t>
            </a:fld>
            <a:endParaRPr lang="en-AU"/>
          </a:p>
        </p:txBody>
      </p:sp>
      <p:sp>
        <p:nvSpPr>
          <p:cNvPr id="14" name="Content Placeholder 12">
            <a:extLst>
              <a:ext uri="{FF2B5EF4-FFF2-40B4-BE49-F238E27FC236}">
                <a16:creationId xmlns:a16="http://schemas.microsoft.com/office/drawing/2014/main" id="{16D860FF-5915-48B3-96B5-BDDDACDE2D92}"/>
              </a:ext>
            </a:extLst>
          </p:cNvPr>
          <p:cNvSpPr>
            <a:spLocks noGrp="1"/>
          </p:cNvSpPr>
          <p:nvPr>
            <p:ph sz="quarter" idx="12" hasCustomPrompt="1"/>
          </p:nvPr>
        </p:nvSpPr>
        <p:spPr>
          <a:xfrm>
            <a:off x="516360" y="1489143"/>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17" name="Text Placeholder 15">
            <a:extLst>
              <a:ext uri="{FF2B5EF4-FFF2-40B4-BE49-F238E27FC236}">
                <a16:creationId xmlns:a16="http://schemas.microsoft.com/office/drawing/2014/main" id="{F52728D9-330E-4A47-BE87-2C464601F5D4}"/>
              </a:ext>
            </a:extLst>
          </p:cNvPr>
          <p:cNvSpPr>
            <a:spLocks noGrp="1"/>
          </p:cNvSpPr>
          <p:nvPr>
            <p:ph type="body" sz="quarter" idx="13" hasCustomPrompt="1"/>
          </p:nvPr>
        </p:nvSpPr>
        <p:spPr>
          <a:xfrm>
            <a:off x="840452" y="1557584"/>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19" name="Text Placeholder 15">
            <a:extLst>
              <a:ext uri="{FF2B5EF4-FFF2-40B4-BE49-F238E27FC236}">
                <a16:creationId xmlns:a16="http://schemas.microsoft.com/office/drawing/2014/main" id="{33D519AF-5E53-4F24-9084-2ECF7327DF8B}"/>
              </a:ext>
            </a:extLst>
          </p:cNvPr>
          <p:cNvSpPr>
            <a:spLocks noGrp="1"/>
          </p:cNvSpPr>
          <p:nvPr>
            <p:ph type="body" sz="quarter" idx="14" hasCustomPrompt="1"/>
          </p:nvPr>
        </p:nvSpPr>
        <p:spPr>
          <a:xfrm>
            <a:off x="840453" y="1805757"/>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sp>
        <p:nvSpPr>
          <p:cNvPr id="22" name="Text Placeholder 20">
            <a:extLst>
              <a:ext uri="{FF2B5EF4-FFF2-40B4-BE49-F238E27FC236}">
                <a16:creationId xmlns:a16="http://schemas.microsoft.com/office/drawing/2014/main" id="{6D75C5FE-6A47-48B9-A0B4-91C77A88F005}"/>
              </a:ext>
            </a:extLst>
          </p:cNvPr>
          <p:cNvSpPr>
            <a:spLocks noGrp="1"/>
          </p:cNvSpPr>
          <p:nvPr>
            <p:ph type="body" sz="quarter" idx="15" hasCustomPrompt="1"/>
          </p:nvPr>
        </p:nvSpPr>
        <p:spPr>
          <a:xfrm>
            <a:off x="856406" y="2151650"/>
            <a:ext cx="2011500" cy="5400"/>
          </a:xfrm>
          <a:prstGeom prst="rect">
            <a:avLst/>
          </a:prstGeom>
          <a:solidFill>
            <a:schemeClr val="bg1">
              <a:alpha val="50000"/>
            </a:schemeClr>
          </a:solidFill>
        </p:spPr>
        <p:txBody>
          <a:bodyPr/>
          <a:lstStyle>
            <a:lvl1pPr>
              <a:defRPr>
                <a:latin typeface="+mn-lt"/>
              </a:defRPr>
            </a:lvl1pPr>
          </a:lstStyle>
          <a:p>
            <a:pPr lvl="0"/>
            <a:r>
              <a:rPr lang="en-US"/>
              <a:t> </a:t>
            </a:r>
            <a:endParaRPr lang="en-AU"/>
          </a:p>
        </p:txBody>
      </p:sp>
      <p:sp>
        <p:nvSpPr>
          <p:cNvPr id="23" name="Content Placeholder 12">
            <a:extLst>
              <a:ext uri="{FF2B5EF4-FFF2-40B4-BE49-F238E27FC236}">
                <a16:creationId xmlns:a16="http://schemas.microsoft.com/office/drawing/2014/main" id="{33D7B8C2-1ACD-4312-8BB3-841697FC26BA}"/>
              </a:ext>
            </a:extLst>
          </p:cNvPr>
          <p:cNvSpPr>
            <a:spLocks noGrp="1"/>
          </p:cNvSpPr>
          <p:nvPr>
            <p:ph sz="quarter" idx="16" hasCustomPrompt="1"/>
          </p:nvPr>
        </p:nvSpPr>
        <p:spPr>
          <a:xfrm>
            <a:off x="3419564" y="1489143"/>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24" name="Text Placeholder 15">
            <a:extLst>
              <a:ext uri="{FF2B5EF4-FFF2-40B4-BE49-F238E27FC236}">
                <a16:creationId xmlns:a16="http://schemas.microsoft.com/office/drawing/2014/main" id="{67C8792C-10BA-48BD-91FF-8BB0072B6AB5}"/>
              </a:ext>
            </a:extLst>
          </p:cNvPr>
          <p:cNvSpPr>
            <a:spLocks noGrp="1"/>
          </p:cNvSpPr>
          <p:nvPr>
            <p:ph type="body" sz="quarter" idx="17" hasCustomPrompt="1"/>
          </p:nvPr>
        </p:nvSpPr>
        <p:spPr>
          <a:xfrm>
            <a:off x="3735337" y="1557584"/>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25" name="Text Placeholder 15">
            <a:extLst>
              <a:ext uri="{FF2B5EF4-FFF2-40B4-BE49-F238E27FC236}">
                <a16:creationId xmlns:a16="http://schemas.microsoft.com/office/drawing/2014/main" id="{494265EF-BC1F-4AB5-88E0-D2CC95870C61}"/>
              </a:ext>
            </a:extLst>
          </p:cNvPr>
          <p:cNvSpPr>
            <a:spLocks noGrp="1"/>
          </p:cNvSpPr>
          <p:nvPr>
            <p:ph type="body" sz="quarter" idx="18" hasCustomPrompt="1"/>
          </p:nvPr>
        </p:nvSpPr>
        <p:spPr>
          <a:xfrm>
            <a:off x="3735337" y="1805757"/>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sp>
        <p:nvSpPr>
          <p:cNvPr id="26" name="Text Placeholder 20">
            <a:extLst>
              <a:ext uri="{FF2B5EF4-FFF2-40B4-BE49-F238E27FC236}">
                <a16:creationId xmlns:a16="http://schemas.microsoft.com/office/drawing/2014/main" id="{DC9F8E9D-A5AE-4007-AFF1-906BE27AA1B1}"/>
              </a:ext>
            </a:extLst>
          </p:cNvPr>
          <p:cNvSpPr>
            <a:spLocks noGrp="1"/>
          </p:cNvSpPr>
          <p:nvPr>
            <p:ph type="body" sz="quarter" idx="19" hasCustomPrompt="1"/>
          </p:nvPr>
        </p:nvSpPr>
        <p:spPr>
          <a:xfrm>
            <a:off x="3735337" y="2151650"/>
            <a:ext cx="2011500" cy="5400"/>
          </a:xfrm>
          <a:prstGeom prst="rect">
            <a:avLst/>
          </a:prstGeom>
          <a:solidFill>
            <a:schemeClr val="bg1">
              <a:alpha val="50000"/>
            </a:schemeClr>
          </a:solidFill>
        </p:spPr>
        <p:txBody>
          <a:bodyPr/>
          <a:lstStyle>
            <a:lvl1pPr>
              <a:defRPr>
                <a:latin typeface="+mn-lt"/>
              </a:defRPr>
            </a:lvl1pPr>
          </a:lstStyle>
          <a:p>
            <a:pPr lvl="0"/>
            <a:r>
              <a:rPr lang="en-US"/>
              <a:t> </a:t>
            </a:r>
            <a:endParaRPr lang="en-AU"/>
          </a:p>
        </p:txBody>
      </p:sp>
      <p:sp>
        <p:nvSpPr>
          <p:cNvPr id="27" name="Content Placeholder 12">
            <a:extLst>
              <a:ext uri="{FF2B5EF4-FFF2-40B4-BE49-F238E27FC236}">
                <a16:creationId xmlns:a16="http://schemas.microsoft.com/office/drawing/2014/main" id="{90AC9C95-FAAF-44D7-AEB3-55A9BA4075C1}"/>
              </a:ext>
            </a:extLst>
          </p:cNvPr>
          <p:cNvSpPr>
            <a:spLocks noGrp="1"/>
          </p:cNvSpPr>
          <p:nvPr>
            <p:ph sz="quarter" idx="20" hasCustomPrompt="1"/>
          </p:nvPr>
        </p:nvSpPr>
        <p:spPr>
          <a:xfrm>
            <a:off x="6274222" y="1489143"/>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28" name="Text Placeholder 15">
            <a:extLst>
              <a:ext uri="{FF2B5EF4-FFF2-40B4-BE49-F238E27FC236}">
                <a16:creationId xmlns:a16="http://schemas.microsoft.com/office/drawing/2014/main" id="{C07D5366-0884-4D47-8F5E-DD26E47DD270}"/>
              </a:ext>
            </a:extLst>
          </p:cNvPr>
          <p:cNvSpPr>
            <a:spLocks noGrp="1"/>
          </p:cNvSpPr>
          <p:nvPr>
            <p:ph type="body" sz="quarter" idx="21" hasCustomPrompt="1"/>
          </p:nvPr>
        </p:nvSpPr>
        <p:spPr>
          <a:xfrm>
            <a:off x="6598315" y="1557584"/>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29" name="Text Placeholder 15">
            <a:extLst>
              <a:ext uri="{FF2B5EF4-FFF2-40B4-BE49-F238E27FC236}">
                <a16:creationId xmlns:a16="http://schemas.microsoft.com/office/drawing/2014/main" id="{C83CABAB-7230-4828-B1F7-E11FB1176D9A}"/>
              </a:ext>
            </a:extLst>
          </p:cNvPr>
          <p:cNvSpPr>
            <a:spLocks noGrp="1"/>
          </p:cNvSpPr>
          <p:nvPr>
            <p:ph type="body" sz="quarter" idx="22" hasCustomPrompt="1"/>
          </p:nvPr>
        </p:nvSpPr>
        <p:spPr>
          <a:xfrm>
            <a:off x="6598315" y="1805757"/>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sp>
        <p:nvSpPr>
          <p:cNvPr id="30" name="Text Placeholder 20">
            <a:extLst>
              <a:ext uri="{FF2B5EF4-FFF2-40B4-BE49-F238E27FC236}">
                <a16:creationId xmlns:a16="http://schemas.microsoft.com/office/drawing/2014/main" id="{0B955060-0E65-456F-85F2-CD9B3DBD9B97}"/>
              </a:ext>
            </a:extLst>
          </p:cNvPr>
          <p:cNvSpPr>
            <a:spLocks noGrp="1"/>
          </p:cNvSpPr>
          <p:nvPr>
            <p:ph type="body" sz="quarter" idx="23" hasCustomPrompt="1"/>
          </p:nvPr>
        </p:nvSpPr>
        <p:spPr>
          <a:xfrm>
            <a:off x="6614268" y="2151650"/>
            <a:ext cx="2011500" cy="5400"/>
          </a:xfrm>
          <a:prstGeom prst="rect">
            <a:avLst/>
          </a:prstGeom>
          <a:solidFill>
            <a:schemeClr val="bg1">
              <a:alpha val="50000"/>
            </a:schemeClr>
          </a:solidFill>
        </p:spPr>
        <p:txBody>
          <a:bodyPr/>
          <a:lstStyle>
            <a:lvl1pPr>
              <a:defRPr>
                <a:latin typeface="+mn-lt"/>
              </a:defRPr>
            </a:lvl1pPr>
          </a:lstStyle>
          <a:p>
            <a:pPr lvl="0"/>
            <a:r>
              <a:rPr lang="en-US"/>
              <a:t> </a:t>
            </a:r>
            <a:endParaRPr lang="en-AU"/>
          </a:p>
        </p:txBody>
      </p:sp>
      <p:sp>
        <p:nvSpPr>
          <p:cNvPr id="32" name="Content Placeholder 12">
            <a:extLst>
              <a:ext uri="{FF2B5EF4-FFF2-40B4-BE49-F238E27FC236}">
                <a16:creationId xmlns:a16="http://schemas.microsoft.com/office/drawing/2014/main" id="{2A4F6196-3D0F-4BE0-BD3B-C9E36BBF744E}"/>
              </a:ext>
            </a:extLst>
          </p:cNvPr>
          <p:cNvSpPr>
            <a:spLocks noGrp="1"/>
          </p:cNvSpPr>
          <p:nvPr>
            <p:ph sz="quarter" idx="24" hasCustomPrompt="1"/>
          </p:nvPr>
        </p:nvSpPr>
        <p:spPr>
          <a:xfrm>
            <a:off x="516360" y="2555943"/>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33" name="Text Placeholder 15">
            <a:extLst>
              <a:ext uri="{FF2B5EF4-FFF2-40B4-BE49-F238E27FC236}">
                <a16:creationId xmlns:a16="http://schemas.microsoft.com/office/drawing/2014/main" id="{15E2C50B-2DC6-47F9-8D16-3E43EFD224D6}"/>
              </a:ext>
            </a:extLst>
          </p:cNvPr>
          <p:cNvSpPr>
            <a:spLocks noGrp="1"/>
          </p:cNvSpPr>
          <p:nvPr>
            <p:ph type="body" sz="quarter" idx="25" hasCustomPrompt="1"/>
          </p:nvPr>
        </p:nvSpPr>
        <p:spPr>
          <a:xfrm>
            <a:off x="840452" y="2624384"/>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34" name="Text Placeholder 15">
            <a:extLst>
              <a:ext uri="{FF2B5EF4-FFF2-40B4-BE49-F238E27FC236}">
                <a16:creationId xmlns:a16="http://schemas.microsoft.com/office/drawing/2014/main" id="{D86CC074-C4DF-413B-ACFC-9E921389EBFD}"/>
              </a:ext>
            </a:extLst>
          </p:cNvPr>
          <p:cNvSpPr>
            <a:spLocks noGrp="1"/>
          </p:cNvSpPr>
          <p:nvPr>
            <p:ph type="body" sz="quarter" idx="26" hasCustomPrompt="1"/>
          </p:nvPr>
        </p:nvSpPr>
        <p:spPr>
          <a:xfrm>
            <a:off x="840453" y="2872557"/>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sp>
        <p:nvSpPr>
          <p:cNvPr id="35" name="Text Placeholder 20">
            <a:extLst>
              <a:ext uri="{FF2B5EF4-FFF2-40B4-BE49-F238E27FC236}">
                <a16:creationId xmlns:a16="http://schemas.microsoft.com/office/drawing/2014/main" id="{4DD3C6CB-D673-40EE-8AC2-EA848771B039}"/>
              </a:ext>
            </a:extLst>
          </p:cNvPr>
          <p:cNvSpPr>
            <a:spLocks noGrp="1"/>
          </p:cNvSpPr>
          <p:nvPr>
            <p:ph type="body" sz="quarter" idx="27" hasCustomPrompt="1"/>
          </p:nvPr>
        </p:nvSpPr>
        <p:spPr>
          <a:xfrm>
            <a:off x="856406" y="3218450"/>
            <a:ext cx="2011500" cy="5400"/>
          </a:xfrm>
          <a:prstGeom prst="rect">
            <a:avLst/>
          </a:prstGeom>
          <a:solidFill>
            <a:schemeClr val="bg1">
              <a:alpha val="50000"/>
            </a:schemeClr>
          </a:solidFill>
        </p:spPr>
        <p:txBody>
          <a:bodyPr/>
          <a:lstStyle>
            <a:lvl1pPr>
              <a:defRPr>
                <a:latin typeface="+mn-lt"/>
              </a:defRPr>
            </a:lvl1pPr>
          </a:lstStyle>
          <a:p>
            <a:pPr lvl="0"/>
            <a:r>
              <a:rPr lang="en-US"/>
              <a:t> </a:t>
            </a:r>
            <a:endParaRPr lang="en-AU"/>
          </a:p>
        </p:txBody>
      </p:sp>
      <p:sp>
        <p:nvSpPr>
          <p:cNvPr id="36" name="Content Placeholder 12">
            <a:extLst>
              <a:ext uri="{FF2B5EF4-FFF2-40B4-BE49-F238E27FC236}">
                <a16:creationId xmlns:a16="http://schemas.microsoft.com/office/drawing/2014/main" id="{E5BA1771-59AA-4B95-84C2-A2C23AE5557A}"/>
              </a:ext>
            </a:extLst>
          </p:cNvPr>
          <p:cNvSpPr>
            <a:spLocks noGrp="1"/>
          </p:cNvSpPr>
          <p:nvPr>
            <p:ph sz="quarter" idx="28" hasCustomPrompt="1"/>
          </p:nvPr>
        </p:nvSpPr>
        <p:spPr>
          <a:xfrm>
            <a:off x="3419564" y="2555943"/>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37" name="Text Placeholder 15">
            <a:extLst>
              <a:ext uri="{FF2B5EF4-FFF2-40B4-BE49-F238E27FC236}">
                <a16:creationId xmlns:a16="http://schemas.microsoft.com/office/drawing/2014/main" id="{3FC25C93-61F9-4858-8D53-31D7E13980FE}"/>
              </a:ext>
            </a:extLst>
          </p:cNvPr>
          <p:cNvSpPr>
            <a:spLocks noGrp="1"/>
          </p:cNvSpPr>
          <p:nvPr>
            <p:ph type="body" sz="quarter" idx="29" hasCustomPrompt="1"/>
          </p:nvPr>
        </p:nvSpPr>
        <p:spPr>
          <a:xfrm>
            <a:off x="3735337" y="2624384"/>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38" name="Text Placeholder 15">
            <a:extLst>
              <a:ext uri="{FF2B5EF4-FFF2-40B4-BE49-F238E27FC236}">
                <a16:creationId xmlns:a16="http://schemas.microsoft.com/office/drawing/2014/main" id="{7458C094-0FA6-4661-80B1-A1C24EF0BBEE}"/>
              </a:ext>
            </a:extLst>
          </p:cNvPr>
          <p:cNvSpPr>
            <a:spLocks noGrp="1"/>
          </p:cNvSpPr>
          <p:nvPr>
            <p:ph type="body" sz="quarter" idx="30" hasCustomPrompt="1"/>
          </p:nvPr>
        </p:nvSpPr>
        <p:spPr>
          <a:xfrm>
            <a:off x="3735337" y="2872557"/>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sp>
        <p:nvSpPr>
          <p:cNvPr id="39" name="Text Placeholder 20">
            <a:extLst>
              <a:ext uri="{FF2B5EF4-FFF2-40B4-BE49-F238E27FC236}">
                <a16:creationId xmlns:a16="http://schemas.microsoft.com/office/drawing/2014/main" id="{33782FA8-9B6E-4664-B875-77934A49171A}"/>
              </a:ext>
            </a:extLst>
          </p:cNvPr>
          <p:cNvSpPr>
            <a:spLocks noGrp="1"/>
          </p:cNvSpPr>
          <p:nvPr>
            <p:ph type="body" sz="quarter" idx="31" hasCustomPrompt="1"/>
          </p:nvPr>
        </p:nvSpPr>
        <p:spPr>
          <a:xfrm>
            <a:off x="3735337" y="3218450"/>
            <a:ext cx="2011500" cy="5400"/>
          </a:xfrm>
          <a:prstGeom prst="rect">
            <a:avLst/>
          </a:prstGeom>
          <a:solidFill>
            <a:schemeClr val="bg1">
              <a:alpha val="50000"/>
            </a:schemeClr>
          </a:solidFill>
        </p:spPr>
        <p:txBody>
          <a:bodyPr/>
          <a:lstStyle>
            <a:lvl1pPr>
              <a:defRPr>
                <a:latin typeface="+mn-lt"/>
              </a:defRPr>
            </a:lvl1pPr>
          </a:lstStyle>
          <a:p>
            <a:pPr lvl="0"/>
            <a:r>
              <a:rPr lang="en-US"/>
              <a:t> </a:t>
            </a:r>
            <a:endParaRPr lang="en-AU"/>
          </a:p>
        </p:txBody>
      </p:sp>
      <p:sp>
        <p:nvSpPr>
          <p:cNvPr id="40" name="Content Placeholder 12">
            <a:extLst>
              <a:ext uri="{FF2B5EF4-FFF2-40B4-BE49-F238E27FC236}">
                <a16:creationId xmlns:a16="http://schemas.microsoft.com/office/drawing/2014/main" id="{43ED1C2D-FB28-4009-ABB2-35B70129FE4D}"/>
              </a:ext>
            </a:extLst>
          </p:cNvPr>
          <p:cNvSpPr>
            <a:spLocks noGrp="1"/>
          </p:cNvSpPr>
          <p:nvPr>
            <p:ph sz="quarter" idx="32" hasCustomPrompt="1"/>
          </p:nvPr>
        </p:nvSpPr>
        <p:spPr>
          <a:xfrm>
            <a:off x="6274222" y="2555943"/>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41" name="Text Placeholder 15">
            <a:extLst>
              <a:ext uri="{FF2B5EF4-FFF2-40B4-BE49-F238E27FC236}">
                <a16:creationId xmlns:a16="http://schemas.microsoft.com/office/drawing/2014/main" id="{571D6157-5171-4A88-B293-E5785627E679}"/>
              </a:ext>
            </a:extLst>
          </p:cNvPr>
          <p:cNvSpPr>
            <a:spLocks noGrp="1"/>
          </p:cNvSpPr>
          <p:nvPr>
            <p:ph type="body" sz="quarter" idx="33" hasCustomPrompt="1"/>
          </p:nvPr>
        </p:nvSpPr>
        <p:spPr>
          <a:xfrm>
            <a:off x="6598315" y="2624384"/>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42" name="Text Placeholder 15">
            <a:extLst>
              <a:ext uri="{FF2B5EF4-FFF2-40B4-BE49-F238E27FC236}">
                <a16:creationId xmlns:a16="http://schemas.microsoft.com/office/drawing/2014/main" id="{1A0723DC-167A-473B-8982-DB2CD67B7878}"/>
              </a:ext>
            </a:extLst>
          </p:cNvPr>
          <p:cNvSpPr>
            <a:spLocks noGrp="1"/>
          </p:cNvSpPr>
          <p:nvPr>
            <p:ph type="body" sz="quarter" idx="34" hasCustomPrompt="1"/>
          </p:nvPr>
        </p:nvSpPr>
        <p:spPr>
          <a:xfrm>
            <a:off x="6598315" y="2872557"/>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sp>
        <p:nvSpPr>
          <p:cNvPr id="43" name="Text Placeholder 20">
            <a:extLst>
              <a:ext uri="{FF2B5EF4-FFF2-40B4-BE49-F238E27FC236}">
                <a16:creationId xmlns:a16="http://schemas.microsoft.com/office/drawing/2014/main" id="{2FD5A5C2-3945-4278-8171-1CFA062D76CD}"/>
              </a:ext>
            </a:extLst>
          </p:cNvPr>
          <p:cNvSpPr>
            <a:spLocks noGrp="1"/>
          </p:cNvSpPr>
          <p:nvPr>
            <p:ph type="body" sz="quarter" idx="35" hasCustomPrompt="1"/>
          </p:nvPr>
        </p:nvSpPr>
        <p:spPr>
          <a:xfrm>
            <a:off x="6614268" y="3218450"/>
            <a:ext cx="2011500" cy="5400"/>
          </a:xfrm>
          <a:prstGeom prst="rect">
            <a:avLst/>
          </a:prstGeom>
          <a:solidFill>
            <a:schemeClr val="bg1">
              <a:alpha val="50000"/>
            </a:schemeClr>
          </a:solidFill>
        </p:spPr>
        <p:txBody>
          <a:bodyPr/>
          <a:lstStyle>
            <a:lvl1pPr>
              <a:defRPr>
                <a:latin typeface="+mn-lt"/>
              </a:defRPr>
            </a:lvl1pPr>
          </a:lstStyle>
          <a:p>
            <a:pPr lvl="0"/>
            <a:r>
              <a:rPr lang="en-US"/>
              <a:t> </a:t>
            </a:r>
            <a:endParaRPr lang="en-AU"/>
          </a:p>
        </p:txBody>
      </p:sp>
      <p:sp>
        <p:nvSpPr>
          <p:cNvPr id="44" name="Content Placeholder 12">
            <a:extLst>
              <a:ext uri="{FF2B5EF4-FFF2-40B4-BE49-F238E27FC236}">
                <a16:creationId xmlns:a16="http://schemas.microsoft.com/office/drawing/2014/main" id="{3D7C1F14-FF83-4A5C-8785-0569A6264661}"/>
              </a:ext>
            </a:extLst>
          </p:cNvPr>
          <p:cNvSpPr>
            <a:spLocks noGrp="1"/>
          </p:cNvSpPr>
          <p:nvPr>
            <p:ph sz="quarter" idx="36" hasCustomPrompt="1"/>
          </p:nvPr>
        </p:nvSpPr>
        <p:spPr>
          <a:xfrm>
            <a:off x="516360" y="3426800"/>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45" name="Text Placeholder 15">
            <a:extLst>
              <a:ext uri="{FF2B5EF4-FFF2-40B4-BE49-F238E27FC236}">
                <a16:creationId xmlns:a16="http://schemas.microsoft.com/office/drawing/2014/main" id="{FBE7A19C-BA51-4BB3-A97B-787DA18F4333}"/>
              </a:ext>
            </a:extLst>
          </p:cNvPr>
          <p:cNvSpPr>
            <a:spLocks noGrp="1"/>
          </p:cNvSpPr>
          <p:nvPr>
            <p:ph type="body" sz="quarter" idx="37" hasCustomPrompt="1"/>
          </p:nvPr>
        </p:nvSpPr>
        <p:spPr>
          <a:xfrm>
            <a:off x="840452" y="3495241"/>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46" name="Text Placeholder 15">
            <a:extLst>
              <a:ext uri="{FF2B5EF4-FFF2-40B4-BE49-F238E27FC236}">
                <a16:creationId xmlns:a16="http://schemas.microsoft.com/office/drawing/2014/main" id="{8EFD3BF2-E5BF-4460-A89A-9CBD1D82AA56}"/>
              </a:ext>
            </a:extLst>
          </p:cNvPr>
          <p:cNvSpPr>
            <a:spLocks noGrp="1"/>
          </p:cNvSpPr>
          <p:nvPr>
            <p:ph type="body" sz="quarter" idx="38" hasCustomPrompt="1"/>
          </p:nvPr>
        </p:nvSpPr>
        <p:spPr>
          <a:xfrm>
            <a:off x="840453" y="3743415"/>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sp>
        <p:nvSpPr>
          <p:cNvPr id="48" name="Content Placeholder 12">
            <a:extLst>
              <a:ext uri="{FF2B5EF4-FFF2-40B4-BE49-F238E27FC236}">
                <a16:creationId xmlns:a16="http://schemas.microsoft.com/office/drawing/2014/main" id="{8B09213D-B0C4-4971-AFC3-14487E606D83}"/>
              </a:ext>
            </a:extLst>
          </p:cNvPr>
          <p:cNvSpPr>
            <a:spLocks noGrp="1"/>
          </p:cNvSpPr>
          <p:nvPr>
            <p:ph sz="quarter" idx="40" hasCustomPrompt="1"/>
          </p:nvPr>
        </p:nvSpPr>
        <p:spPr>
          <a:xfrm>
            <a:off x="3419564" y="3426800"/>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49" name="Text Placeholder 15">
            <a:extLst>
              <a:ext uri="{FF2B5EF4-FFF2-40B4-BE49-F238E27FC236}">
                <a16:creationId xmlns:a16="http://schemas.microsoft.com/office/drawing/2014/main" id="{B7C446BC-D372-4F4C-8AEC-4B7E9BBE6764}"/>
              </a:ext>
            </a:extLst>
          </p:cNvPr>
          <p:cNvSpPr>
            <a:spLocks noGrp="1"/>
          </p:cNvSpPr>
          <p:nvPr>
            <p:ph type="body" sz="quarter" idx="41" hasCustomPrompt="1"/>
          </p:nvPr>
        </p:nvSpPr>
        <p:spPr>
          <a:xfrm>
            <a:off x="3735337" y="3495241"/>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50" name="Text Placeholder 15">
            <a:extLst>
              <a:ext uri="{FF2B5EF4-FFF2-40B4-BE49-F238E27FC236}">
                <a16:creationId xmlns:a16="http://schemas.microsoft.com/office/drawing/2014/main" id="{379728B0-640A-4AEB-A53D-B96E74DEDBFC}"/>
              </a:ext>
            </a:extLst>
          </p:cNvPr>
          <p:cNvSpPr>
            <a:spLocks noGrp="1"/>
          </p:cNvSpPr>
          <p:nvPr>
            <p:ph type="body" sz="quarter" idx="42" hasCustomPrompt="1"/>
          </p:nvPr>
        </p:nvSpPr>
        <p:spPr>
          <a:xfrm>
            <a:off x="3735337" y="3743415"/>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sp>
        <p:nvSpPr>
          <p:cNvPr id="52" name="Content Placeholder 12">
            <a:extLst>
              <a:ext uri="{FF2B5EF4-FFF2-40B4-BE49-F238E27FC236}">
                <a16:creationId xmlns:a16="http://schemas.microsoft.com/office/drawing/2014/main" id="{2316115E-183D-401B-8D79-7D52C71BE5BB}"/>
              </a:ext>
            </a:extLst>
          </p:cNvPr>
          <p:cNvSpPr>
            <a:spLocks noGrp="1"/>
          </p:cNvSpPr>
          <p:nvPr>
            <p:ph sz="quarter" idx="44" hasCustomPrompt="1"/>
          </p:nvPr>
        </p:nvSpPr>
        <p:spPr>
          <a:xfrm>
            <a:off x="6274222" y="3426800"/>
            <a:ext cx="229712" cy="230981"/>
          </a:xfrm>
          <a:prstGeom prst="rect">
            <a:avLst/>
          </a:prstGeom>
        </p:spPr>
        <p:txBody>
          <a:bodyPr>
            <a:normAutofit/>
          </a:bodyPr>
          <a:lstStyle>
            <a:lvl1pPr>
              <a:defRPr sz="600">
                <a:solidFill>
                  <a:schemeClr val="bg1"/>
                </a:solidFill>
                <a:latin typeface="+mn-lt"/>
              </a:defRPr>
            </a:lvl1pPr>
          </a:lstStyle>
          <a:p>
            <a:pPr lvl="0"/>
            <a:r>
              <a:rPr lang="en-US"/>
              <a:t> icon</a:t>
            </a:r>
            <a:endParaRPr lang="en-AU"/>
          </a:p>
        </p:txBody>
      </p:sp>
      <p:sp>
        <p:nvSpPr>
          <p:cNvPr id="53" name="Text Placeholder 15">
            <a:extLst>
              <a:ext uri="{FF2B5EF4-FFF2-40B4-BE49-F238E27FC236}">
                <a16:creationId xmlns:a16="http://schemas.microsoft.com/office/drawing/2014/main" id="{5106E342-47D6-4C57-9118-A96CCCEB4E0E}"/>
              </a:ext>
            </a:extLst>
          </p:cNvPr>
          <p:cNvSpPr>
            <a:spLocks noGrp="1"/>
          </p:cNvSpPr>
          <p:nvPr>
            <p:ph type="body" sz="quarter" idx="45" hasCustomPrompt="1"/>
          </p:nvPr>
        </p:nvSpPr>
        <p:spPr>
          <a:xfrm>
            <a:off x="6598315" y="3495241"/>
            <a:ext cx="150682" cy="161583"/>
          </a:xfrm>
          <a:prstGeom prst="rect">
            <a:avLst/>
          </a:prstGeom>
          <a:noFill/>
        </p:spPr>
        <p:txBody>
          <a:bodyPr wrap="none" lIns="0" tIns="0" rIns="0" bIns="0" rtlCol="0">
            <a:spAutoFit/>
          </a:bodyPr>
          <a:lstStyle>
            <a:lvl1pPr>
              <a:defRPr lang="en-US" sz="105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350" dirty="0">
                <a:solidFill>
                  <a:schemeClr val="tx1"/>
                </a:solidFill>
              </a:defRPr>
            </a:lvl5pPr>
          </a:lstStyle>
          <a:p>
            <a:pPr lvl="0"/>
            <a:r>
              <a:rPr lang="en-US"/>
              <a:t>##</a:t>
            </a:r>
            <a:endParaRPr lang="en-AU"/>
          </a:p>
        </p:txBody>
      </p:sp>
      <p:sp>
        <p:nvSpPr>
          <p:cNvPr id="54" name="Text Placeholder 15">
            <a:extLst>
              <a:ext uri="{FF2B5EF4-FFF2-40B4-BE49-F238E27FC236}">
                <a16:creationId xmlns:a16="http://schemas.microsoft.com/office/drawing/2014/main" id="{5CDB8DBC-A756-4D95-B21B-BDFC207DBDC0}"/>
              </a:ext>
            </a:extLst>
          </p:cNvPr>
          <p:cNvSpPr>
            <a:spLocks noGrp="1"/>
          </p:cNvSpPr>
          <p:nvPr>
            <p:ph type="body" sz="quarter" idx="46" hasCustomPrompt="1"/>
          </p:nvPr>
        </p:nvSpPr>
        <p:spPr>
          <a:xfrm>
            <a:off x="6598315" y="3743415"/>
            <a:ext cx="756617" cy="161583"/>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a:solidFill>
                  <a:schemeClr val="bg1"/>
                </a:solidFill>
                <a:latin typeface="Gotham Medium" panose="02000604030000020004" pitchFamily="50" charset="0"/>
              </a:rPr>
              <a:t>Lorem ipsum </a:t>
            </a:r>
          </a:p>
        </p:txBody>
      </p:sp>
      <p:pic>
        <p:nvPicPr>
          <p:cNvPr id="51" name="Picture 50">
            <a:extLst>
              <a:ext uri="{FF2B5EF4-FFF2-40B4-BE49-F238E27FC236}">
                <a16:creationId xmlns:a16="http://schemas.microsoft.com/office/drawing/2014/main" id="{D7182E29-C7AC-013C-C6C7-4BBA4EF833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368729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bwMode="white">
          <a:xfrm>
            <a:off x="2" y="-20538"/>
            <a:ext cx="9143999" cy="756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2" name="Footer Placeholder 1">
            <a:extLst>
              <a:ext uri="{FF2B5EF4-FFF2-40B4-BE49-F238E27FC236}">
                <a16:creationId xmlns:a16="http://schemas.microsoft.com/office/drawing/2014/main" id="{8F016725-1C5D-4F6E-900B-3580ED1B4E08}"/>
              </a:ext>
            </a:extLst>
          </p:cNvPr>
          <p:cNvSpPr>
            <a:spLocks noGrp="1"/>
          </p:cNvSpPr>
          <p:nvPr>
            <p:ph type="ftr" sz="quarter" idx="10"/>
          </p:nvPr>
        </p:nvSpPr>
        <p:spPr/>
        <p:txBody>
          <a:bodyPr/>
          <a:lstStyle/>
          <a:p>
            <a:endParaRPr lang="en-AU"/>
          </a:p>
        </p:txBody>
      </p:sp>
      <p:sp>
        <p:nvSpPr>
          <p:cNvPr id="5" name="Slide Number Placeholder 4">
            <a:extLst>
              <a:ext uri="{FF2B5EF4-FFF2-40B4-BE49-F238E27FC236}">
                <a16:creationId xmlns:a16="http://schemas.microsoft.com/office/drawing/2014/main" id="{217FE64C-392C-4148-996C-A5BCCCAC7BD2}"/>
              </a:ext>
            </a:extLst>
          </p:cNvPr>
          <p:cNvSpPr>
            <a:spLocks noGrp="1"/>
          </p:cNvSpPr>
          <p:nvPr>
            <p:ph type="sldNum" sz="quarter" idx="11"/>
          </p:nvPr>
        </p:nvSpPr>
        <p:spPr/>
        <p:txBody>
          <a:bodyPr/>
          <a:lstStyle/>
          <a:p>
            <a:fld id="{E917DE0E-AFB1-41FD-BC35-27DB61CA125F}" type="slidenum">
              <a:rPr lang="en-AU" smtClean="0"/>
              <a:pPr/>
              <a:t>‹#›</a:t>
            </a:fld>
            <a:endParaRPr lang="en-AU"/>
          </a:p>
        </p:txBody>
      </p:sp>
      <p:pic>
        <p:nvPicPr>
          <p:cNvPr id="6" name="Picture 5">
            <a:extLst>
              <a:ext uri="{FF2B5EF4-FFF2-40B4-BE49-F238E27FC236}">
                <a16:creationId xmlns:a16="http://schemas.microsoft.com/office/drawing/2014/main" id="{7103EC6B-DCAC-6CBC-8ED2-C5FC949EF8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2776572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65355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1_Cover 1">
    <p:bg>
      <p:bgPr>
        <a:gradFill>
          <a:gsLst>
            <a:gs pos="0">
              <a:srgbClr val="962A8B"/>
            </a:gs>
            <a:gs pos="100000">
              <a:schemeClr val="accent1"/>
            </a:gs>
          </a:gsLst>
          <a:lin ang="0" scaled="1"/>
        </a:gra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A365323-3F4C-42A2-A8C5-E7C02EECE16E}"/>
              </a:ext>
            </a:extLst>
          </p:cNvPr>
          <p:cNvSpPr/>
          <p:nvPr userDrawn="1"/>
        </p:nvSpPr>
        <p:spPr>
          <a:xfrm>
            <a:off x="-387" y="0"/>
            <a:ext cx="9144000" cy="5154201"/>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solidFill>
            <a:srgbClr val="FFFFFF"/>
          </a:solidFill>
          <a:ln w="14480" cap="flat">
            <a:noFill/>
            <a:prstDash val="solid"/>
            <a:miter/>
          </a:ln>
        </p:spPr>
        <p:txBody>
          <a:bodyPr rtlCol="0" anchor="ctr"/>
          <a:lstStyle/>
          <a:p>
            <a:endParaRPr lang="en-US" sz="1050"/>
          </a:p>
        </p:txBody>
      </p:sp>
      <p:sp>
        <p:nvSpPr>
          <p:cNvPr id="2" name="Title 1"/>
          <p:cNvSpPr>
            <a:spLocks noGrp="1"/>
          </p:cNvSpPr>
          <p:nvPr>
            <p:ph type="title" hasCustomPrompt="1"/>
          </p:nvPr>
        </p:nvSpPr>
        <p:spPr>
          <a:xfrm>
            <a:off x="1277635" y="1491630"/>
            <a:ext cx="3834426" cy="972108"/>
          </a:xfrm>
        </p:spPr>
        <p:txBody>
          <a:bodyPr vert="horz" lIns="0" tIns="0" rIns="0" bIns="0" rtlCol="0" anchor="t">
            <a:noAutofit/>
          </a:bodyPr>
          <a:lstStyle>
            <a:lvl1pPr>
              <a:defRPr kumimoji="0" lang="en-AU" sz="3225" i="0" u="none" strike="noStrike" cap="none" spc="0" normalizeH="0" baseline="0" dirty="0">
                <a:ln>
                  <a:noFill/>
                </a:ln>
                <a:solidFill>
                  <a:srgbClr val="51247A"/>
                </a:solidFill>
                <a:effectLst/>
                <a:uLnTx/>
                <a:uFillTx/>
                <a:latin typeface="+mn-lt"/>
              </a:defRPr>
            </a:lvl1pPr>
          </a:lstStyle>
          <a:p>
            <a:pPr marL="0" marR="0" lvl="0" indent="0" fontAlgn="auto">
              <a:spcAft>
                <a:spcPts val="0"/>
              </a:spcAft>
              <a:buClrTx/>
              <a:buSzTx/>
              <a:buFontTx/>
              <a:tabLst/>
            </a:pPr>
            <a:r>
              <a:rPr lang="en-US"/>
              <a:t>Presentation title goes here</a:t>
            </a:r>
            <a:endParaRPr lang="en-AU"/>
          </a:p>
        </p:txBody>
      </p:sp>
      <p:sp>
        <p:nvSpPr>
          <p:cNvPr id="7" name="Text Placeholder 6"/>
          <p:cNvSpPr>
            <a:spLocks noGrp="1"/>
          </p:cNvSpPr>
          <p:nvPr>
            <p:ph type="body" sz="quarter" idx="10" hasCustomPrompt="1"/>
          </p:nvPr>
        </p:nvSpPr>
        <p:spPr>
          <a:xfrm>
            <a:off x="1277614" y="2636900"/>
            <a:ext cx="3837623" cy="184666"/>
          </a:xfrm>
          <a:prstGeom prst="rect">
            <a:avLst/>
          </a:prstGeom>
        </p:spPr>
        <p:txBody>
          <a:bodyPr vert="horz" wrap="square" lIns="0" tIns="0" rIns="0" bIns="0" rtlCol="0" anchor="t">
            <a:noAutofit/>
          </a:bodyPr>
          <a:lstStyle>
            <a:lvl1pPr>
              <a:defRPr lang="en-US" sz="1200" b="1" spc="0" baseline="0" dirty="0">
                <a:solidFill>
                  <a:srgbClr val="999490"/>
                </a:solidFill>
                <a:latin typeface="+mn-lt"/>
                <a:ea typeface="+mj-ea"/>
                <a:cs typeface="+mj-cs"/>
              </a:defRPr>
            </a:lvl1pPr>
          </a:lstStyle>
          <a:p>
            <a:pPr lvl="0">
              <a:lnSpc>
                <a:spcPct val="100000"/>
              </a:lnSpc>
              <a:spcBef>
                <a:spcPct val="0"/>
              </a:spcBef>
            </a:pPr>
            <a:r>
              <a:rPr lang="en-US"/>
              <a:t>Presentation subtitle goes here</a:t>
            </a:r>
          </a:p>
        </p:txBody>
      </p:sp>
      <p:pic>
        <p:nvPicPr>
          <p:cNvPr id="4" name="Picture 3">
            <a:extLst>
              <a:ext uri="{FF2B5EF4-FFF2-40B4-BE49-F238E27FC236}">
                <a16:creationId xmlns:a16="http://schemas.microsoft.com/office/drawing/2014/main" id="{96F98853-2263-DFE9-D4DB-349744566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12564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2_Cover 1">
    <p:bg>
      <p:bgPr>
        <a:gradFill>
          <a:gsLst>
            <a:gs pos="0">
              <a:srgbClr val="962A8B"/>
            </a:gs>
            <a:gs pos="100000">
              <a:schemeClr val="accent1"/>
            </a:gs>
          </a:gsLst>
          <a:lin ang="0" scaled="1"/>
        </a:gra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A365323-3F4C-42A2-A8C5-E7C02EECE16E}"/>
              </a:ext>
            </a:extLst>
          </p:cNvPr>
          <p:cNvSpPr/>
          <p:nvPr userDrawn="1"/>
        </p:nvSpPr>
        <p:spPr>
          <a:xfrm>
            <a:off x="-387" y="0"/>
            <a:ext cx="9144000" cy="5154201"/>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solidFill>
            <a:srgbClr val="FFFFFF"/>
          </a:solidFill>
          <a:ln w="14480" cap="flat">
            <a:noFill/>
            <a:prstDash val="solid"/>
            <a:miter/>
          </a:ln>
        </p:spPr>
        <p:txBody>
          <a:bodyPr rtlCol="0" anchor="ctr"/>
          <a:lstStyle/>
          <a:p>
            <a:endParaRPr lang="en-US" sz="1050"/>
          </a:p>
        </p:txBody>
      </p:sp>
      <p:sp>
        <p:nvSpPr>
          <p:cNvPr id="2" name="Title 1"/>
          <p:cNvSpPr>
            <a:spLocks noGrp="1"/>
          </p:cNvSpPr>
          <p:nvPr>
            <p:ph type="title" hasCustomPrompt="1"/>
          </p:nvPr>
        </p:nvSpPr>
        <p:spPr>
          <a:xfrm>
            <a:off x="1277635" y="1491630"/>
            <a:ext cx="3834426" cy="972108"/>
          </a:xfrm>
        </p:spPr>
        <p:txBody>
          <a:bodyPr vert="horz" lIns="0" tIns="0" rIns="0" bIns="0" rtlCol="0" anchor="t">
            <a:noAutofit/>
          </a:bodyPr>
          <a:lstStyle>
            <a:lvl1pPr>
              <a:defRPr kumimoji="0" lang="en-AU" sz="3225" i="0" u="none" strike="noStrike" cap="none" spc="0" normalizeH="0" baseline="0" dirty="0">
                <a:ln>
                  <a:noFill/>
                </a:ln>
                <a:solidFill>
                  <a:srgbClr val="51247A"/>
                </a:solidFill>
                <a:effectLst/>
                <a:uLnTx/>
                <a:uFillTx/>
                <a:latin typeface="+mn-lt"/>
              </a:defRPr>
            </a:lvl1pPr>
          </a:lstStyle>
          <a:p>
            <a:pPr marL="0" marR="0" lvl="0" indent="0" fontAlgn="auto">
              <a:spcAft>
                <a:spcPts val="0"/>
              </a:spcAft>
              <a:buClrTx/>
              <a:buSzTx/>
              <a:buFontTx/>
              <a:tabLst/>
            </a:pPr>
            <a:r>
              <a:rPr lang="en-US"/>
              <a:t>Presentation title goes here</a:t>
            </a:r>
            <a:endParaRPr lang="en-AU"/>
          </a:p>
        </p:txBody>
      </p:sp>
      <p:sp>
        <p:nvSpPr>
          <p:cNvPr id="7" name="Text Placeholder 6"/>
          <p:cNvSpPr>
            <a:spLocks noGrp="1"/>
          </p:cNvSpPr>
          <p:nvPr>
            <p:ph type="body" sz="quarter" idx="10" hasCustomPrompt="1"/>
          </p:nvPr>
        </p:nvSpPr>
        <p:spPr>
          <a:xfrm>
            <a:off x="1277614" y="2636900"/>
            <a:ext cx="3837623" cy="184666"/>
          </a:xfrm>
          <a:prstGeom prst="rect">
            <a:avLst/>
          </a:prstGeom>
        </p:spPr>
        <p:txBody>
          <a:bodyPr vert="horz" wrap="square" lIns="0" tIns="0" rIns="0" bIns="0" rtlCol="0" anchor="t">
            <a:noAutofit/>
          </a:bodyPr>
          <a:lstStyle>
            <a:lvl1pPr>
              <a:defRPr lang="en-US" sz="1200" b="1" spc="0" baseline="0" dirty="0">
                <a:solidFill>
                  <a:srgbClr val="999490"/>
                </a:solidFill>
                <a:latin typeface="+mn-lt"/>
                <a:ea typeface="+mj-ea"/>
                <a:cs typeface="+mj-cs"/>
              </a:defRPr>
            </a:lvl1pPr>
          </a:lstStyle>
          <a:p>
            <a:pPr lvl="0">
              <a:lnSpc>
                <a:spcPct val="100000"/>
              </a:lnSpc>
              <a:spcBef>
                <a:spcPct val="0"/>
              </a:spcBef>
            </a:pPr>
            <a:r>
              <a:rPr lang="en-US"/>
              <a:t>Presentation subtitle goes here</a:t>
            </a:r>
          </a:p>
        </p:txBody>
      </p:sp>
      <p:pic>
        <p:nvPicPr>
          <p:cNvPr id="4" name="Picture 3">
            <a:extLst>
              <a:ext uri="{FF2B5EF4-FFF2-40B4-BE49-F238E27FC236}">
                <a16:creationId xmlns:a16="http://schemas.microsoft.com/office/drawing/2014/main" id="{96F98853-2263-DFE9-D4DB-349744566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306453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0B56-756C-C924-CD6D-D15B733A66EE}"/>
              </a:ext>
            </a:extLst>
          </p:cNvPr>
          <p:cNvSpPr>
            <a:spLocks noGrp="1"/>
          </p:cNvSpPr>
          <p:nvPr>
            <p:ph type="title"/>
          </p:nvPr>
        </p:nvSpPr>
        <p:spPr/>
        <p:txBody>
          <a:bodyPr/>
          <a:lstStyle>
            <a:lvl1pPr>
              <a:defRPr>
                <a:solidFill>
                  <a:srgbClr val="7030A0"/>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733B19ED-5414-CCA3-9519-4183EB5249E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6BCA1170-E1EC-5D79-94BF-81398ECBFCD8}"/>
              </a:ext>
            </a:extLst>
          </p:cNvPr>
          <p:cNvSpPr>
            <a:spLocks noGrp="1"/>
          </p:cNvSpPr>
          <p:nvPr>
            <p:ph type="dt" sz="half" idx="10"/>
          </p:nvPr>
        </p:nvSpPr>
        <p:spPr/>
        <p:txBody>
          <a:bodyPr/>
          <a:lstStyle/>
          <a:p>
            <a:fld id="{1147D391-D9F2-4BD0-AD61-B088632C3850}" type="datetime1">
              <a:rPr lang="en-AU" smtClean="0"/>
              <a:t>3/09/2024</a:t>
            </a:fld>
            <a:endParaRPr lang="en-AU"/>
          </a:p>
        </p:txBody>
      </p:sp>
      <p:sp>
        <p:nvSpPr>
          <p:cNvPr id="5" name="Footer Placeholder 4">
            <a:extLst>
              <a:ext uri="{FF2B5EF4-FFF2-40B4-BE49-F238E27FC236}">
                <a16:creationId xmlns:a16="http://schemas.microsoft.com/office/drawing/2014/main" id="{53C2C766-762D-2B15-42A3-58A0C9D07A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45F2DE-54B4-567E-AB1D-3129B6D987FA}"/>
              </a:ext>
            </a:extLst>
          </p:cNvPr>
          <p:cNvSpPr>
            <a:spLocks noGrp="1"/>
          </p:cNvSpPr>
          <p:nvPr>
            <p:ph type="sldNum" sz="quarter" idx="12"/>
          </p:nvPr>
        </p:nvSpPr>
        <p:spPr/>
        <p:txBody>
          <a:bodyPr/>
          <a:lstStyle/>
          <a:p>
            <a:fld id="{600B77EB-74DE-40E4-96D7-EEA86E446AE2}" type="slidenum">
              <a:rPr lang="en-AU" smtClean="0"/>
              <a:t>‹#›</a:t>
            </a:fld>
            <a:endParaRPr lang="en-AU"/>
          </a:p>
        </p:txBody>
      </p:sp>
    </p:spTree>
    <p:extLst>
      <p:ext uri="{BB962C8B-B14F-4D97-AF65-F5344CB8AC3E}">
        <p14:creationId xmlns:p14="http://schemas.microsoft.com/office/powerpoint/2010/main" val="162599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CEE259B-5A66-48E0-9302-42413213AC23}"/>
              </a:ext>
            </a:extLst>
          </p:cNvPr>
          <p:cNvSpPr/>
          <p:nvPr userDrawn="1"/>
        </p:nvSpPr>
        <p:spPr>
          <a:xfrm>
            <a:off x="1" y="1"/>
            <a:ext cx="3787874"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521494" y="572400"/>
            <a:ext cx="2538413" cy="498598"/>
          </a:xfrm>
        </p:spPr>
        <p:txBody>
          <a:bodyPr vert="horz" wrap="square" lIns="0" tIns="0" rIns="0" bIns="0" rtlCol="0" anchor="t">
            <a:spAutoFit/>
          </a:bodyPr>
          <a:lstStyle>
            <a:lvl1pPr>
              <a:defRPr lang="en-AU" sz="4050" spc="0" baseline="0" dirty="0">
                <a:solidFill>
                  <a:schemeClr val="accent1"/>
                </a:solidFill>
              </a:defRPr>
            </a:lvl1pPr>
          </a:lstStyle>
          <a:p>
            <a:pPr marL="9525" lvl="0">
              <a:lnSpc>
                <a:spcPct val="80000"/>
              </a:lnSpc>
              <a:spcBef>
                <a:spcPts val="75"/>
              </a:spcBef>
            </a:pPr>
            <a:r>
              <a:rPr lang="en-US"/>
              <a:t>Contents</a:t>
            </a:r>
          </a:p>
        </p:txBody>
      </p:sp>
      <p:sp>
        <p:nvSpPr>
          <p:cNvPr id="3" name="Footer Placeholder 2">
            <a:extLst>
              <a:ext uri="{FF2B5EF4-FFF2-40B4-BE49-F238E27FC236}">
                <a16:creationId xmlns:a16="http://schemas.microsoft.com/office/drawing/2014/main" id="{AA07A89A-CD46-42F0-9B36-FC3C3F995786}"/>
              </a:ext>
            </a:extLst>
          </p:cNvPr>
          <p:cNvSpPr>
            <a:spLocks noGrp="1"/>
          </p:cNvSpPr>
          <p:nvPr>
            <p:ph type="ftr" sz="quarter" idx="10"/>
          </p:nvPr>
        </p:nvSpPr>
        <p:spPr>
          <a:xfrm>
            <a:off x="521495" y="4895100"/>
            <a:ext cx="2520082" cy="108000"/>
          </a:xfrm>
        </p:spPr>
        <p:txBody>
          <a:bodyPr/>
          <a:lstStyle>
            <a:lvl1pPr>
              <a:defRPr>
                <a:solidFill>
                  <a:schemeClr val="tx1"/>
                </a:solidFill>
              </a:defRPr>
            </a:lvl1pPr>
          </a:lstStyle>
          <a:p>
            <a:endParaRPr lang="en-AU"/>
          </a:p>
        </p:txBody>
      </p:sp>
      <p:sp>
        <p:nvSpPr>
          <p:cNvPr id="4" name="Slide Number Placeholder 3">
            <a:extLst>
              <a:ext uri="{FF2B5EF4-FFF2-40B4-BE49-F238E27FC236}">
                <a16:creationId xmlns:a16="http://schemas.microsoft.com/office/drawing/2014/main" id="{B3A60075-4FD5-4917-9451-8EC631DECFE5}"/>
              </a:ext>
            </a:extLst>
          </p:cNvPr>
          <p:cNvSpPr>
            <a:spLocks noGrp="1"/>
          </p:cNvSpPr>
          <p:nvPr>
            <p:ph type="sldNum" sz="quarter" idx="11"/>
          </p:nvPr>
        </p:nvSpPr>
        <p:spPr>
          <a:xfrm>
            <a:off x="8406426" y="4895100"/>
            <a:ext cx="216024" cy="108000"/>
          </a:xfrm>
        </p:spPr>
        <p:txBody>
          <a:bodyPr/>
          <a:lstStyle>
            <a:lvl1pPr>
              <a:defRPr>
                <a:solidFill>
                  <a:schemeClr val="tx1"/>
                </a:solidFill>
              </a:defRPr>
            </a:lvl1pPr>
          </a:lstStyle>
          <a:p>
            <a:fld id="{E917DE0E-AFB1-41FD-BC35-27DB61CA125F}" type="slidenum">
              <a:rPr lang="en-AU" smtClean="0"/>
              <a:pPr/>
              <a:t>‹#›</a:t>
            </a:fld>
            <a:endParaRPr lang="en-AU"/>
          </a:p>
        </p:txBody>
      </p:sp>
      <p:sp>
        <p:nvSpPr>
          <p:cNvPr id="6" name="Table Placeholder 5">
            <a:extLst>
              <a:ext uri="{FF2B5EF4-FFF2-40B4-BE49-F238E27FC236}">
                <a16:creationId xmlns:a16="http://schemas.microsoft.com/office/drawing/2014/main" id="{1D5125DE-EAB9-47E1-BC95-9200E9193715}"/>
              </a:ext>
            </a:extLst>
          </p:cNvPr>
          <p:cNvSpPr>
            <a:spLocks noGrp="1"/>
          </p:cNvSpPr>
          <p:nvPr>
            <p:ph type="tbl" sz="quarter" idx="12"/>
          </p:nvPr>
        </p:nvSpPr>
        <p:spPr>
          <a:xfrm>
            <a:off x="4572001" y="1168004"/>
            <a:ext cx="4050506" cy="3563540"/>
          </a:xfrm>
          <a:prstGeom prst="rect">
            <a:avLst/>
          </a:prstGeom>
        </p:spPr>
        <p:txBody>
          <a:bodyPr/>
          <a:lstStyle/>
          <a:p>
            <a:r>
              <a:rPr lang="en-US"/>
              <a:t>Click icon to add table</a:t>
            </a:r>
            <a:endParaRPr lang="en-AU"/>
          </a:p>
        </p:txBody>
      </p:sp>
      <p:pic>
        <p:nvPicPr>
          <p:cNvPr id="8" name="Picture 7">
            <a:extLst>
              <a:ext uri="{FF2B5EF4-FFF2-40B4-BE49-F238E27FC236}">
                <a16:creationId xmlns:a16="http://schemas.microsoft.com/office/drawing/2014/main" id="{CC6BD600-58DD-3483-3A7A-7A4FC44325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134775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6294" y="1168004"/>
            <a:ext cx="346250" cy="373949"/>
          </a:xfrm>
          <a:noFill/>
        </p:spPr>
        <p:txBody>
          <a:bodyPr wrap="none" lIns="0" tIns="0" rIns="0" bIns="0" rtlCol="0">
            <a:spAutoFit/>
          </a:bodyPr>
          <a:lstStyle>
            <a:lvl1pPr>
              <a:defRPr lang="en-AU" sz="2700" spc="0" baseline="0" dirty="0">
                <a:solidFill>
                  <a:schemeClr val="tx2"/>
                </a:solidFill>
                <a:latin typeface="Gotham Medium" panose="02000604030000020004" pitchFamily="50" charset="0"/>
                <a:ea typeface="+mn-ea"/>
                <a:cs typeface="+mn-cs"/>
              </a:defRPr>
            </a:lvl1pPr>
          </a:lstStyle>
          <a:p>
            <a:pPr marL="0" lvl="0" algn="r"/>
            <a:r>
              <a:rPr lang="en-US"/>
              <a:t>##</a:t>
            </a:r>
            <a:endParaRPr lang="en-AU"/>
          </a:p>
        </p:txBody>
      </p:sp>
      <p:sp>
        <p:nvSpPr>
          <p:cNvPr id="16" name="Freeform: Shape 15">
            <a:extLst>
              <a:ext uri="{FF2B5EF4-FFF2-40B4-BE49-F238E27FC236}">
                <a16:creationId xmlns:a16="http://schemas.microsoft.com/office/drawing/2014/main" id="{CF4EAA35-7624-467A-AA0C-E7DE247BC9C7}"/>
              </a:ext>
            </a:extLst>
          </p:cNvPr>
          <p:cNvSpPr/>
          <p:nvPr/>
        </p:nvSpPr>
        <p:spPr>
          <a:xfrm>
            <a:off x="-1" y="2811322"/>
            <a:ext cx="9150266" cy="2332178"/>
          </a:xfrm>
          <a:custGeom>
            <a:avLst/>
            <a:gdLst>
              <a:gd name="connsiteX0" fmla="*/ 0 w 12200354"/>
              <a:gd name="connsiteY0" fmla="*/ 203868 h 3109571"/>
              <a:gd name="connsiteX1" fmla="*/ 11945 w 12200354"/>
              <a:gd name="connsiteY1" fmla="*/ 427414 h 3109571"/>
              <a:gd name="connsiteX2" fmla="*/ 2547169 w 12200354"/>
              <a:gd name="connsiteY2" fmla="*/ 3109399 h 3109571"/>
              <a:gd name="connsiteX3" fmla="*/ 2707755 w 12200354"/>
              <a:gd name="connsiteY3" fmla="*/ 3109399 h 3109571"/>
              <a:gd name="connsiteX4" fmla="*/ 2707755 w 12200354"/>
              <a:gd name="connsiteY4" fmla="*/ 3109571 h 3109571"/>
              <a:gd name="connsiteX5" fmla="*/ 0 w 12200354"/>
              <a:gd name="connsiteY5" fmla="*/ 3109571 h 3109571"/>
              <a:gd name="connsiteX6" fmla="*/ 12199992 w 12200354"/>
              <a:gd name="connsiteY6" fmla="*/ 0 h 3109571"/>
              <a:gd name="connsiteX7" fmla="*/ 12200354 w 12200354"/>
              <a:gd name="connsiteY7" fmla="*/ 0 h 3109571"/>
              <a:gd name="connsiteX8" fmla="*/ 12200354 w 12200354"/>
              <a:gd name="connsiteY8" fmla="*/ 3109571 h 3109571"/>
              <a:gd name="connsiteX9" fmla="*/ 9492599 w 12200354"/>
              <a:gd name="connsiteY9" fmla="*/ 3109571 h 3109571"/>
              <a:gd name="connsiteX10" fmla="*/ 9492599 w 12200354"/>
              <a:gd name="connsiteY10" fmla="*/ 3109399 h 3109571"/>
              <a:gd name="connsiteX11" fmla="*/ 12199992 w 12200354"/>
              <a:gd name="connsiteY11" fmla="*/ 3109399 h 3109571"/>
              <a:gd name="connsiteX12" fmla="*/ 10882585 w 12200354"/>
              <a:gd name="connsiteY12" fmla="*/ 2689921 h 3109571"/>
              <a:gd name="connsiteX13" fmla="*/ 9954919 w 12200354"/>
              <a:gd name="connsiteY13" fmla="*/ 2853835 h 3109571"/>
              <a:gd name="connsiteX14" fmla="*/ 10955864 w 12200354"/>
              <a:gd name="connsiteY14" fmla="*/ 2008077 h 3109571"/>
              <a:gd name="connsiteX15" fmla="*/ 12199992 w 12200354"/>
              <a:gd name="connsiteY15" fmla="*/ 1975802 h 310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0354" h="3109571">
                <a:moveTo>
                  <a:pt x="0" y="203868"/>
                </a:moveTo>
                <a:lnTo>
                  <a:pt x="11945" y="427414"/>
                </a:lnTo>
                <a:cubicBezTo>
                  <a:pt x="134227" y="1577204"/>
                  <a:pt x="1155955" y="2686070"/>
                  <a:pt x="2547169" y="3109399"/>
                </a:cubicBezTo>
                <a:lnTo>
                  <a:pt x="2707755" y="3109399"/>
                </a:lnTo>
                <a:lnTo>
                  <a:pt x="2707755" y="3109571"/>
                </a:lnTo>
                <a:lnTo>
                  <a:pt x="0" y="3109571"/>
                </a:lnTo>
                <a:close/>
                <a:moveTo>
                  <a:pt x="12199992" y="0"/>
                </a:moveTo>
                <a:lnTo>
                  <a:pt x="12200354" y="0"/>
                </a:lnTo>
                <a:lnTo>
                  <a:pt x="12200354" y="3109571"/>
                </a:lnTo>
                <a:lnTo>
                  <a:pt x="9492599" y="3109571"/>
                </a:lnTo>
                <a:lnTo>
                  <a:pt x="9492599" y="3109399"/>
                </a:lnTo>
                <a:lnTo>
                  <a:pt x="12199992" y="3109399"/>
                </a:lnTo>
                <a:cubicBezTo>
                  <a:pt x="11894797" y="3067888"/>
                  <a:pt x="11363064" y="2835363"/>
                  <a:pt x="10882585" y="2689921"/>
                </a:cubicBezTo>
                <a:cubicBezTo>
                  <a:pt x="10337759" y="2524687"/>
                  <a:pt x="10216776" y="2633084"/>
                  <a:pt x="9954919" y="2853835"/>
                </a:cubicBezTo>
                <a:cubicBezTo>
                  <a:pt x="10012263" y="2785427"/>
                  <a:pt x="10640823" y="2173819"/>
                  <a:pt x="10955864" y="2008077"/>
                </a:cubicBezTo>
                <a:cubicBezTo>
                  <a:pt x="11572550" y="1683293"/>
                  <a:pt x="12159598" y="1961999"/>
                  <a:pt x="12199992" y="1975802"/>
                </a:cubicBezTo>
                <a:close/>
              </a:path>
            </a:pathLst>
          </a:custGeom>
          <a:gradFill>
            <a:gsLst>
              <a:gs pos="82000">
                <a:schemeClr val="accent1"/>
              </a:gs>
              <a:gs pos="0">
                <a:schemeClr val="accent2"/>
              </a:gs>
            </a:gsLst>
            <a:lin ang="16200000" scaled="1"/>
          </a:gradFill>
          <a:ln w="14480" cap="flat">
            <a:noFill/>
            <a:prstDash val="solid"/>
            <a:miter/>
          </a:ln>
        </p:spPr>
        <p:txBody>
          <a:bodyPr wrap="square" rtlCol="0" anchor="ctr">
            <a:noAutofit/>
          </a:bodyPr>
          <a:lstStyle/>
          <a:p>
            <a:endParaRPr lang="en-US" sz="1050"/>
          </a:p>
        </p:txBody>
      </p:sp>
      <p:sp>
        <p:nvSpPr>
          <p:cNvPr id="19" name="Text Placeholder 6">
            <a:extLst>
              <a:ext uri="{FF2B5EF4-FFF2-40B4-BE49-F238E27FC236}">
                <a16:creationId xmlns:a16="http://schemas.microsoft.com/office/drawing/2014/main" id="{CE23A13F-B496-456B-9B43-0A8D71E8485A}"/>
              </a:ext>
            </a:extLst>
          </p:cNvPr>
          <p:cNvSpPr>
            <a:spLocks noGrp="1"/>
          </p:cNvSpPr>
          <p:nvPr>
            <p:ph type="body" sz="quarter" idx="10" hasCustomPrompt="1"/>
          </p:nvPr>
        </p:nvSpPr>
        <p:spPr>
          <a:xfrm>
            <a:off x="2098868" y="1545636"/>
            <a:ext cx="2103676" cy="1121846"/>
          </a:xfrm>
          <a:prstGeom prst="rect">
            <a:avLst/>
          </a:prstGeom>
          <a:noFill/>
        </p:spPr>
        <p:txBody>
          <a:bodyPr wrap="square" lIns="0" tIns="0" rIns="0" bIns="0" rtlCol="0">
            <a:spAutoFit/>
          </a:bodyPr>
          <a:lstStyle>
            <a:lvl1pPr algn="r">
              <a:lnSpc>
                <a:spcPct val="80000"/>
              </a:lnSpc>
              <a:spcBef>
                <a:spcPts val="0"/>
              </a:spcBef>
              <a:spcAft>
                <a:spcPts val="0"/>
              </a:spcAft>
              <a:defRPr lang="en-US" sz="4050" b="0" spc="0" baseline="0" dirty="0" smtClean="0">
                <a:latin typeface="+mj-lt"/>
              </a:defRPr>
            </a:lvl1pPr>
          </a:lstStyle>
          <a:p>
            <a:pPr lvl="0" algn="r">
              <a:lnSpc>
                <a:spcPct val="90000"/>
              </a:lnSpc>
            </a:pPr>
            <a:r>
              <a:rPr lang="en-US"/>
              <a:t>Divider slide</a:t>
            </a:r>
          </a:p>
        </p:txBody>
      </p:sp>
      <p:cxnSp>
        <p:nvCxnSpPr>
          <p:cNvPr id="20" name="Straight Connector 19">
            <a:extLst>
              <a:ext uri="{FF2B5EF4-FFF2-40B4-BE49-F238E27FC236}">
                <a16:creationId xmlns:a16="http://schemas.microsoft.com/office/drawing/2014/main" id="{192B8BD1-AB9B-4185-BA75-587A559ADF7D}"/>
              </a:ext>
            </a:extLst>
          </p:cNvPr>
          <p:cNvCxnSpPr>
            <a:cxnSpLocks/>
          </p:cNvCxnSpPr>
          <p:nvPr userDrawn="1"/>
        </p:nvCxnSpPr>
        <p:spPr>
          <a:xfrm>
            <a:off x="4427935" y="1156450"/>
            <a:ext cx="0" cy="29703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21">
            <a:extLst>
              <a:ext uri="{FF2B5EF4-FFF2-40B4-BE49-F238E27FC236}">
                <a16:creationId xmlns:a16="http://schemas.microsoft.com/office/drawing/2014/main" id="{64075AFB-4FF9-45DE-BEAC-0FE3DB14EFB1}"/>
              </a:ext>
            </a:extLst>
          </p:cNvPr>
          <p:cNvSpPr>
            <a:spLocks noGrp="1"/>
          </p:cNvSpPr>
          <p:nvPr>
            <p:ph type="body" sz="quarter" idx="13" hasCustomPrompt="1"/>
          </p:nvPr>
        </p:nvSpPr>
        <p:spPr>
          <a:xfrm>
            <a:off x="4595999" y="3157284"/>
            <a:ext cx="1577243" cy="969497"/>
          </a:xfrm>
          <a:noFill/>
        </p:spPr>
        <p:txBody>
          <a:bodyPr wrap="square" lIns="0" tIns="0" rIns="0" bIns="0" rtlCol="0" anchor="b" anchorCtr="0">
            <a:spAutoFit/>
          </a:bodyPr>
          <a:lstStyle>
            <a:lvl1pPr>
              <a:lnSpc>
                <a:spcPct val="100000"/>
              </a:lnSpc>
              <a:defRPr lang="en-US" sz="1050" b="0" spc="0" baseline="0" smtClean="0"/>
            </a:lvl1pPr>
            <a:lvl2pPr>
              <a:defRPr lang="en-US" sz="1350" smtClean="0"/>
            </a:lvl2pPr>
            <a:lvl3pPr>
              <a:defRPr lang="en-US" sz="1350" smtClean="0"/>
            </a:lvl3pPr>
            <a:lvl4pPr>
              <a:defRPr lang="en-US" sz="1350" smtClean="0"/>
            </a:lvl4pPr>
            <a:lvl5pPr>
              <a:defRPr lang="en-AU" sz="135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Praesent</a:t>
            </a:r>
            <a:r>
              <a:rPr lang="en-US"/>
              <a:t> </a:t>
            </a:r>
            <a:r>
              <a:rPr lang="en-US" err="1"/>
              <a:t>aliquet</a:t>
            </a:r>
            <a:r>
              <a:rPr lang="en-US"/>
              <a:t> </a:t>
            </a:r>
            <a:r>
              <a:rPr lang="en-US" err="1"/>
              <a:t>viverra</a:t>
            </a:r>
            <a:r>
              <a:rPr lang="en-US"/>
              <a:t> diam, </a:t>
            </a:r>
            <a:r>
              <a:rPr lang="en-US" err="1"/>
              <a:t>ornare</a:t>
            </a:r>
            <a:r>
              <a:rPr lang="en-US"/>
              <a:t> </a:t>
            </a:r>
            <a:r>
              <a:rPr lang="en-US" err="1"/>
              <a:t>suscipit</a:t>
            </a:r>
            <a:r>
              <a:rPr lang="en-US"/>
              <a:t> </a:t>
            </a:r>
            <a:r>
              <a:rPr lang="en-US" err="1"/>
              <a:t>turpis</a:t>
            </a:r>
            <a:r>
              <a:rPr lang="en-US"/>
              <a:t> </a:t>
            </a:r>
            <a:r>
              <a:rPr lang="en-US" err="1"/>
              <a:t>interdum</a:t>
            </a:r>
            <a:r>
              <a:rPr lang="en-US"/>
              <a:t> </a:t>
            </a:r>
            <a:r>
              <a:rPr lang="en-US" err="1"/>
              <a:t>quis</a:t>
            </a:r>
            <a:endParaRPr lang="en-US"/>
          </a:p>
        </p:txBody>
      </p:sp>
      <p:pic>
        <p:nvPicPr>
          <p:cNvPr id="8" name="Picture 7">
            <a:extLst>
              <a:ext uri="{FF2B5EF4-FFF2-40B4-BE49-F238E27FC236}">
                <a16:creationId xmlns:a16="http://schemas.microsoft.com/office/drawing/2014/main" id="{36C9908F-0A19-72D8-626A-E820312739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234993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gradFill>
          <a:gsLst>
            <a:gs pos="82000">
              <a:schemeClr val="accent1"/>
            </a:gs>
            <a:gs pos="0">
              <a:schemeClr val="accent2"/>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09683" y="1279024"/>
            <a:ext cx="471283" cy="457048"/>
          </a:xfrm>
          <a:noFill/>
        </p:spPr>
        <p:txBody>
          <a:bodyPr wrap="none" lIns="0" tIns="0" rIns="0" bIns="0" rtlCol="0">
            <a:spAutoFit/>
          </a:bodyPr>
          <a:lstStyle>
            <a:lvl1pPr>
              <a:defRPr lang="en-AU" sz="3300" spc="0" baseline="0" dirty="0">
                <a:solidFill>
                  <a:schemeClr val="bg1">
                    <a:alpha val="54000"/>
                  </a:schemeClr>
                </a:solidFill>
                <a:latin typeface="+mn-lt"/>
                <a:ea typeface="+mn-ea"/>
                <a:cs typeface="+mn-cs"/>
              </a:defRPr>
            </a:lvl1pPr>
          </a:lstStyle>
          <a:p>
            <a:pPr marL="0" lvl="0"/>
            <a:r>
              <a:rPr lang="en-US"/>
              <a:t>##</a:t>
            </a:r>
            <a:endParaRPr lang="en-AU"/>
          </a:p>
        </p:txBody>
      </p:sp>
      <p:sp>
        <p:nvSpPr>
          <p:cNvPr id="7" name="Text Placeholder 6"/>
          <p:cNvSpPr>
            <a:spLocks noGrp="1"/>
          </p:cNvSpPr>
          <p:nvPr>
            <p:ph type="body" sz="quarter" idx="10" hasCustomPrompt="1"/>
          </p:nvPr>
        </p:nvSpPr>
        <p:spPr>
          <a:xfrm>
            <a:off x="1721803" y="1805323"/>
            <a:ext cx="5724128" cy="772904"/>
          </a:xfrm>
          <a:prstGeom prst="rect">
            <a:avLst/>
          </a:prstGeom>
          <a:noFill/>
        </p:spPr>
        <p:txBody>
          <a:bodyPr wrap="square" lIns="0" tIns="0" rIns="0" bIns="0" rtlCol="0">
            <a:spAutoFit/>
          </a:bodyPr>
          <a:lstStyle>
            <a:lvl1pPr>
              <a:defRPr lang="en-US" sz="4950" b="0" spc="0" baseline="0" dirty="0">
                <a:solidFill>
                  <a:schemeClr val="bg1"/>
                </a:solidFill>
                <a:latin typeface="+mn-lt"/>
              </a:defRPr>
            </a:lvl1pPr>
          </a:lstStyle>
          <a:p>
            <a:pPr lvl="0"/>
            <a:r>
              <a:rPr lang="en-US"/>
              <a:t>Divider slide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790124"/>
            <a:ext cx="5724128" cy="738664"/>
          </a:xfrm>
          <a:prstGeom prst="rect">
            <a:avLst/>
          </a:prstGeom>
          <a:solidFill>
            <a:schemeClr val="accent1"/>
          </a:solidFill>
        </p:spPr>
        <p:txBody>
          <a:bodyPr wrap="square" rtlCol="0">
            <a:spAutoFit/>
          </a:bodyPr>
          <a:lstStyle/>
          <a:p>
            <a:r>
              <a:rPr lang="en-AU" sz="1050">
                <a:solidFill>
                  <a:schemeClr val="bg1"/>
                </a:solidFill>
              </a:rPr>
              <a:t>For this slide design, you can change the background colour</a:t>
            </a:r>
          </a:p>
          <a:p>
            <a:r>
              <a:rPr lang="en-AU" sz="1050">
                <a:solidFill>
                  <a:schemeClr val="bg1"/>
                </a:solidFill>
              </a:rPr>
              <a:t>by right-clicking somewhere on the slide, not in a content placeholder.</a:t>
            </a:r>
          </a:p>
          <a:p>
            <a:r>
              <a:rPr lang="en-US" sz="1050">
                <a:solidFill>
                  <a:schemeClr val="bg1"/>
                </a:solidFill>
              </a:rPr>
              <a:t>‘Format Background</a:t>
            </a:r>
          </a:p>
          <a:p>
            <a:r>
              <a:rPr lang="en-US" sz="1050">
                <a:solidFill>
                  <a:schemeClr val="bg1"/>
                </a:solidFill>
              </a:rPr>
              <a:t>Under the ‘Fill’ menu, ‘change ‘Solid fill’ to a </a:t>
            </a:r>
            <a:r>
              <a:rPr lang="en-US" sz="1050" err="1">
                <a:solidFill>
                  <a:schemeClr val="bg1"/>
                </a:solidFill>
              </a:rPr>
              <a:t>colour</a:t>
            </a:r>
            <a:r>
              <a:rPr lang="en-US" sz="1050">
                <a:solidFill>
                  <a:schemeClr val="bg1"/>
                </a:solidFill>
              </a:rPr>
              <a:t> from the palette</a:t>
            </a:r>
            <a:endParaRPr lang="en-AU" sz="1050">
              <a:solidFill>
                <a:schemeClr val="bg1"/>
              </a:solidFill>
            </a:endParaRPr>
          </a:p>
        </p:txBody>
      </p:sp>
      <p:grpSp>
        <p:nvGrpSpPr>
          <p:cNvPr id="13" name="Group 12">
            <a:extLst>
              <a:ext uri="{FF2B5EF4-FFF2-40B4-BE49-F238E27FC236}">
                <a16:creationId xmlns:a16="http://schemas.microsoft.com/office/drawing/2014/main" id="{7DF7CB7E-3B6B-4D2E-86A1-641B43A0A14C}"/>
              </a:ext>
            </a:extLst>
          </p:cNvPr>
          <p:cNvGrpSpPr/>
          <p:nvPr userDrawn="1"/>
        </p:nvGrpSpPr>
        <p:grpSpPr>
          <a:xfrm>
            <a:off x="0" y="2811322"/>
            <a:ext cx="9150266" cy="2332178"/>
            <a:chOff x="0" y="2420888"/>
            <a:chExt cx="17408940" cy="4437112"/>
          </a:xfrm>
          <a:solidFill>
            <a:srgbClr val="FFFFFF"/>
          </a:solidFill>
        </p:grpSpPr>
        <p:sp>
          <p:nvSpPr>
            <p:cNvPr id="14" name="Freeform: Shape 13">
              <a:extLst>
                <a:ext uri="{FF2B5EF4-FFF2-40B4-BE49-F238E27FC236}">
                  <a16:creationId xmlns:a16="http://schemas.microsoft.com/office/drawing/2014/main" id="{76E0EACE-D844-41BE-AB6F-4F5D1E92ADE8}"/>
                </a:ext>
              </a:extLst>
            </p:cNvPr>
            <p:cNvSpPr/>
            <p:nvPr/>
          </p:nvSpPr>
          <p:spPr>
            <a:xfrm>
              <a:off x="13545188" y="2420888"/>
              <a:ext cx="3863752" cy="4437112"/>
            </a:xfrm>
            <a:custGeom>
              <a:avLst/>
              <a:gdLst>
                <a:gd name="connsiteX0" fmla="*/ 3863236 w 3863752"/>
                <a:gd name="connsiteY0" fmla="*/ 0 h 4437112"/>
                <a:gd name="connsiteX1" fmla="*/ 3863752 w 3863752"/>
                <a:gd name="connsiteY1" fmla="*/ 0 h 4437112"/>
                <a:gd name="connsiteX2" fmla="*/ 3863752 w 3863752"/>
                <a:gd name="connsiteY2" fmla="*/ 4437112 h 4437112"/>
                <a:gd name="connsiteX3" fmla="*/ 0 w 3863752"/>
                <a:gd name="connsiteY3" fmla="*/ 4437112 h 4437112"/>
                <a:gd name="connsiteX4" fmla="*/ 0 w 3863752"/>
                <a:gd name="connsiteY4" fmla="*/ 4436866 h 4437112"/>
                <a:gd name="connsiteX5" fmla="*/ 3863236 w 3863752"/>
                <a:gd name="connsiteY5" fmla="*/ 4436866 h 4437112"/>
                <a:gd name="connsiteX6" fmla="*/ 1983400 w 3863752"/>
                <a:gd name="connsiteY6" fmla="*/ 3838304 h 4437112"/>
                <a:gd name="connsiteX7" fmla="*/ 659694 w 3863752"/>
                <a:gd name="connsiteY7" fmla="*/ 4072197 h 4437112"/>
                <a:gd name="connsiteX8" fmla="*/ 2087964 w 3863752"/>
                <a:gd name="connsiteY8" fmla="*/ 2865367 h 4437112"/>
                <a:gd name="connsiteX9" fmla="*/ 3863236 w 3863752"/>
                <a:gd name="connsiteY9" fmla="*/ 2819313 h 4437112"/>
                <a:gd name="connsiteX10" fmla="*/ 3863236 w 3863752"/>
                <a:gd name="connsiteY10" fmla="*/ 0 h 4437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63752" h="4437112">
                  <a:moveTo>
                    <a:pt x="3863236" y="0"/>
                  </a:moveTo>
                  <a:lnTo>
                    <a:pt x="3863752" y="0"/>
                  </a:lnTo>
                  <a:lnTo>
                    <a:pt x="3863752" y="4437112"/>
                  </a:lnTo>
                  <a:lnTo>
                    <a:pt x="0" y="4437112"/>
                  </a:lnTo>
                  <a:lnTo>
                    <a:pt x="0" y="4436866"/>
                  </a:lnTo>
                  <a:lnTo>
                    <a:pt x="3863236" y="4436866"/>
                  </a:lnTo>
                  <a:cubicBezTo>
                    <a:pt x="3427746" y="4377634"/>
                    <a:pt x="2669005" y="4045839"/>
                    <a:pt x="1983400" y="3838304"/>
                  </a:cubicBezTo>
                  <a:cubicBezTo>
                    <a:pt x="1205976" y="3602529"/>
                    <a:pt x="1033343" y="3757202"/>
                    <a:pt x="659694" y="4072197"/>
                  </a:cubicBezTo>
                  <a:cubicBezTo>
                    <a:pt x="741520" y="3974584"/>
                    <a:pt x="1638425" y="3101867"/>
                    <a:pt x="2087964" y="2865367"/>
                  </a:cubicBezTo>
                  <a:cubicBezTo>
                    <a:pt x="2967925" y="2401926"/>
                    <a:pt x="3805596" y="2799617"/>
                    <a:pt x="3863236" y="2819313"/>
                  </a:cubicBezTo>
                  <a:lnTo>
                    <a:pt x="3863236" y="0"/>
                  </a:lnTo>
                  <a:close/>
                </a:path>
              </a:pathLst>
            </a:custGeom>
            <a:grpFill/>
            <a:ln w="14480" cap="flat">
              <a:noFill/>
              <a:prstDash val="solid"/>
              <a:miter/>
            </a:ln>
          </p:spPr>
          <p:txBody>
            <a:bodyPr wrap="square" rtlCol="0" anchor="ctr">
              <a:noAutofit/>
            </a:bodyPr>
            <a:lstStyle/>
            <a:p>
              <a:endParaRPr lang="en-US" sz="1050"/>
            </a:p>
          </p:txBody>
        </p:sp>
        <p:sp>
          <p:nvSpPr>
            <p:cNvPr id="15" name="Freeform: Shape 14">
              <a:extLst>
                <a:ext uri="{FF2B5EF4-FFF2-40B4-BE49-F238E27FC236}">
                  <a16:creationId xmlns:a16="http://schemas.microsoft.com/office/drawing/2014/main" id="{FD26C57F-8D87-4F49-981A-49DD5DA143F0}"/>
                </a:ext>
              </a:extLst>
            </p:cNvPr>
            <p:cNvSpPr/>
            <p:nvPr/>
          </p:nvSpPr>
          <p:spPr>
            <a:xfrm>
              <a:off x="0" y="2711792"/>
              <a:ext cx="3863752" cy="4146208"/>
            </a:xfrm>
            <a:custGeom>
              <a:avLst/>
              <a:gdLst>
                <a:gd name="connsiteX0" fmla="*/ 0 w 3863752"/>
                <a:gd name="connsiteY0" fmla="*/ 0 h 4146208"/>
                <a:gd name="connsiteX1" fmla="*/ 17045 w 3863752"/>
                <a:gd name="connsiteY1" fmla="*/ 318982 h 4146208"/>
                <a:gd name="connsiteX2" fmla="*/ 3634608 w 3863752"/>
                <a:gd name="connsiteY2" fmla="*/ 4145962 h 4146208"/>
                <a:gd name="connsiteX3" fmla="*/ 3863752 w 3863752"/>
                <a:gd name="connsiteY3" fmla="*/ 4145962 h 4146208"/>
                <a:gd name="connsiteX4" fmla="*/ 3863752 w 3863752"/>
                <a:gd name="connsiteY4" fmla="*/ 4146208 h 4146208"/>
                <a:gd name="connsiteX5" fmla="*/ 0 w 3863752"/>
                <a:gd name="connsiteY5" fmla="*/ 4146208 h 414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3752" h="4146208">
                  <a:moveTo>
                    <a:pt x="0" y="0"/>
                  </a:moveTo>
                  <a:lnTo>
                    <a:pt x="17045" y="318982"/>
                  </a:lnTo>
                  <a:cubicBezTo>
                    <a:pt x="191531" y="1959641"/>
                    <a:pt x="1649456" y="3541906"/>
                    <a:pt x="3634608" y="4145962"/>
                  </a:cubicBezTo>
                  <a:lnTo>
                    <a:pt x="3863752" y="4145962"/>
                  </a:lnTo>
                  <a:lnTo>
                    <a:pt x="3863752" y="4146208"/>
                  </a:lnTo>
                  <a:lnTo>
                    <a:pt x="0" y="414620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a:p>
          </p:txBody>
        </p:sp>
      </p:grpSp>
      <p:pic>
        <p:nvPicPr>
          <p:cNvPr id="9" name="Picture 8">
            <a:extLst>
              <a:ext uri="{FF2B5EF4-FFF2-40B4-BE49-F238E27FC236}">
                <a16:creationId xmlns:a16="http://schemas.microsoft.com/office/drawing/2014/main" id="{14A434C0-E4FD-1B3E-2128-9DA333B45C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35500" y="270000"/>
            <a:ext cx="1134000" cy="297333"/>
          </a:xfrm>
          <a:prstGeom prst="rect">
            <a:avLst/>
          </a:prstGeom>
        </p:spPr>
      </p:pic>
    </p:spTree>
    <p:extLst>
      <p:ext uri="{BB962C8B-B14F-4D97-AF65-F5344CB8AC3E}">
        <p14:creationId xmlns:p14="http://schemas.microsoft.com/office/powerpoint/2010/main" val="182264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3CC0AC9-AFD2-411F-B1BC-50BB961832D9}"/>
              </a:ext>
            </a:extLst>
          </p:cNvPr>
          <p:cNvSpPr>
            <a:spLocks noGrp="1"/>
          </p:cNvSpPr>
          <p:nvPr>
            <p:ph type="body" sz="quarter" idx="24" hasCustomPrompt="1"/>
          </p:nvPr>
        </p:nvSpPr>
        <p:spPr>
          <a:xfrm flipV="1">
            <a:off x="6077278" y="184"/>
            <a:ext cx="3066722" cy="5143131"/>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50000">
                <a:schemeClr val="tx1">
                  <a:alpha val="0"/>
                </a:schemeClr>
              </a:gs>
            </a:gsLst>
            <a:lin ang="1800000" scaled="0"/>
            <a:tileRect/>
          </a:gradFill>
          <a:ln w="14480" cap="flat">
            <a:noFill/>
            <a:prstDash val="solid"/>
            <a:miter/>
          </a:ln>
        </p:spPr>
        <p:txBody>
          <a:bodyPr wrap="square" rtlCol="0" anchor="ctr">
            <a:noAutofit/>
          </a:bodyPr>
          <a:lstStyle>
            <a:lvl1pPr>
              <a:defRPr lang="en-AU" sz="1350" dirty="0">
                <a:solidFill>
                  <a:schemeClr val="tx1"/>
                </a:solidFill>
              </a:defRPr>
            </a:lvl1pPr>
          </a:lstStyle>
          <a:p>
            <a:pPr lvl="0"/>
            <a:r>
              <a:rPr lang="en-US"/>
              <a:t> </a:t>
            </a:r>
            <a:endParaRPr lang="en-AU"/>
          </a:p>
        </p:txBody>
      </p:sp>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9144000" cy="5143500"/>
          </a:xfrm>
          <a:prstGeom prst="rect">
            <a:avLst/>
          </a:prstGeom>
          <a:solidFill>
            <a:schemeClr val="bg1">
              <a:lumMod val="95000"/>
            </a:schemeClr>
          </a:solidFill>
        </p:spPr>
        <p:txBody>
          <a:bodyPr wrap="square" anchor="ctr" anchorCtr="0">
            <a:noAutofit/>
          </a:bodyPr>
          <a:lstStyle>
            <a:lvl1pPr algn="ctr">
              <a:defRPr/>
            </a:lvl1pPr>
          </a:lstStyle>
          <a:p>
            <a:r>
              <a:rPr lang="en-AU"/>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305526" y="1"/>
            <a:ext cx="3034464" cy="4471841"/>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350" smtClean="0">
                <a:solidFill>
                  <a:schemeClr val="lt1"/>
                </a:solidFill>
              </a:defRPr>
            </a:lvl1pPr>
            <a:lvl2pPr>
              <a:defRPr lang="en-US" sz="1350" smtClean="0">
                <a:solidFill>
                  <a:schemeClr val="lt1"/>
                </a:solidFill>
              </a:defRPr>
            </a:lvl2pPr>
            <a:lvl3pPr>
              <a:defRPr lang="en-US" sz="1350" smtClean="0">
                <a:solidFill>
                  <a:schemeClr val="lt1"/>
                </a:solidFill>
              </a:defRPr>
            </a:lvl3pPr>
            <a:lvl4pPr>
              <a:defRPr lang="en-US" sz="1350" smtClean="0">
                <a:solidFill>
                  <a:schemeClr val="lt1"/>
                </a:solidFill>
              </a:defRPr>
            </a:lvl4pPr>
            <a:lvl5pPr>
              <a:defRPr lang="en-AU" sz="1350">
                <a:solidFill>
                  <a:schemeClr val="lt1"/>
                </a:solidFill>
              </a:defRPr>
            </a:lvl5pPr>
          </a:lstStyle>
          <a:p>
            <a:pPr lvl="0" algn="ctr"/>
            <a:r>
              <a:rPr lang="en-US"/>
              <a:t> </a:t>
            </a:r>
            <a:endParaRPr lang="en-AU"/>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a:p>
        </p:txBody>
      </p:sp>
      <p:sp>
        <p:nvSpPr>
          <p:cNvPr id="25" name="Title 1">
            <a:extLst>
              <a:ext uri="{FF2B5EF4-FFF2-40B4-BE49-F238E27FC236}">
                <a16:creationId xmlns:a16="http://schemas.microsoft.com/office/drawing/2014/main" id="{C94CA15D-2F52-4803-BDAE-1E7449D1A8A5}"/>
              </a:ext>
            </a:extLst>
          </p:cNvPr>
          <p:cNvSpPr>
            <a:spLocks noGrp="1"/>
          </p:cNvSpPr>
          <p:nvPr>
            <p:ph type="title" hasCustomPrompt="1"/>
          </p:nvPr>
        </p:nvSpPr>
        <p:spPr>
          <a:xfrm>
            <a:off x="845585" y="1168004"/>
            <a:ext cx="384722" cy="373949"/>
          </a:xfrm>
          <a:noFill/>
        </p:spPr>
        <p:txBody>
          <a:bodyPr wrap="none" lIns="0" tIns="0" rIns="0" bIns="0" rtlCol="0">
            <a:spAutoFit/>
          </a:bodyPr>
          <a:lstStyle>
            <a:lvl1pPr>
              <a:defRPr lang="en-AU" sz="2700" spc="0" baseline="0" dirty="0">
                <a:solidFill>
                  <a:schemeClr val="bg1"/>
                </a:solidFill>
                <a:latin typeface="+mn-lt"/>
                <a:ea typeface="+mn-ea"/>
                <a:cs typeface="+mn-cs"/>
              </a:defRPr>
            </a:lvl1pPr>
          </a:lstStyle>
          <a:p>
            <a:pPr marL="0" lvl="0" algn="r"/>
            <a:r>
              <a:rPr lang="en-US"/>
              <a:t>##</a:t>
            </a:r>
            <a:endParaRPr lang="en-AU"/>
          </a:p>
        </p:txBody>
      </p:sp>
      <p:sp>
        <p:nvSpPr>
          <p:cNvPr id="26" name="Text Placeholder 6">
            <a:extLst>
              <a:ext uri="{FF2B5EF4-FFF2-40B4-BE49-F238E27FC236}">
                <a16:creationId xmlns:a16="http://schemas.microsoft.com/office/drawing/2014/main" id="{260FF8B9-2D7B-497E-87E0-AFAC01227A34}"/>
              </a:ext>
            </a:extLst>
          </p:cNvPr>
          <p:cNvSpPr>
            <a:spLocks noGrp="1"/>
          </p:cNvSpPr>
          <p:nvPr>
            <p:ph type="body" sz="quarter" idx="15" hasCustomPrompt="1"/>
          </p:nvPr>
        </p:nvSpPr>
        <p:spPr>
          <a:xfrm>
            <a:off x="845587" y="1599195"/>
            <a:ext cx="2214320" cy="1121846"/>
          </a:xfrm>
          <a:prstGeom prst="rect">
            <a:avLst/>
          </a:prstGeom>
          <a:noFill/>
        </p:spPr>
        <p:txBody>
          <a:bodyPr wrap="square" lIns="0" tIns="0" rIns="0" bIns="0" rtlCol="0">
            <a:spAutoFit/>
          </a:bodyPr>
          <a:lstStyle>
            <a:lvl1pPr>
              <a:lnSpc>
                <a:spcPct val="80000"/>
              </a:lnSpc>
              <a:defRPr lang="en-US" sz="4050" b="0" spc="0" baseline="0" dirty="0">
                <a:solidFill>
                  <a:schemeClr val="bg1"/>
                </a:solidFill>
                <a:latin typeface="+mn-lt"/>
              </a:defRPr>
            </a:lvl1pPr>
          </a:lstStyle>
          <a:p>
            <a:pPr lvl="0">
              <a:lnSpc>
                <a:spcPct val="90000"/>
              </a:lnSpc>
            </a:pPr>
            <a:r>
              <a:rPr lang="en-US"/>
              <a:t>Divider slide</a:t>
            </a:r>
          </a:p>
        </p:txBody>
      </p:sp>
      <p:sp>
        <p:nvSpPr>
          <p:cNvPr id="27" name="Text Placeholder 21">
            <a:extLst>
              <a:ext uri="{FF2B5EF4-FFF2-40B4-BE49-F238E27FC236}">
                <a16:creationId xmlns:a16="http://schemas.microsoft.com/office/drawing/2014/main" id="{9E4A743E-85AA-4861-BE9B-D0A887D85162}"/>
              </a:ext>
            </a:extLst>
          </p:cNvPr>
          <p:cNvSpPr>
            <a:spLocks noGrp="1"/>
          </p:cNvSpPr>
          <p:nvPr>
            <p:ph type="body" sz="quarter" idx="16" hasCustomPrompt="1"/>
          </p:nvPr>
        </p:nvSpPr>
        <p:spPr>
          <a:xfrm>
            <a:off x="845587" y="2820009"/>
            <a:ext cx="2214320" cy="646331"/>
          </a:xfrm>
          <a:noFill/>
        </p:spPr>
        <p:txBody>
          <a:bodyPr wrap="square" lIns="0" tIns="0" rIns="0" bIns="0" rtlCol="0" anchor="t" anchorCtr="0">
            <a:spAutoFit/>
          </a:bodyPr>
          <a:lstStyle>
            <a:lvl1pPr>
              <a:lnSpc>
                <a:spcPct val="100000"/>
              </a:lnSpc>
              <a:defRPr lang="en-US" sz="1050" b="0" spc="0" baseline="0" smtClean="0">
                <a:solidFill>
                  <a:schemeClr val="bg1"/>
                </a:solidFill>
                <a:latin typeface="+mn-lt"/>
              </a:defRPr>
            </a:lvl1pPr>
            <a:lvl2pPr>
              <a:defRPr lang="en-US" sz="1350" smtClean="0"/>
            </a:lvl2pPr>
            <a:lvl3pPr>
              <a:defRPr lang="en-US" sz="1350" smtClean="0"/>
            </a:lvl3pPr>
            <a:lvl4pPr>
              <a:defRPr lang="en-US" sz="1350" smtClean="0"/>
            </a:lvl4pPr>
            <a:lvl5pPr>
              <a:defRPr lang="en-AU" sz="135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Praesent</a:t>
            </a:r>
            <a:r>
              <a:rPr lang="en-US"/>
              <a:t> </a:t>
            </a:r>
            <a:r>
              <a:rPr lang="en-US" err="1"/>
              <a:t>aliquet</a:t>
            </a:r>
            <a:r>
              <a:rPr lang="en-US"/>
              <a:t> </a:t>
            </a:r>
            <a:r>
              <a:rPr lang="en-US" err="1"/>
              <a:t>viverra</a:t>
            </a:r>
            <a:r>
              <a:rPr lang="en-US"/>
              <a:t> diam, </a:t>
            </a:r>
            <a:r>
              <a:rPr lang="en-US" err="1"/>
              <a:t>ornare</a:t>
            </a:r>
            <a:r>
              <a:rPr lang="en-US"/>
              <a:t> </a:t>
            </a:r>
            <a:r>
              <a:rPr lang="en-US" err="1"/>
              <a:t>suscipit</a:t>
            </a:r>
            <a:r>
              <a:rPr lang="en-US"/>
              <a:t> </a:t>
            </a:r>
            <a:r>
              <a:rPr lang="en-US" err="1"/>
              <a:t>turpis</a:t>
            </a:r>
            <a:r>
              <a:rPr lang="en-US"/>
              <a:t> </a:t>
            </a:r>
            <a:r>
              <a:rPr lang="en-US" err="1"/>
              <a:t>interdum</a:t>
            </a:r>
            <a:r>
              <a:rPr lang="en-US"/>
              <a:t> </a:t>
            </a:r>
            <a:r>
              <a:rPr lang="en-US" err="1"/>
              <a:t>quis</a:t>
            </a:r>
            <a:endParaRPr lang="en-US"/>
          </a:p>
        </p:txBody>
      </p:sp>
    </p:spTree>
    <p:extLst>
      <p:ext uri="{BB962C8B-B14F-4D97-AF65-F5344CB8AC3E}">
        <p14:creationId xmlns:p14="http://schemas.microsoft.com/office/powerpoint/2010/main" val="381479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494" y="572970"/>
            <a:ext cx="7182000" cy="351792"/>
          </a:xfrm>
          <a:prstGeom prst="rect">
            <a:avLst/>
          </a:prstGeom>
        </p:spPr>
        <p:txBody>
          <a:bodyPr vert="horz" lIns="0" tIns="0" rIns="0" bIns="0" rtlCol="0" anchor="t" anchorCtr="0">
            <a:noAutofit/>
          </a:bodyPr>
          <a:lstStyle/>
          <a:p>
            <a:r>
              <a:rPr lang="en-US"/>
              <a:t>[Title]</a:t>
            </a:r>
            <a:endParaRPr lang="en-AU"/>
          </a:p>
        </p:txBody>
      </p:sp>
      <p:sp>
        <p:nvSpPr>
          <p:cNvPr id="6" name="Footer Placeholder 4"/>
          <p:cNvSpPr>
            <a:spLocks noGrp="1"/>
          </p:cNvSpPr>
          <p:nvPr>
            <p:ph type="ftr" sz="quarter" idx="3"/>
          </p:nvPr>
        </p:nvSpPr>
        <p:spPr>
          <a:xfrm>
            <a:off x="521495" y="4895100"/>
            <a:ext cx="2520082" cy="81000"/>
          </a:xfrm>
          <a:prstGeom prst="rect">
            <a:avLst/>
          </a:prstGeom>
        </p:spPr>
        <p:txBody>
          <a:bodyPr vert="horz" lIns="0" tIns="0" rIns="0" bIns="0" rtlCol="0" anchor="ctr"/>
          <a:lstStyle>
            <a:lvl1pPr algn="l">
              <a:defRPr sz="600" b="0">
                <a:solidFill>
                  <a:schemeClr val="tx1"/>
                </a:solidFill>
              </a:defRPr>
            </a:lvl1pPr>
          </a:lstStyle>
          <a:p>
            <a:endParaRPr lang="en-AU"/>
          </a:p>
        </p:txBody>
      </p:sp>
      <p:sp>
        <p:nvSpPr>
          <p:cNvPr id="7" name="Slide Number Placeholder 5"/>
          <p:cNvSpPr>
            <a:spLocks noGrp="1"/>
          </p:cNvSpPr>
          <p:nvPr>
            <p:ph type="sldNum" sz="quarter" idx="4"/>
          </p:nvPr>
        </p:nvSpPr>
        <p:spPr>
          <a:xfrm>
            <a:off x="8406426" y="4895100"/>
            <a:ext cx="216024" cy="81000"/>
          </a:xfrm>
          <a:prstGeom prst="rect">
            <a:avLst/>
          </a:prstGeom>
        </p:spPr>
        <p:txBody>
          <a:bodyPr vert="horz" lIns="0" tIns="0" rIns="0" bIns="0" rtlCol="0" anchor="ctr"/>
          <a:lstStyle>
            <a:lvl1pPr algn="r">
              <a:defRPr sz="600">
                <a:solidFill>
                  <a:schemeClr val="tx1"/>
                </a:solidFill>
              </a:defRPr>
            </a:lvl1pPr>
          </a:lstStyle>
          <a:p>
            <a:fld id="{E917DE0E-AFB1-41FD-BC35-27DB61CA125F}" type="slidenum">
              <a:rPr lang="en-AU" smtClean="0"/>
              <a:pPr/>
              <a:t>‹#›</a:t>
            </a:fld>
            <a:endParaRPr lang="en-AU"/>
          </a:p>
        </p:txBody>
      </p:sp>
      <p:sp>
        <p:nvSpPr>
          <p:cNvPr id="5" name="Text Placeholder 4">
            <a:extLst>
              <a:ext uri="{FF2B5EF4-FFF2-40B4-BE49-F238E27FC236}">
                <a16:creationId xmlns:a16="http://schemas.microsoft.com/office/drawing/2014/main" id="{F7B3D40D-3A3C-4C3B-B5E3-57416DC62D0A}"/>
              </a:ext>
            </a:extLst>
          </p:cNvPr>
          <p:cNvSpPr>
            <a:spLocks noGrp="1"/>
          </p:cNvSpPr>
          <p:nvPr>
            <p:ph type="body" idx="1"/>
          </p:nvPr>
        </p:nvSpPr>
        <p:spPr>
          <a:xfrm>
            <a:off x="521494" y="1522801"/>
            <a:ext cx="7182000" cy="275391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8" name="Picture 7">
            <a:extLst>
              <a:ext uri="{FF2B5EF4-FFF2-40B4-BE49-F238E27FC236}">
                <a16:creationId xmlns:a16="http://schemas.microsoft.com/office/drawing/2014/main" id="{E0FB2558-6228-01A8-6AA9-F913EDFCDE95}"/>
              </a:ext>
            </a:extLst>
          </p:cNvPr>
          <p:cNvPicPr preferRelativeResize="0">
            <a:picLocks noChangeAspect="1"/>
          </p:cNvPicPr>
          <p:nvPr userDrawn="1"/>
        </p:nvPicPr>
        <p:blipFill>
          <a:blip r:embed="rId56" cstate="screen">
            <a:extLst>
              <a:ext uri="{28A0092B-C50C-407E-A947-70E740481C1C}">
                <a14:useLocalDpi xmlns:a14="http://schemas.microsoft.com/office/drawing/2010/main"/>
              </a:ext>
            </a:extLst>
          </a:blip>
          <a:stretch>
            <a:fillRect/>
          </a:stretch>
        </p:blipFill>
        <p:spPr>
          <a:xfrm>
            <a:off x="7735500" y="270001"/>
            <a:ext cx="1134000" cy="297334"/>
          </a:xfrm>
          <a:prstGeom prst="rect">
            <a:avLst/>
          </a:prstGeom>
        </p:spPr>
      </p:pic>
    </p:spTree>
    <p:extLst>
      <p:ext uri="{BB962C8B-B14F-4D97-AF65-F5344CB8AC3E}">
        <p14:creationId xmlns:p14="http://schemas.microsoft.com/office/powerpoint/2010/main" val="39247907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660" r:id="rId53"/>
    <p:sldLayoutId id="2147483714" r:id="rId5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90000"/>
        </a:lnSpc>
        <a:spcBef>
          <a:spcPct val="0"/>
        </a:spcBef>
        <a:buNone/>
        <a:defRPr sz="2850" b="0"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225"/>
        </a:spcBef>
        <a:spcAft>
          <a:spcPts val="900"/>
        </a:spcAft>
        <a:buClr>
          <a:schemeClr val="tx1"/>
        </a:buClr>
        <a:buFont typeface="Arial" panose="020B0604020202020204" pitchFamily="34" charset="0"/>
        <a:buNone/>
        <a:defRPr lang="en-US" sz="1050" b="1" kern="1200" dirty="0">
          <a:solidFill>
            <a:schemeClr val="accent1"/>
          </a:solidFill>
          <a:latin typeface="+mn-lt"/>
          <a:ea typeface="+mn-ea"/>
          <a:cs typeface="+mn-cs"/>
        </a:defRPr>
      </a:lvl1pPr>
      <a:lvl2pPr marL="459" indent="0" algn="l" defTabSz="685800" rtl="0" eaLnBrk="1" latinLnBrk="0" hangingPunct="1">
        <a:lnSpc>
          <a:spcPct val="100000"/>
        </a:lnSpc>
        <a:spcBef>
          <a:spcPts val="225"/>
        </a:spcBef>
        <a:spcAft>
          <a:spcPts val="900"/>
        </a:spcAft>
        <a:buClr>
          <a:schemeClr val="tx1"/>
        </a:buClr>
        <a:buFont typeface="Arial" panose="020B0604020202020204" pitchFamily="34" charset="0"/>
        <a:buNone/>
        <a:defRPr lang="en-US" sz="1050" kern="1200" dirty="0">
          <a:solidFill>
            <a:schemeClr val="tx1"/>
          </a:solidFill>
          <a:latin typeface="+mn-lt"/>
          <a:ea typeface="+mn-ea"/>
          <a:cs typeface="+mn-cs"/>
        </a:defRPr>
      </a:lvl2pPr>
      <a:lvl3pPr marL="135000" indent="-134541" algn="l" defTabSz="685800" rtl="0" eaLnBrk="1" latinLnBrk="0" hangingPunct="1">
        <a:lnSpc>
          <a:spcPct val="100000"/>
        </a:lnSpc>
        <a:spcBef>
          <a:spcPts val="225"/>
        </a:spcBef>
        <a:spcAft>
          <a:spcPts val="900"/>
        </a:spcAft>
        <a:buClr>
          <a:schemeClr val="accent1"/>
        </a:buClr>
        <a:buSzPct val="120000"/>
        <a:buFont typeface="Arial" panose="020B0604020202020204" pitchFamily="34" charset="0"/>
        <a:buChar char="•"/>
        <a:defRPr lang="en-US" sz="1050" kern="1200" baseline="0" dirty="0">
          <a:solidFill>
            <a:schemeClr val="tx1"/>
          </a:solidFill>
          <a:latin typeface="+mn-lt"/>
          <a:ea typeface="+mn-ea"/>
          <a:cs typeface="+mn-cs"/>
        </a:defRPr>
      </a:lvl3pPr>
      <a:lvl4pPr marL="342900" indent="-208360" algn="l" defTabSz="685800" rtl="0" eaLnBrk="1" latinLnBrk="0" hangingPunct="1">
        <a:lnSpc>
          <a:spcPct val="100000"/>
        </a:lnSpc>
        <a:spcBef>
          <a:spcPts val="225"/>
        </a:spcBef>
        <a:spcAft>
          <a:spcPts val="900"/>
        </a:spcAft>
        <a:buFont typeface="DM Sans" pitchFamily="2" charset="0"/>
        <a:buChar char="–"/>
        <a:defRPr lang="en-US" sz="1050" kern="1200" baseline="0" dirty="0">
          <a:solidFill>
            <a:schemeClr val="tx1"/>
          </a:solidFill>
          <a:latin typeface="+mn-lt"/>
          <a:ea typeface="+mn-ea"/>
          <a:cs typeface="+mn-cs"/>
        </a:defRPr>
      </a:lvl4pPr>
      <a:lvl5pPr marL="542925" indent="-200025" algn="l" defTabSz="685800" rtl="0" eaLnBrk="1" latinLnBrk="0" hangingPunct="1">
        <a:lnSpc>
          <a:spcPct val="100000"/>
        </a:lnSpc>
        <a:spcBef>
          <a:spcPts val="225"/>
        </a:spcBef>
        <a:spcAft>
          <a:spcPts val="900"/>
        </a:spcAft>
        <a:buFont typeface="Arial" panose="020B0604020202020204" pitchFamily="34" charset="0"/>
        <a:buChar char="•"/>
        <a:defRPr lang="en-US" sz="1050" kern="1200" baseline="0" dirty="0">
          <a:solidFill>
            <a:schemeClr val="tx1"/>
          </a:solidFill>
          <a:latin typeface="+mn-lt"/>
          <a:ea typeface="+mn-ea"/>
          <a:cs typeface="+mn-cs"/>
        </a:defRPr>
      </a:lvl5pPr>
      <a:lvl6pPr marL="0" indent="0" algn="l" defTabSz="685800" rtl="0" eaLnBrk="1" latinLnBrk="0" hangingPunct="1">
        <a:spcBef>
          <a:spcPts val="450"/>
        </a:spcBef>
        <a:spcAft>
          <a:spcPts val="225"/>
        </a:spcAft>
        <a:buFont typeface="Arial" pitchFamily="34" charset="0"/>
        <a:buNone/>
        <a:defRPr lang="en-AU" sz="1200" b="0" kern="1200" baseline="0" dirty="0">
          <a:solidFill>
            <a:schemeClr val="accent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438">
          <p15:clr>
            <a:srgbClr val="F26B43"/>
          </p15:clr>
        </p15:guide>
        <p15:guide id="6" orient="horz" pos="3974">
          <p15:clr>
            <a:srgbClr val="F26B43"/>
          </p15:clr>
        </p15:guide>
        <p15:guide id="7" orient="horz" pos="436">
          <p15:clr>
            <a:srgbClr val="F26B43"/>
          </p15:clr>
        </p15:guide>
        <p15:guide id="9" pos="3961">
          <p15:clr>
            <a:srgbClr val="F26B43"/>
          </p15:clr>
        </p15:guide>
        <p15:guide id="10" pos="3719">
          <p15:clr>
            <a:srgbClr val="F26B43"/>
          </p15:clr>
        </p15:guide>
        <p15:guide id="11" orient="horz" pos="4110">
          <p15:clr>
            <a:srgbClr val="F26B43"/>
          </p15:clr>
        </p15:guide>
        <p15:guide id="13" pos="7242">
          <p15:clr>
            <a:srgbClr val="F26B43"/>
          </p15:clr>
        </p15:guide>
        <p15:guide id="14" orient="horz" pos="981">
          <p15:clr>
            <a:srgbClr val="F26B43"/>
          </p15:clr>
        </p15:guide>
        <p15:guide id="15" pos="2772">
          <p15:clr>
            <a:srgbClr val="F26B43"/>
          </p15:clr>
        </p15:guide>
        <p15:guide id="16" pos="2570">
          <p15:clr>
            <a:srgbClr val="F26B43"/>
          </p15:clr>
        </p15:guide>
        <p15:guide id="17" pos="5110">
          <p15:clr>
            <a:srgbClr val="F26B43"/>
          </p15:clr>
        </p15:guide>
        <p15:guide id="18" pos="4908">
          <p15:clr>
            <a:srgbClr val="F26B43"/>
          </p15:clr>
        </p15:guide>
        <p15:guide id="19" orient="horz" pos="1661">
          <p15:clr>
            <a:srgbClr val="F26B43"/>
          </p15:clr>
        </p15:guide>
        <p15:guide id="20" orient="horz" pos="19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hyperlink" Target="https://userpilot.com/blog/data-analytics-charts/" TargetMode="External"/><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3" Type="http://schemas.openxmlformats.org/officeDocument/2006/relationships/hyperlink" Target="https://userpilot.com/blog/data-analytics-charts/" TargetMode="External"/><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abstract/document/7539620/" TargetMode="External"/><Relationship Id="rId2" Type="http://schemas.openxmlformats.org/officeDocument/2006/relationships/image" Target="../media/image11.png"/><Relationship Id="rId1" Type="http://schemas.openxmlformats.org/officeDocument/2006/relationships/slideLayout" Target="../slideLayouts/slideLayout54.xml"/><Relationship Id="rId4" Type="http://schemas.openxmlformats.org/officeDocument/2006/relationships/hyperlink" Target="https://biostat.app.vumc.org/wiki/pub/Main/TheresaScott/Interpret.Graphs.TAScott.handout.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hyperlink" Target="http://csweb.cs.bgsu.edu/maner/domains/Proto.htm" TargetMode="Externa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hyperlink" Target="http://www.questionablemethods.com/2011/11/work-backwards-to-create-good-research.html" TargetMode="Externa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eavenly-blender-1b5.notion.site/Singleton-Design-Pattern-b0e719ed9faf4c8780456004975b64c0" TargetMode="Externa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96856" y="959786"/>
            <a:ext cx="8043647" cy="1391529"/>
          </a:xfrm>
        </p:spPr>
        <p:txBody>
          <a:bodyPr/>
          <a:lstStyle/>
          <a:p>
            <a:r>
              <a:rPr lang="en-AU" sz="6000" b="1" dirty="0"/>
              <a:t>DECO2300/DECO7230</a:t>
            </a:r>
            <a:br>
              <a:rPr lang="en-AU" sz="6000" b="1" dirty="0"/>
            </a:br>
            <a:r>
              <a:rPr lang="en-AU" sz="6000" b="1" dirty="0"/>
              <a:t>Week 7 Tutorial</a:t>
            </a:r>
          </a:p>
        </p:txBody>
      </p:sp>
      <p:sp>
        <p:nvSpPr>
          <p:cNvPr id="11" name="Text Placeholder 10"/>
          <p:cNvSpPr>
            <a:spLocks noGrp="1"/>
          </p:cNvSpPr>
          <p:nvPr>
            <p:ph type="body" sz="quarter" idx="10"/>
          </p:nvPr>
        </p:nvSpPr>
        <p:spPr>
          <a:xfrm>
            <a:off x="496856" y="2710511"/>
            <a:ext cx="8313575" cy="1708833"/>
          </a:xfrm>
        </p:spPr>
        <p:txBody>
          <a:bodyPr anchor="ctr"/>
          <a:lstStyle/>
          <a:p>
            <a:pPr lvl="0" algn="ctr"/>
            <a:r>
              <a:rPr lang="en-AU" sz="4000" dirty="0">
                <a:solidFill>
                  <a:srgbClr val="999999"/>
                </a:solidFill>
                <a:latin typeface="Proxima Nova"/>
                <a:ea typeface="Proxima Nova"/>
                <a:cs typeface="Proxima Nova"/>
                <a:sym typeface="Proxima Nova"/>
              </a:rPr>
              <a:t>Testing and Analysis</a:t>
            </a:r>
          </a:p>
        </p:txBody>
      </p:sp>
    </p:spTree>
    <p:extLst>
      <p:ext uri="{BB962C8B-B14F-4D97-AF65-F5344CB8AC3E}">
        <p14:creationId xmlns:p14="http://schemas.microsoft.com/office/powerpoint/2010/main" val="178780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4286726" cy="351792"/>
          </a:xfrm>
        </p:spPr>
        <p:txBody>
          <a:bodyPr/>
          <a:lstStyle/>
          <a:p>
            <a:r>
              <a:rPr lang="en-US" dirty="0"/>
              <a:t>Collecting Quantitative Data In Unity  - Error Rate</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522801"/>
            <a:ext cx="3852386" cy="2753915"/>
          </a:xfrm>
        </p:spPr>
        <p:txBody>
          <a:bodyPr/>
          <a:lstStyle/>
          <a:p>
            <a:r>
              <a:rPr lang="en-US" sz="1400" dirty="0"/>
              <a:t>You can log these numbers in the scene via a Text </a:t>
            </a:r>
            <a:r>
              <a:rPr lang="en-US" sz="1400" dirty="0" err="1"/>
              <a:t>GameObject</a:t>
            </a:r>
            <a:r>
              <a:rPr lang="en-US" sz="1400" dirty="0"/>
              <a:t> (make sure you get a reference to its text)</a:t>
            </a:r>
            <a:endParaRPr lang="en-AU" sz="1400" dirty="0">
              <a:solidFill>
                <a:schemeClr val="accent4"/>
              </a:solidFill>
            </a:endParaRPr>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10</a:t>
            </a:fld>
            <a:endParaRPr lang="en-AU"/>
          </a:p>
        </p:txBody>
      </p:sp>
      <p:pic>
        <p:nvPicPr>
          <p:cNvPr id="9" name="Picture 8">
            <a:extLst>
              <a:ext uri="{FF2B5EF4-FFF2-40B4-BE49-F238E27FC236}">
                <a16:creationId xmlns:a16="http://schemas.microsoft.com/office/drawing/2014/main" id="{69F09DC4-645E-B930-3738-F7695DE42B0D}"/>
              </a:ext>
            </a:extLst>
          </p:cNvPr>
          <p:cNvPicPr>
            <a:picLocks noChangeAspect="1"/>
          </p:cNvPicPr>
          <p:nvPr/>
        </p:nvPicPr>
        <p:blipFill>
          <a:blip r:embed="rId2"/>
          <a:stretch>
            <a:fillRect/>
          </a:stretch>
        </p:blipFill>
        <p:spPr>
          <a:xfrm>
            <a:off x="5085311" y="0"/>
            <a:ext cx="4058689" cy="2853381"/>
          </a:xfrm>
          <a:prstGeom prst="rect">
            <a:avLst/>
          </a:prstGeom>
        </p:spPr>
      </p:pic>
      <p:pic>
        <p:nvPicPr>
          <p:cNvPr id="11" name="Picture 10">
            <a:extLst>
              <a:ext uri="{FF2B5EF4-FFF2-40B4-BE49-F238E27FC236}">
                <a16:creationId xmlns:a16="http://schemas.microsoft.com/office/drawing/2014/main" id="{0CD1BA47-BD56-A8CD-9AA3-1E677DA8F0B8}"/>
              </a:ext>
            </a:extLst>
          </p:cNvPr>
          <p:cNvPicPr>
            <a:picLocks noChangeAspect="1"/>
          </p:cNvPicPr>
          <p:nvPr/>
        </p:nvPicPr>
        <p:blipFill>
          <a:blip r:embed="rId3"/>
          <a:stretch>
            <a:fillRect/>
          </a:stretch>
        </p:blipFill>
        <p:spPr>
          <a:xfrm>
            <a:off x="2809194" y="2853380"/>
            <a:ext cx="6348718" cy="2290119"/>
          </a:xfrm>
          <a:prstGeom prst="rect">
            <a:avLst/>
          </a:prstGeom>
        </p:spPr>
      </p:pic>
    </p:spTree>
    <p:extLst>
      <p:ext uri="{BB962C8B-B14F-4D97-AF65-F5344CB8AC3E}">
        <p14:creationId xmlns:p14="http://schemas.microsoft.com/office/powerpoint/2010/main" val="28971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4286726" cy="351792"/>
          </a:xfrm>
        </p:spPr>
        <p:txBody>
          <a:bodyPr/>
          <a:lstStyle/>
          <a:p>
            <a:r>
              <a:rPr lang="en-US" dirty="0"/>
              <a:t>Collecting Quantitative Data In Unity  - Error Rate</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522801"/>
            <a:ext cx="3852386" cy="2753915"/>
          </a:xfrm>
        </p:spPr>
        <p:txBody>
          <a:bodyPr/>
          <a:lstStyle/>
          <a:p>
            <a:r>
              <a:rPr lang="en-US" sz="1400" dirty="0"/>
              <a:t>You can log these numbers in the scene via a Text </a:t>
            </a:r>
            <a:r>
              <a:rPr lang="en-US" sz="1400" dirty="0" err="1"/>
              <a:t>GameObject</a:t>
            </a:r>
            <a:r>
              <a:rPr lang="en-US" sz="1400" dirty="0"/>
              <a:t> (make sure you get a reference to its text)</a:t>
            </a:r>
            <a:endParaRPr lang="en-AU" sz="1400" dirty="0">
              <a:solidFill>
                <a:schemeClr val="accent4"/>
              </a:solidFill>
            </a:endParaRPr>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11</a:t>
            </a:fld>
            <a:endParaRPr lang="en-AU"/>
          </a:p>
        </p:txBody>
      </p:sp>
      <p:sp>
        <p:nvSpPr>
          <p:cNvPr id="6" name="Rectangle 1">
            <a:extLst>
              <a:ext uri="{FF2B5EF4-FFF2-40B4-BE49-F238E27FC236}">
                <a16:creationId xmlns:a16="http://schemas.microsoft.com/office/drawing/2014/main" id="{2E7BC02F-3F5F-BD42-9B49-42E0B6242B92}"/>
              </a:ext>
            </a:extLst>
          </p:cNvPr>
          <p:cNvSpPr>
            <a:spLocks noChangeArrowheads="1"/>
          </p:cNvSpPr>
          <p:nvPr/>
        </p:nvSpPr>
        <p:spPr bwMode="auto">
          <a:xfrm>
            <a:off x="5291614" y="924762"/>
            <a:ext cx="3852386" cy="3693319"/>
          </a:xfrm>
          <a:prstGeom prst="rect">
            <a:avLst/>
          </a:prstGeom>
          <a:solidFill>
            <a:srgbClr val="2626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C95EB"/>
                </a:solidFill>
                <a:effectLst/>
                <a:latin typeface="Arial Unicode MS"/>
                <a:ea typeface="JetBrains Mono"/>
              </a:rPr>
              <a:t>public class </a:t>
            </a:r>
            <a:r>
              <a:rPr kumimoji="0" lang="en-US" altLang="en-US" sz="900" b="1" i="0" u="none" strike="noStrike" cap="none" normalizeH="0" baseline="0" dirty="0" err="1">
                <a:ln>
                  <a:noFill/>
                </a:ln>
                <a:solidFill>
                  <a:srgbClr val="D0D0D0"/>
                </a:solidFill>
                <a:effectLst/>
                <a:latin typeface="Arial Unicode MS"/>
                <a:ea typeface="JetBrains Mono"/>
              </a:rPr>
              <a:t>MyImaginaryFeature</a:t>
            </a:r>
            <a:r>
              <a:rPr kumimoji="0" lang="en-US" altLang="en-US" sz="900" b="1"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MonoBehaviour</a:t>
            </a:r>
            <a:br>
              <a:rPr kumimoji="0" lang="en-US" altLang="en-US" sz="900" b="0" i="0" u="none" strike="noStrike" cap="none" normalizeH="0" baseline="0" dirty="0">
                <a:ln>
                  <a:noFill/>
                </a:ln>
                <a:solidFill>
                  <a:srgbClr val="C191FF"/>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a:t>
            </a:r>
            <a:r>
              <a:rPr kumimoji="0" lang="en-US" altLang="en-US" sz="900" b="0" i="0" u="none" strike="noStrike" cap="none" normalizeH="0" baseline="0" dirty="0">
                <a:ln>
                  <a:noFill/>
                </a:ln>
                <a:solidFill>
                  <a:srgbClr val="C191FF"/>
                </a:solidFill>
                <a:effectLst/>
                <a:latin typeface="Arial Unicode MS"/>
                <a:ea typeface="JetBrains Mono"/>
              </a:rPr>
              <a:t>Transform </a:t>
            </a:r>
            <a:r>
              <a:rPr kumimoji="0" lang="en-US" altLang="en-US" sz="900" b="1" i="0" u="none" strike="noStrike" cap="none" normalizeH="0" baseline="0" dirty="0">
                <a:ln>
                  <a:noFill/>
                </a:ln>
                <a:solidFill>
                  <a:srgbClr val="D0D0D0"/>
                </a:solidFill>
                <a:effectLst/>
                <a:latin typeface="Arial Unicode MS"/>
                <a:ea typeface="JetBrains Mono"/>
              </a:rPr>
              <a:t>cube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a:t>
            </a:r>
            <a:r>
              <a:rPr kumimoji="0" lang="en-US" altLang="en-US" sz="900" b="0" i="0" u="none" strike="noStrike" cap="none" normalizeH="0" baseline="0" dirty="0">
                <a:ln>
                  <a:noFill/>
                </a:ln>
                <a:solidFill>
                  <a:srgbClr val="C191FF"/>
                </a:solidFill>
                <a:effectLst/>
                <a:latin typeface="Arial Unicode MS"/>
                <a:ea typeface="JetBrains Mono"/>
              </a:rPr>
              <a:t>Transform </a:t>
            </a:r>
            <a:r>
              <a:rPr kumimoji="0" lang="en-US" altLang="en-US" sz="900" b="1" i="0" u="none" strike="noStrike" cap="none" normalizeH="0" baseline="0" dirty="0" err="1">
                <a:ln>
                  <a:noFill/>
                </a:ln>
                <a:solidFill>
                  <a:srgbClr val="D0D0D0"/>
                </a:solidFill>
                <a:effectLst/>
                <a:latin typeface="Arial Unicode MS"/>
                <a:ea typeface="JetBrains Mono"/>
              </a:rPr>
              <a:t>userCam</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a:t>
            </a:r>
            <a:r>
              <a:rPr kumimoji="0" lang="en-US" altLang="en-US" sz="900" b="0" i="0" u="none" strike="noStrike" cap="none" normalizeH="0" baseline="0" dirty="0" err="1">
                <a:ln>
                  <a:noFill/>
                </a:ln>
                <a:solidFill>
                  <a:srgbClr val="C191FF"/>
                </a:solidFill>
                <a:effectLst/>
                <a:latin typeface="Arial Unicode MS"/>
                <a:ea typeface="JetBrains Mono"/>
              </a:rPr>
              <a:t>TMP_Text</a:t>
            </a:r>
            <a:r>
              <a:rPr kumimoji="0" lang="en-US" altLang="en-US" sz="900" b="0" i="0" u="none" strike="noStrike" cap="none" normalizeH="0" baseline="0" dirty="0">
                <a:ln>
                  <a:noFill/>
                </a:ln>
                <a:solidFill>
                  <a:srgbClr val="C191FF"/>
                </a:solidFill>
                <a:effectLst/>
                <a:latin typeface="Arial Unicode MS"/>
                <a:ea typeface="JetBrains Mono"/>
              </a:rPr>
              <a:t> </a:t>
            </a:r>
            <a:r>
              <a:rPr kumimoji="0" lang="en-US" altLang="en-US" sz="900" b="1" i="0" u="none" strike="noStrike" cap="none" normalizeH="0" baseline="0" dirty="0" err="1">
                <a:ln>
                  <a:noFill/>
                </a:ln>
                <a:solidFill>
                  <a:srgbClr val="D0D0D0"/>
                </a:solidFill>
                <a:effectLst/>
                <a:latin typeface="Arial Unicode MS"/>
                <a:ea typeface="JetBrains Mono"/>
              </a:rPr>
              <a:t>errorCountText</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private void </a:t>
            </a:r>
            <a:r>
              <a:rPr kumimoji="0" lang="en-US" altLang="en-US" sz="900" b="1" i="0" u="none" strike="noStrike" cap="none" normalizeH="0" baseline="0" dirty="0">
                <a:ln>
                  <a:noFill/>
                </a:ln>
                <a:solidFill>
                  <a:srgbClr val="D0D0D0"/>
                </a:solidFill>
                <a:effectLst/>
                <a:latin typeface="Arial Unicode MS"/>
                <a:ea typeface="JetBrains Mono"/>
              </a:rPr>
              <a:t>Update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66C3CC"/>
                </a:solidFill>
                <a:effectLst/>
                <a:latin typeface="Arial Unicode MS"/>
                <a:ea typeface="JetBrains Mono"/>
              </a:rPr>
              <a:t>errorCountText</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text</a:t>
            </a:r>
            <a:r>
              <a:rPr kumimoji="0" lang="en-US" altLang="en-US" sz="900" b="0" i="0" u="none" strike="noStrike" cap="none" normalizeH="0" baseline="0" dirty="0">
                <a:ln>
                  <a:noFill/>
                </a:ln>
                <a:solidFill>
                  <a:srgbClr val="66C3C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 “Error Count: “ +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Instance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errorCount</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39CC9B"/>
                </a:solidFill>
                <a:effectLst/>
                <a:latin typeface="Arial Unicode MS"/>
                <a:ea typeface="JetBrains Mono"/>
              </a:rPr>
              <a:t>ToString</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void </a:t>
            </a:r>
            <a:r>
              <a:rPr kumimoji="0" lang="en-US" altLang="en-US" sz="900" b="0" i="0" u="none" strike="noStrike" cap="none" normalizeH="0" baseline="0" dirty="0" err="1">
                <a:ln>
                  <a:noFill/>
                </a:ln>
                <a:solidFill>
                  <a:srgbClr val="787878"/>
                </a:solidFill>
                <a:effectLst/>
                <a:latin typeface="Arial Unicode MS"/>
                <a:ea typeface="JetBrains Mono"/>
              </a:rPr>
              <a:t>ActivateFeature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if </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E1BFFF"/>
                </a:solidFill>
                <a:effectLst/>
                <a:latin typeface="Arial Unicode MS"/>
                <a:ea typeface="JetBrains Mono"/>
              </a:rPr>
              <a:t>Vector3</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39CC9B"/>
                </a:solidFill>
                <a:effectLst/>
                <a:latin typeface="Arial Unicode MS"/>
                <a:ea typeface="JetBrains Mono"/>
              </a:rPr>
              <a:t>Distance</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cube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position</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66C3CC"/>
                </a:solidFill>
                <a:effectLst/>
                <a:latin typeface="Arial Unicode MS"/>
                <a:ea typeface="JetBrains Mono"/>
              </a:rPr>
              <a:t>userCam</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position</a:t>
            </a:r>
            <a:r>
              <a:rPr kumimoji="0" lang="en-US" altLang="en-US" sz="900" b="0" i="0" u="none" strike="noStrike" cap="none" normalizeH="0" baseline="0" dirty="0">
                <a:ln>
                  <a:noFill/>
                </a:ln>
                <a:solidFill>
                  <a:srgbClr val="BDBDBD"/>
                </a:solidFill>
                <a:effectLst/>
                <a:latin typeface="Arial Unicode MS"/>
                <a:ea typeface="JetBrains Mono"/>
              </a:rPr>
              <a:t>) &gt; </a:t>
            </a:r>
            <a:r>
              <a:rPr kumimoji="0" lang="en-US" altLang="en-US" sz="900" b="0" i="0" u="none" strike="noStrike" cap="none" normalizeH="0" baseline="0" dirty="0">
                <a:ln>
                  <a:noFill/>
                </a:ln>
                <a:solidFill>
                  <a:srgbClr val="ED94C0"/>
                </a:solidFill>
                <a:effectLst/>
                <a:latin typeface="Arial Unicode MS"/>
                <a:ea typeface="JetBrains Mono"/>
              </a:rPr>
              <a:t>3f</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Instance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errorCount</a:t>
            </a:r>
            <a:r>
              <a:rPr kumimoji="0" lang="en-US" altLang="en-US" sz="900" b="0" i="0" u="none" strike="noStrike" cap="none" normalizeH="0" baseline="0" dirty="0">
                <a:ln>
                  <a:noFill/>
                </a:ln>
                <a:solidFill>
                  <a:srgbClr val="66C3C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ED94C0"/>
                </a:solidFill>
                <a:effectLst/>
                <a:latin typeface="Arial Unicode MS"/>
                <a:ea typeface="JetBrains Mono"/>
              </a:rPr>
              <a:t>1</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Instance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totalCount</a:t>
            </a:r>
            <a:r>
              <a:rPr kumimoji="0" lang="en-US" altLang="en-US" sz="900" b="0" i="0" u="none" strike="noStrike" cap="none" normalizeH="0" baseline="0" dirty="0">
                <a:ln>
                  <a:noFill/>
                </a:ln>
                <a:solidFill>
                  <a:srgbClr val="66C3C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ED94C0"/>
                </a:solidFill>
                <a:effectLst/>
                <a:latin typeface="Arial Unicode MS"/>
                <a:ea typeface="JetBrains Mono"/>
              </a:rPr>
              <a:t>1</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else</a:t>
            </a:r>
            <a:br>
              <a:rPr kumimoji="0" lang="en-US" altLang="en-US" sz="900" b="0" i="0" u="none" strike="noStrike" cap="none" normalizeH="0" baseline="0" dirty="0">
                <a:ln>
                  <a:noFill/>
                </a:ln>
                <a:solidFill>
                  <a:srgbClr val="6C95EB"/>
                </a:solidFill>
                <a:effectLst/>
                <a:latin typeface="Arial Unicode MS"/>
                <a:ea typeface="JetBrains Mono"/>
              </a:rPr>
            </a:br>
            <a:r>
              <a:rPr kumimoji="0" lang="en-US" altLang="en-US" sz="900" b="0" i="0" u="none" strike="noStrike" cap="none" normalizeH="0" baseline="0" dirty="0">
                <a:ln>
                  <a:noFill/>
                </a:ln>
                <a:solidFill>
                  <a:srgbClr val="6C95EB"/>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Instance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totalCount</a:t>
            </a:r>
            <a:r>
              <a:rPr kumimoji="0" lang="en-US" altLang="en-US" sz="900" b="0" i="0" u="none" strike="noStrike" cap="none" normalizeH="0" baseline="0" dirty="0">
                <a:ln>
                  <a:noFill/>
                </a:ln>
                <a:solidFill>
                  <a:srgbClr val="66C3C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ED94C0"/>
                </a:solidFill>
                <a:effectLst/>
                <a:latin typeface="Arial Unicode MS"/>
                <a:ea typeface="JetBrains Mono"/>
              </a:rPr>
              <a:t>1</a:t>
            </a:r>
            <a:r>
              <a:rPr kumimoji="0" lang="en-US" altLang="en-US" sz="900" b="0" i="0" u="none" strike="noStrike" cap="none" normalizeH="0" baseline="0" dirty="0">
                <a:ln>
                  <a:noFill/>
                </a:ln>
                <a:solidFill>
                  <a:srgbClr val="BDBDBD"/>
                </a:solidFill>
                <a:effectLst/>
                <a:latin typeface="Arial Unicode MS"/>
                <a:ea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DBDBD"/>
                </a:solidFill>
                <a:effectLst/>
                <a:latin typeface="Arial Unicode MS"/>
                <a:ea typeface="JetBrains Mono"/>
              </a:rPr>
              <a:t>            </a:t>
            </a:r>
            <a:r>
              <a:rPr kumimoji="0" lang="en-US" altLang="en-US" sz="900" b="0" i="1" u="none" strike="noStrike" cap="none" normalizeH="0" baseline="0">
                <a:ln>
                  <a:noFill/>
                </a:ln>
                <a:solidFill>
                  <a:srgbClr val="85C46C"/>
                </a:solidFill>
                <a:effectLst/>
                <a:latin typeface="Arial Unicode MS"/>
                <a:ea typeface="JetBrains Mono"/>
              </a:rPr>
              <a:t>// TODO: your actual feature to be implemented here</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583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4393406" cy="351792"/>
          </a:xfrm>
        </p:spPr>
        <p:txBody>
          <a:bodyPr/>
          <a:lstStyle/>
          <a:p>
            <a:r>
              <a:rPr lang="en-US" dirty="0"/>
              <a:t>Collecting Quantitative Data In Unity  - Time on Task</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652341"/>
            <a:ext cx="4050506" cy="2753915"/>
          </a:xfrm>
        </p:spPr>
        <p:txBody>
          <a:bodyPr/>
          <a:lstStyle/>
          <a:p>
            <a:r>
              <a:rPr lang="en-US" sz="1400" dirty="0"/>
              <a:t>You can also apply the same trick to measure the time taken on completing a task, by summing up </a:t>
            </a:r>
            <a:r>
              <a:rPr lang="en-US" sz="1400" dirty="0" err="1"/>
              <a:t>Time.deltaTime</a:t>
            </a:r>
            <a:r>
              <a:rPr lang="en-US" sz="1400" dirty="0"/>
              <a:t> (the amount of time elapsed since the last frame) </a:t>
            </a:r>
          </a:p>
          <a:p>
            <a:endParaRPr lang="en-US" sz="1400" dirty="0"/>
          </a:p>
          <a:p>
            <a:endParaRPr lang="en-US" sz="1400" dirty="0"/>
          </a:p>
          <a:p>
            <a:endParaRPr lang="en-US" sz="1400" dirty="0">
              <a:solidFill>
                <a:schemeClr val="accent4"/>
              </a:solidFill>
            </a:endParaRPr>
          </a:p>
          <a:p>
            <a:endParaRPr lang="en-AU" sz="1400" dirty="0">
              <a:solidFill>
                <a:schemeClr val="accent4"/>
              </a:solidFill>
            </a:endParaRPr>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12</a:t>
            </a:fld>
            <a:endParaRPr lang="en-AU"/>
          </a:p>
        </p:txBody>
      </p:sp>
      <p:sp>
        <p:nvSpPr>
          <p:cNvPr id="7" name="Rectangle 2">
            <a:extLst>
              <a:ext uri="{FF2B5EF4-FFF2-40B4-BE49-F238E27FC236}">
                <a16:creationId xmlns:a16="http://schemas.microsoft.com/office/drawing/2014/main" id="{62A1AC97-9377-8703-D57D-261D6275F336}"/>
              </a:ext>
            </a:extLst>
          </p:cNvPr>
          <p:cNvSpPr>
            <a:spLocks noChangeArrowheads="1"/>
          </p:cNvSpPr>
          <p:nvPr/>
        </p:nvSpPr>
        <p:spPr bwMode="auto">
          <a:xfrm>
            <a:off x="4572000" y="509285"/>
            <a:ext cx="4572000" cy="4524315"/>
          </a:xfrm>
          <a:prstGeom prst="rect">
            <a:avLst/>
          </a:prstGeom>
          <a:solidFill>
            <a:srgbClr val="2626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C95EB"/>
                </a:solidFill>
                <a:effectLst/>
                <a:latin typeface="Arial Unicode MS"/>
                <a:ea typeface="JetBrains Mono"/>
              </a:rPr>
              <a:t>public class </a:t>
            </a:r>
            <a:r>
              <a:rPr kumimoji="0" lang="en-US" altLang="en-US" sz="900" b="1" i="0" u="none" strike="noStrike" cap="none" normalizeH="0" baseline="0" dirty="0" err="1">
                <a:ln>
                  <a:noFill/>
                </a:ln>
                <a:solidFill>
                  <a:srgbClr val="D0D0D0"/>
                </a:solidFill>
                <a:effectLst/>
                <a:latin typeface="Arial Unicode MS"/>
                <a:ea typeface="JetBrains Mono"/>
              </a:rPr>
              <a:t>DataManager</a:t>
            </a:r>
            <a:r>
              <a:rPr kumimoji="0" lang="en-US" altLang="en-US" sz="900" b="1"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MonoBehaviour</a:t>
            </a:r>
            <a:br>
              <a:rPr kumimoji="0" lang="en-US" altLang="en-US" sz="900" b="0" i="0" u="none" strike="noStrike" cap="none" normalizeH="0" baseline="0" dirty="0">
                <a:ln>
                  <a:noFill/>
                </a:ln>
                <a:solidFill>
                  <a:srgbClr val="C191FF"/>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#region </a:t>
            </a:r>
            <a:r>
              <a:rPr kumimoji="0" lang="en-US" altLang="en-US" sz="900" b="0" i="0" u="none" strike="noStrike" cap="none" normalizeH="0" baseline="0" dirty="0">
                <a:ln>
                  <a:noFill/>
                </a:ln>
                <a:solidFill>
                  <a:srgbClr val="D0D0D0"/>
                </a:solidFill>
                <a:effectLst/>
                <a:latin typeface="Arial Unicode MS"/>
                <a:ea typeface="JetBrains Mono"/>
              </a:rPr>
              <a:t>Singleton</a:t>
            </a:r>
            <a:br>
              <a:rPr kumimoji="0" lang="en-US" altLang="en-US" sz="900" b="0" i="0" u="none" strike="noStrike" cap="none" normalizeH="0" baseline="0" dirty="0">
                <a:ln>
                  <a:noFill/>
                </a:ln>
                <a:solidFill>
                  <a:srgbClr val="D0D0D0"/>
                </a:solidFill>
                <a:effectLst/>
                <a:latin typeface="Arial Unicode MS"/>
                <a:ea typeface="JetBrains Mono"/>
              </a:rPr>
            </a:br>
            <a:r>
              <a:rPr kumimoji="0" lang="en-US" altLang="en-US" sz="900" b="0" i="0" u="none" strike="noStrike" cap="none" normalizeH="0" baseline="0" dirty="0">
                <a:ln>
                  <a:noFill/>
                </a:ln>
                <a:solidFill>
                  <a:srgbClr val="D0D0D0"/>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This is how you declare a class as a singleton, meaning that only one instance of this class can exist at a time.</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static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a:ln>
                  <a:noFill/>
                </a:ln>
                <a:solidFill>
                  <a:srgbClr val="C191FF"/>
                </a:solidFill>
                <a:effectLst/>
                <a:latin typeface="Arial Unicode MS"/>
                <a:ea typeface="JetBrains Mono"/>
              </a:rPr>
              <a:t> </a:t>
            </a:r>
            <a:r>
              <a:rPr kumimoji="0" lang="en-US" altLang="en-US" sz="900" b="0" i="0" u="none" strike="noStrike" cap="none" normalizeH="0" baseline="0" dirty="0">
                <a:ln>
                  <a:noFill/>
                </a:ln>
                <a:solidFill>
                  <a:srgbClr val="66C3CC"/>
                </a:solidFill>
                <a:effectLst/>
                <a:latin typeface="Arial Unicode MS"/>
                <a:ea typeface="JetBrains Mono"/>
              </a:rPr>
              <a:t>Instance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#endregion</a:t>
            </a:r>
            <a:br>
              <a:rPr kumimoji="0" lang="en-US" altLang="en-US" sz="900" b="0" i="0" u="none" strike="noStrike" cap="none" normalizeH="0" baseline="0" dirty="0">
                <a:ln>
                  <a:noFill/>
                </a:ln>
                <a:solidFill>
                  <a:srgbClr val="6C95EB"/>
                </a:solidFill>
                <a:effectLst/>
                <a:latin typeface="Arial Unicode MS"/>
                <a:ea typeface="JetBrains Mono"/>
              </a:rPr>
            </a:br>
            <a:br>
              <a:rPr kumimoji="0" lang="en-US" altLang="en-US" sz="900" b="0" i="0" u="none" strike="noStrike" cap="none" normalizeH="0" baseline="0" dirty="0">
                <a:ln>
                  <a:noFill/>
                </a:ln>
                <a:solidFill>
                  <a:srgbClr val="6C95EB"/>
                </a:solidFill>
                <a:effectLst/>
                <a:latin typeface="Arial Unicode MS"/>
                <a:ea typeface="JetBrains Mono"/>
              </a:rPr>
            </a:br>
            <a:r>
              <a:rPr kumimoji="0" lang="en-US" altLang="en-US" sz="900" b="0" i="0" u="none" strike="noStrike" cap="none" normalizeH="0" baseline="0" dirty="0">
                <a:ln>
                  <a:noFill/>
                </a:ln>
                <a:solidFill>
                  <a:srgbClr val="6C95EB"/>
                </a:solidFill>
                <a:effectLst/>
                <a:latin typeface="Arial Unicode MS"/>
                <a:ea typeface="JetBrains Mono"/>
              </a:rPr>
              <a:t>    public float </a:t>
            </a:r>
            <a:r>
              <a:rPr kumimoji="0" lang="en-US" altLang="en-US" sz="900" b="0" i="0" u="none" strike="noStrike" cap="none" normalizeH="0" baseline="0" dirty="0" err="1">
                <a:ln>
                  <a:noFill/>
                </a:ln>
                <a:solidFill>
                  <a:srgbClr val="787878"/>
                </a:solidFill>
                <a:effectLst/>
                <a:latin typeface="Arial Unicode MS"/>
                <a:ea typeface="JetBrains Mono"/>
              </a:rPr>
              <a:t>timeTaken</a:t>
            </a:r>
            <a:r>
              <a:rPr kumimoji="0" lang="en-US" altLang="en-US" sz="900" b="0" i="0" u="none" strike="noStrike" cap="none" normalizeH="0" baseline="0" dirty="0">
                <a:ln>
                  <a:noFill/>
                </a:ln>
                <a:solidFill>
                  <a:srgbClr val="787878"/>
                </a:solidFill>
                <a:effectLst/>
                <a:latin typeface="Arial Unicode MS"/>
                <a:ea typeface="JetBrains Mono"/>
              </a:rPr>
              <a:t> = 0</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Start is called before the first frame update</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void </a:t>
            </a:r>
            <a:r>
              <a:rPr kumimoji="0" lang="en-US" altLang="en-US" sz="900" b="1" i="0" u="none" strike="noStrike" cap="none" normalizeH="0" baseline="0" dirty="0">
                <a:ln>
                  <a:noFill/>
                </a:ln>
                <a:solidFill>
                  <a:srgbClr val="D0D0D0"/>
                </a:solidFill>
                <a:effectLst/>
                <a:latin typeface="Arial Unicode MS"/>
                <a:ea typeface="JetBrains Mono"/>
              </a:rPr>
              <a:t>Start</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Make sure that only one instance of this class exists at a time.</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if </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66C3CC"/>
                </a:solidFill>
                <a:effectLst/>
                <a:latin typeface="Arial Unicode MS"/>
                <a:ea typeface="JetBrains Mono"/>
              </a:rPr>
              <a:t>Instance </a:t>
            </a:r>
            <a:r>
              <a:rPr kumimoji="0" lang="en-US" altLang="en-US" sz="900" b="0" i="0" u="none" strike="noStrike" cap="none" normalizeH="0" baseline="0" dirty="0">
                <a:ln>
                  <a:noFill/>
                </a:ln>
                <a:solidFill>
                  <a:srgbClr val="39CC9B"/>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null</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6C3CC"/>
                </a:solidFill>
                <a:effectLst/>
                <a:latin typeface="Arial Unicode MS"/>
                <a:ea typeface="JetBrains Mono"/>
              </a:rPr>
              <a:t>Instance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this</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else</a:t>
            </a:r>
            <a:br>
              <a:rPr kumimoji="0" lang="en-US" altLang="en-US" sz="900" b="0" i="0" u="none" strike="noStrike" cap="none" normalizeH="0" baseline="0" dirty="0">
                <a:ln>
                  <a:noFill/>
                </a:ln>
                <a:solidFill>
                  <a:srgbClr val="6C95EB"/>
                </a:solidFill>
                <a:effectLst/>
                <a:latin typeface="Arial Unicode MS"/>
                <a:ea typeface="JetBrains Mono"/>
              </a:rPr>
            </a:br>
            <a:r>
              <a:rPr kumimoji="0" lang="en-US" altLang="en-US" sz="900" b="0" i="0" u="none" strike="noStrike" cap="none" normalizeH="0" baseline="0" dirty="0">
                <a:ln>
                  <a:noFill/>
                </a:ln>
                <a:solidFill>
                  <a:srgbClr val="6C95EB"/>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39CC9B"/>
                </a:solidFill>
                <a:effectLst/>
                <a:latin typeface="Arial Unicode MS"/>
                <a:ea typeface="JetBrains Mono"/>
              </a:rPr>
              <a:t>Destroy</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6C95EB"/>
                </a:solidFill>
                <a:effectLst/>
                <a:latin typeface="Arial Unicode MS"/>
                <a:ea typeface="JetBrains Mono"/>
              </a:rPr>
              <a:t>this</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Update is called once per frame</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void </a:t>
            </a:r>
            <a:r>
              <a:rPr kumimoji="0" lang="en-US" altLang="en-US" sz="900" b="1" i="0" u="none" strike="noStrike" cap="none" normalizeH="0" baseline="0" dirty="0">
                <a:ln>
                  <a:noFill/>
                </a:ln>
                <a:solidFill>
                  <a:srgbClr val="D0D0D0"/>
                </a:solidFill>
                <a:effectLst/>
                <a:latin typeface="Arial Unicode MS"/>
                <a:ea typeface="JetBrains Mono"/>
              </a:rPr>
              <a:t>Update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Demonstration only, you will need to </a:t>
            </a:r>
            <a:r>
              <a:rPr kumimoji="0" lang="en-US" altLang="en-US" sz="900" b="0" i="1" u="none" strike="noStrike" cap="none" normalizeH="0" baseline="0" dirty="0" err="1">
                <a:ln>
                  <a:noFill/>
                </a:ln>
                <a:solidFill>
                  <a:srgbClr val="85C46C"/>
                </a:solidFill>
                <a:effectLst/>
                <a:latin typeface="Arial Unicode MS"/>
                <a:ea typeface="JetBrains Mono"/>
              </a:rPr>
              <a:t>customise</a:t>
            </a:r>
            <a:r>
              <a:rPr kumimoji="0" lang="en-US" altLang="en-US" sz="900" b="0" i="1" u="none" strike="noStrike" cap="none" normalizeH="0" baseline="0" dirty="0">
                <a:ln>
                  <a:noFill/>
                </a:ln>
                <a:solidFill>
                  <a:srgbClr val="85C46C"/>
                </a:solidFill>
                <a:effectLst/>
                <a:latin typeface="Arial Unicode MS"/>
                <a:ea typeface="JetBrains Mono"/>
              </a:rPr>
              <a:t> the code on when to start and stop timing.</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66C3CC"/>
                </a:solidFill>
                <a:effectLst/>
                <a:latin typeface="Arial Unicode MS"/>
                <a:ea typeface="JetBrains Mono"/>
              </a:rPr>
              <a:t>timeTaken</a:t>
            </a:r>
            <a:r>
              <a:rPr kumimoji="0" lang="en-US" altLang="en-US" sz="900" b="0" i="0" u="none" strike="noStrike" cap="none" normalizeH="0" baseline="0" dirty="0">
                <a:ln>
                  <a:noFill/>
                </a:ln>
                <a:solidFill>
                  <a:srgbClr val="66C3C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Time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deltaTime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63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8774906" cy="351792"/>
          </a:xfrm>
        </p:spPr>
        <p:txBody>
          <a:bodyPr/>
          <a:lstStyle/>
          <a:p>
            <a:r>
              <a:rPr lang="en-US" dirty="0"/>
              <a:t>Basic Data </a:t>
            </a:r>
            <a:r>
              <a:rPr lang="en-US" dirty="0" err="1"/>
              <a:t>Visualisation</a:t>
            </a:r>
            <a:r>
              <a:rPr lang="en-US" dirty="0"/>
              <a:t> and Interpretation – </a:t>
            </a:r>
            <a:br>
              <a:rPr lang="en-US" dirty="0"/>
            </a:br>
            <a:r>
              <a:rPr lang="en-US" dirty="0"/>
              <a:t>Bar Charts</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522801"/>
            <a:ext cx="4050506" cy="2753915"/>
          </a:xfrm>
        </p:spPr>
        <p:txBody>
          <a:bodyPr/>
          <a:lstStyle/>
          <a:p>
            <a:r>
              <a:rPr lang="en-US" sz="1400" dirty="0"/>
              <a:t>Bar charts illustrate categorical data. It makes comparing different categories trivially easy, quick, and efficient for data comparison (and decision-making).</a:t>
            </a:r>
            <a:endParaRPr lang="en-AU" sz="1400" dirty="0"/>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13</a:t>
            </a:fld>
            <a:endParaRPr lang="en-AU"/>
          </a:p>
        </p:txBody>
      </p:sp>
      <p:sp>
        <p:nvSpPr>
          <p:cNvPr id="7" name="TextBox 6">
            <a:extLst>
              <a:ext uri="{FF2B5EF4-FFF2-40B4-BE49-F238E27FC236}">
                <a16:creationId xmlns:a16="http://schemas.microsoft.com/office/drawing/2014/main" id="{64DE2B88-A253-97A2-924A-DFBF9CB2839A}"/>
              </a:ext>
            </a:extLst>
          </p:cNvPr>
          <p:cNvSpPr txBox="1"/>
          <p:nvPr/>
        </p:nvSpPr>
        <p:spPr>
          <a:xfrm>
            <a:off x="419100" y="2571750"/>
            <a:ext cx="4152900" cy="2246769"/>
          </a:xfrm>
          <a:prstGeom prst="rect">
            <a:avLst/>
          </a:prstGeom>
          <a:noFill/>
        </p:spPr>
        <p:txBody>
          <a:bodyPr wrap="square">
            <a:spAutoFit/>
          </a:bodyPr>
          <a:lstStyle/>
          <a:p>
            <a:pPr algn="l"/>
            <a:r>
              <a:rPr lang="en-US" b="1" i="0" dirty="0">
                <a:solidFill>
                  <a:srgbClr val="484848"/>
                </a:solidFill>
                <a:effectLst/>
                <a:latin typeface="Karla" pitchFamily="2" charset="0"/>
              </a:rPr>
              <a:t>When to use bar charts</a:t>
            </a:r>
          </a:p>
          <a:p>
            <a:pPr algn="l"/>
            <a:r>
              <a:rPr lang="en-US" b="0" i="0" dirty="0">
                <a:solidFill>
                  <a:srgbClr val="161616"/>
                </a:solidFill>
                <a:effectLst/>
                <a:latin typeface="Mulish"/>
              </a:rPr>
              <a:t>Bar charts are especially useful for:</a:t>
            </a:r>
          </a:p>
          <a:p>
            <a:pPr algn="l">
              <a:buFont typeface="Arial" panose="020B0604020202020204" pitchFamily="34" charset="0"/>
              <a:buChar char="•"/>
            </a:pPr>
            <a:r>
              <a:rPr lang="en-US" b="0" i="0" dirty="0">
                <a:solidFill>
                  <a:srgbClr val="161616"/>
                </a:solidFill>
                <a:effectLst/>
                <a:latin typeface="Mulish"/>
              </a:rPr>
              <a:t>Visually comparing the quantities or values of different categories.</a:t>
            </a:r>
          </a:p>
          <a:p>
            <a:pPr algn="l">
              <a:buFont typeface="Arial" panose="020B0604020202020204" pitchFamily="34" charset="0"/>
              <a:buChar char="•"/>
            </a:pPr>
            <a:r>
              <a:rPr lang="en-US" b="0" i="0" dirty="0">
                <a:solidFill>
                  <a:srgbClr val="161616"/>
                </a:solidFill>
                <a:effectLst/>
                <a:latin typeface="Mulish"/>
              </a:rPr>
              <a:t>Displaying the distribution of data within sub-groups and categories.</a:t>
            </a:r>
          </a:p>
          <a:p>
            <a:pPr algn="l">
              <a:buFont typeface="Arial" panose="020B0604020202020204" pitchFamily="34" charset="0"/>
              <a:buChar char="•"/>
            </a:pPr>
            <a:r>
              <a:rPr lang="en-US" b="0" i="0" dirty="0">
                <a:solidFill>
                  <a:srgbClr val="161616"/>
                </a:solidFill>
                <a:effectLst/>
                <a:latin typeface="Mulish"/>
              </a:rPr>
              <a:t>Comparing values across a single dimension and multiple categories.</a:t>
            </a:r>
          </a:p>
          <a:p>
            <a:pPr algn="l">
              <a:buFont typeface="Arial" panose="020B0604020202020204" pitchFamily="34" charset="0"/>
              <a:buChar char="•"/>
            </a:pPr>
            <a:r>
              <a:rPr lang="en-US" b="0" i="0" dirty="0">
                <a:solidFill>
                  <a:srgbClr val="161616"/>
                </a:solidFill>
                <a:effectLst/>
                <a:latin typeface="Mulish"/>
              </a:rPr>
              <a:t>Studying the performance of different segments in your sample.</a:t>
            </a:r>
          </a:p>
        </p:txBody>
      </p:sp>
      <p:pic>
        <p:nvPicPr>
          <p:cNvPr id="10" name="Picture 9">
            <a:extLst>
              <a:ext uri="{FF2B5EF4-FFF2-40B4-BE49-F238E27FC236}">
                <a16:creationId xmlns:a16="http://schemas.microsoft.com/office/drawing/2014/main" id="{2429FD16-524B-A627-048D-7EA318A41F9E}"/>
              </a:ext>
            </a:extLst>
          </p:cNvPr>
          <p:cNvPicPr>
            <a:picLocks noChangeAspect="1"/>
          </p:cNvPicPr>
          <p:nvPr/>
        </p:nvPicPr>
        <p:blipFill>
          <a:blip r:embed="rId2"/>
          <a:stretch>
            <a:fillRect/>
          </a:stretch>
        </p:blipFill>
        <p:spPr>
          <a:xfrm>
            <a:off x="4674394" y="1187937"/>
            <a:ext cx="4356367" cy="3210699"/>
          </a:xfrm>
          <a:prstGeom prst="rect">
            <a:avLst/>
          </a:prstGeom>
        </p:spPr>
      </p:pic>
      <p:sp>
        <p:nvSpPr>
          <p:cNvPr id="12" name="TextBox 11">
            <a:extLst>
              <a:ext uri="{FF2B5EF4-FFF2-40B4-BE49-F238E27FC236}">
                <a16:creationId xmlns:a16="http://schemas.microsoft.com/office/drawing/2014/main" id="{987801DA-4799-2641-AF0A-E242CEEC71C3}"/>
              </a:ext>
            </a:extLst>
          </p:cNvPr>
          <p:cNvSpPr txBox="1"/>
          <p:nvPr/>
        </p:nvSpPr>
        <p:spPr>
          <a:xfrm>
            <a:off x="5061877" y="4371880"/>
            <a:ext cx="4152900" cy="523220"/>
          </a:xfrm>
          <a:prstGeom prst="rect">
            <a:avLst/>
          </a:prstGeom>
          <a:noFill/>
        </p:spPr>
        <p:txBody>
          <a:bodyPr wrap="square">
            <a:spAutoFit/>
          </a:bodyPr>
          <a:lstStyle/>
          <a:p>
            <a:r>
              <a:rPr lang="en-US" dirty="0">
                <a:hlinkClick r:id="rId3"/>
              </a:rPr>
              <a:t>10 Data Analytics Charts: Types and Data Visualization Examples (userpilot.com)</a:t>
            </a:r>
            <a:endParaRPr lang="en-AU" dirty="0"/>
          </a:p>
        </p:txBody>
      </p:sp>
    </p:spTree>
    <p:extLst>
      <p:ext uri="{BB962C8B-B14F-4D97-AF65-F5344CB8AC3E}">
        <p14:creationId xmlns:p14="http://schemas.microsoft.com/office/powerpoint/2010/main" val="416046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8774906" cy="351792"/>
          </a:xfrm>
        </p:spPr>
        <p:txBody>
          <a:bodyPr/>
          <a:lstStyle/>
          <a:p>
            <a:r>
              <a:rPr lang="en-US" dirty="0"/>
              <a:t>Basic Data </a:t>
            </a:r>
            <a:r>
              <a:rPr lang="en-US" dirty="0" err="1"/>
              <a:t>Visualisation</a:t>
            </a:r>
            <a:r>
              <a:rPr lang="en-US" dirty="0"/>
              <a:t> and Interpretation – </a:t>
            </a:r>
            <a:br>
              <a:rPr lang="en-US" dirty="0"/>
            </a:br>
            <a:r>
              <a:rPr lang="en-US" dirty="0"/>
              <a:t>Pie Charts</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522801"/>
            <a:ext cx="4050506" cy="2753915"/>
          </a:xfrm>
        </p:spPr>
        <p:txBody>
          <a:bodyPr/>
          <a:lstStyle/>
          <a:p>
            <a:r>
              <a:rPr lang="en-US" sz="1400" dirty="0"/>
              <a:t>Pie charts reflect the proportional representation of different categories within a whole.</a:t>
            </a:r>
            <a:endParaRPr lang="en-AU" sz="1400" dirty="0"/>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14</a:t>
            </a:fld>
            <a:endParaRPr lang="en-AU"/>
          </a:p>
        </p:txBody>
      </p:sp>
      <p:sp>
        <p:nvSpPr>
          <p:cNvPr id="7" name="TextBox 6">
            <a:extLst>
              <a:ext uri="{FF2B5EF4-FFF2-40B4-BE49-F238E27FC236}">
                <a16:creationId xmlns:a16="http://schemas.microsoft.com/office/drawing/2014/main" id="{64DE2B88-A253-97A2-924A-DFBF9CB2839A}"/>
              </a:ext>
            </a:extLst>
          </p:cNvPr>
          <p:cNvSpPr txBox="1"/>
          <p:nvPr/>
        </p:nvSpPr>
        <p:spPr>
          <a:xfrm>
            <a:off x="419100" y="2571750"/>
            <a:ext cx="4152900" cy="1169551"/>
          </a:xfrm>
          <a:prstGeom prst="rect">
            <a:avLst/>
          </a:prstGeom>
          <a:noFill/>
        </p:spPr>
        <p:txBody>
          <a:bodyPr wrap="square">
            <a:spAutoFit/>
          </a:bodyPr>
          <a:lstStyle/>
          <a:p>
            <a:pPr algn="l"/>
            <a:r>
              <a:rPr lang="en-US" b="1" i="0" dirty="0">
                <a:solidFill>
                  <a:srgbClr val="484848"/>
                </a:solidFill>
                <a:effectLst/>
                <a:latin typeface="Karla" pitchFamily="2" charset="0"/>
              </a:rPr>
              <a:t>When to use pie charts</a:t>
            </a:r>
          </a:p>
          <a:p>
            <a:pPr algn="l"/>
            <a:r>
              <a:rPr lang="en-US" b="0" i="0" dirty="0">
                <a:solidFill>
                  <a:srgbClr val="161616"/>
                </a:solidFill>
                <a:effectLst/>
                <a:latin typeface="Mulish"/>
              </a:rPr>
              <a:t>Pie charts are useful for comparing data from a handful of segments, as well as percentages. Just beware that too many slices can clutter the chart and make it hard to discern.</a:t>
            </a:r>
          </a:p>
        </p:txBody>
      </p:sp>
      <p:pic>
        <p:nvPicPr>
          <p:cNvPr id="8" name="Picture 7">
            <a:extLst>
              <a:ext uri="{FF2B5EF4-FFF2-40B4-BE49-F238E27FC236}">
                <a16:creationId xmlns:a16="http://schemas.microsoft.com/office/drawing/2014/main" id="{04487CB9-006C-8701-826B-969353486D6A}"/>
              </a:ext>
            </a:extLst>
          </p:cNvPr>
          <p:cNvPicPr>
            <a:picLocks noChangeAspect="1"/>
          </p:cNvPicPr>
          <p:nvPr/>
        </p:nvPicPr>
        <p:blipFill>
          <a:blip r:embed="rId2"/>
          <a:stretch>
            <a:fillRect/>
          </a:stretch>
        </p:blipFill>
        <p:spPr>
          <a:xfrm>
            <a:off x="4981622" y="1196752"/>
            <a:ext cx="3943561" cy="3012783"/>
          </a:xfrm>
          <a:prstGeom prst="rect">
            <a:avLst/>
          </a:prstGeom>
        </p:spPr>
      </p:pic>
      <p:sp>
        <p:nvSpPr>
          <p:cNvPr id="9" name="TextBox 8">
            <a:extLst>
              <a:ext uri="{FF2B5EF4-FFF2-40B4-BE49-F238E27FC236}">
                <a16:creationId xmlns:a16="http://schemas.microsoft.com/office/drawing/2014/main" id="{A8EB7B50-2576-E4C3-9719-D9F270CF1E52}"/>
              </a:ext>
            </a:extLst>
          </p:cNvPr>
          <p:cNvSpPr txBox="1"/>
          <p:nvPr/>
        </p:nvSpPr>
        <p:spPr>
          <a:xfrm>
            <a:off x="5061877" y="4371880"/>
            <a:ext cx="4152900" cy="523220"/>
          </a:xfrm>
          <a:prstGeom prst="rect">
            <a:avLst/>
          </a:prstGeom>
          <a:noFill/>
        </p:spPr>
        <p:txBody>
          <a:bodyPr wrap="square">
            <a:spAutoFit/>
          </a:bodyPr>
          <a:lstStyle/>
          <a:p>
            <a:r>
              <a:rPr lang="en-US" dirty="0">
                <a:hlinkClick r:id="rId3"/>
              </a:rPr>
              <a:t>10 Data Analytics Charts: Types and Data Visualization Examples (userpilot.com)</a:t>
            </a:r>
            <a:endParaRPr lang="en-AU" dirty="0"/>
          </a:p>
        </p:txBody>
      </p:sp>
    </p:spTree>
    <p:extLst>
      <p:ext uri="{BB962C8B-B14F-4D97-AF65-F5344CB8AC3E}">
        <p14:creationId xmlns:p14="http://schemas.microsoft.com/office/powerpoint/2010/main" val="286230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8774906" cy="351792"/>
          </a:xfrm>
        </p:spPr>
        <p:txBody>
          <a:bodyPr/>
          <a:lstStyle/>
          <a:p>
            <a:r>
              <a:rPr lang="en-US" dirty="0"/>
              <a:t>Basic Data </a:t>
            </a:r>
            <a:r>
              <a:rPr lang="en-US" dirty="0" err="1"/>
              <a:t>Visualisation</a:t>
            </a:r>
            <a:r>
              <a:rPr lang="en-US" dirty="0"/>
              <a:t> and Interpretation – </a:t>
            </a:r>
            <a:br>
              <a:rPr lang="en-US" dirty="0"/>
            </a:br>
            <a:r>
              <a:rPr lang="en-US" dirty="0"/>
              <a:t>Scatter Plots </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522801"/>
            <a:ext cx="4050506" cy="2753915"/>
          </a:xfrm>
        </p:spPr>
        <p:txBody>
          <a:bodyPr/>
          <a:lstStyle/>
          <a:p>
            <a:r>
              <a:rPr lang="en-US" sz="1400" dirty="0"/>
              <a:t>Scatter plots show relationships between pairs of continuous variables.</a:t>
            </a:r>
            <a:endParaRPr lang="en-AU" sz="1400" dirty="0"/>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15</a:t>
            </a:fld>
            <a:endParaRPr lang="en-AU"/>
          </a:p>
        </p:txBody>
      </p:sp>
      <p:sp>
        <p:nvSpPr>
          <p:cNvPr id="7" name="TextBox 6">
            <a:extLst>
              <a:ext uri="{FF2B5EF4-FFF2-40B4-BE49-F238E27FC236}">
                <a16:creationId xmlns:a16="http://schemas.microsoft.com/office/drawing/2014/main" id="{64DE2B88-A253-97A2-924A-DFBF9CB2839A}"/>
              </a:ext>
            </a:extLst>
          </p:cNvPr>
          <p:cNvSpPr txBox="1"/>
          <p:nvPr/>
        </p:nvSpPr>
        <p:spPr>
          <a:xfrm>
            <a:off x="419100" y="2571750"/>
            <a:ext cx="4152900" cy="954107"/>
          </a:xfrm>
          <a:prstGeom prst="rect">
            <a:avLst/>
          </a:prstGeom>
          <a:noFill/>
        </p:spPr>
        <p:txBody>
          <a:bodyPr wrap="square">
            <a:spAutoFit/>
          </a:bodyPr>
          <a:lstStyle/>
          <a:p>
            <a:pPr algn="l"/>
            <a:r>
              <a:rPr lang="en-US" b="1" i="0" dirty="0">
                <a:solidFill>
                  <a:srgbClr val="484848"/>
                </a:solidFill>
                <a:effectLst/>
                <a:latin typeface="Karla" pitchFamily="2" charset="0"/>
              </a:rPr>
              <a:t>When to use scatter plots</a:t>
            </a:r>
          </a:p>
          <a:p>
            <a:pPr algn="l"/>
            <a:r>
              <a:rPr lang="en-US" b="0" i="0" dirty="0">
                <a:solidFill>
                  <a:srgbClr val="161616"/>
                </a:solidFill>
                <a:effectLst/>
                <a:latin typeface="Mulish"/>
              </a:rPr>
              <a:t>Scatter plots can be useful for revealing the changes in position of the user in Unity (e.g., along the horizontal axes X – Z).</a:t>
            </a:r>
          </a:p>
        </p:txBody>
      </p:sp>
      <p:pic>
        <p:nvPicPr>
          <p:cNvPr id="6" name="Picture 5">
            <a:extLst>
              <a:ext uri="{FF2B5EF4-FFF2-40B4-BE49-F238E27FC236}">
                <a16:creationId xmlns:a16="http://schemas.microsoft.com/office/drawing/2014/main" id="{8CCE825B-78DB-BACA-B8C2-D6ECF12BCB71}"/>
              </a:ext>
            </a:extLst>
          </p:cNvPr>
          <p:cNvPicPr>
            <a:picLocks noChangeAspect="1"/>
          </p:cNvPicPr>
          <p:nvPr/>
        </p:nvPicPr>
        <p:blipFill rotWithShape="1">
          <a:blip r:embed="rId2"/>
          <a:srcRect r="43305"/>
          <a:stretch/>
        </p:blipFill>
        <p:spPr>
          <a:xfrm>
            <a:off x="5654352" y="1039536"/>
            <a:ext cx="2860086" cy="3720444"/>
          </a:xfrm>
          <a:prstGeom prst="rect">
            <a:avLst/>
          </a:prstGeom>
        </p:spPr>
      </p:pic>
      <p:sp>
        <p:nvSpPr>
          <p:cNvPr id="10" name="TextBox 9">
            <a:extLst>
              <a:ext uri="{FF2B5EF4-FFF2-40B4-BE49-F238E27FC236}">
                <a16:creationId xmlns:a16="http://schemas.microsoft.com/office/drawing/2014/main" id="{A59435E9-CF9A-B0C6-7C22-BC9E65244A9E}"/>
              </a:ext>
            </a:extLst>
          </p:cNvPr>
          <p:cNvSpPr txBox="1"/>
          <p:nvPr/>
        </p:nvSpPr>
        <p:spPr>
          <a:xfrm>
            <a:off x="4699482" y="4720156"/>
            <a:ext cx="4650258" cy="430887"/>
          </a:xfrm>
          <a:prstGeom prst="rect">
            <a:avLst/>
          </a:prstGeom>
          <a:noFill/>
        </p:spPr>
        <p:txBody>
          <a:bodyPr wrap="square">
            <a:spAutoFit/>
          </a:bodyPr>
          <a:lstStyle/>
          <a:p>
            <a:r>
              <a:rPr lang="en-US" sz="1100" dirty="0">
                <a:hlinkClick r:id="rId3"/>
              </a:rPr>
              <a:t>Immersive Collaborative Analysis of Network Connectivity: CAVE-style or Head-Mounted Display? | IEEE Journals &amp; Magazine | IEEE Xplore</a:t>
            </a:r>
            <a:endParaRPr lang="en-AU" sz="1100" dirty="0"/>
          </a:p>
        </p:txBody>
      </p:sp>
      <p:sp>
        <p:nvSpPr>
          <p:cNvPr id="12" name="TextBox 11">
            <a:extLst>
              <a:ext uri="{FF2B5EF4-FFF2-40B4-BE49-F238E27FC236}">
                <a16:creationId xmlns:a16="http://schemas.microsoft.com/office/drawing/2014/main" id="{9667A23B-08A2-D8A3-5202-7F0653DD8015}"/>
              </a:ext>
            </a:extLst>
          </p:cNvPr>
          <p:cNvSpPr txBox="1"/>
          <p:nvPr/>
        </p:nvSpPr>
        <p:spPr>
          <a:xfrm>
            <a:off x="209312" y="4835723"/>
            <a:ext cx="4674870" cy="307777"/>
          </a:xfrm>
          <a:prstGeom prst="rect">
            <a:avLst/>
          </a:prstGeom>
          <a:noFill/>
        </p:spPr>
        <p:txBody>
          <a:bodyPr wrap="square">
            <a:spAutoFit/>
          </a:bodyPr>
          <a:lstStyle/>
          <a:p>
            <a:r>
              <a:rPr lang="en-US" dirty="0">
                <a:hlinkClick r:id="rId4"/>
              </a:rPr>
              <a:t>How to interpret scientific &amp; statistical graphs</a:t>
            </a:r>
            <a:r>
              <a:rPr lang="en-AU" dirty="0">
                <a:hlinkClick r:id="rId4"/>
              </a:rPr>
              <a:t>(vumc.org)</a:t>
            </a:r>
            <a:endParaRPr lang="en-AU" dirty="0"/>
          </a:p>
        </p:txBody>
      </p:sp>
    </p:spTree>
    <p:extLst>
      <p:ext uri="{BB962C8B-B14F-4D97-AF65-F5344CB8AC3E}">
        <p14:creationId xmlns:p14="http://schemas.microsoft.com/office/powerpoint/2010/main" val="246841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8774906" cy="351792"/>
          </a:xfrm>
        </p:spPr>
        <p:txBody>
          <a:bodyPr/>
          <a:lstStyle/>
          <a:p>
            <a:r>
              <a:rPr lang="en-US" dirty="0"/>
              <a:t>Basic Data </a:t>
            </a:r>
            <a:r>
              <a:rPr lang="en-US" dirty="0" err="1"/>
              <a:t>Visualisation</a:t>
            </a:r>
            <a:r>
              <a:rPr lang="en-US" dirty="0"/>
              <a:t> and Interpretation – </a:t>
            </a:r>
            <a:br>
              <a:rPr lang="en-US" dirty="0"/>
            </a:br>
            <a:r>
              <a:rPr lang="en-US" dirty="0"/>
              <a:t>Box Plots</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522801"/>
            <a:ext cx="4050506" cy="2753915"/>
          </a:xfrm>
        </p:spPr>
        <p:txBody>
          <a:bodyPr/>
          <a:lstStyle/>
          <a:p>
            <a:r>
              <a:rPr lang="en-US" sz="1400" dirty="0"/>
              <a:t>A box plot provides a snapshot of your continuous variable’s distribution. </a:t>
            </a:r>
            <a:endParaRPr lang="en-AU" sz="1400" dirty="0"/>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16</a:t>
            </a:fld>
            <a:endParaRPr lang="en-AU"/>
          </a:p>
        </p:txBody>
      </p:sp>
      <p:sp>
        <p:nvSpPr>
          <p:cNvPr id="7" name="TextBox 6">
            <a:extLst>
              <a:ext uri="{FF2B5EF4-FFF2-40B4-BE49-F238E27FC236}">
                <a16:creationId xmlns:a16="http://schemas.microsoft.com/office/drawing/2014/main" id="{64DE2B88-A253-97A2-924A-DFBF9CB2839A}"/>
              </a:ext>
            </a:extLst>
          </p:cNvPr>
          <p:cNvSpPr txBox="1"/>
          <p:nvPr/>
        </p:nvSpPr>
        <p:spPr>
          <a:xfrm>
            <a:off x="419100" y="2571750"/>
            <a:ext cx="4152900" cy="954107"/>
          </a:xfrm>
          <a:prstGeom prst="rect">
            <a:avLst/>
          </a:prstGeom>
          <a:noFill/>
        </p:spPr>
        <p:txBody>
          <a:bodyPr wrap="square">
            <a:spAutoFit/>
          </a:bodyPr>
          <a:lstStyle/>
          <a:p>
            <a:pPr algn="l"/>
            <a:r>
              <a:rPr lang="en-US" b="1" i="0" dirty="0">
                <a:solidFill>
                  <a:srgbClr val="484848"/>
                </a:solidFill>
                <a:effectLst/>
                <a:latin typeface="Karla" pitchFamily="2" charset="0"/>
              </a:rPr>
              <a:t>When to use box plots</a:t>
            </a:r>
          </a:p>
          <a:p>
            <a:pPr algn="l"/>
            <a:r>
              <a:rPr lang="en-US" b="0" i="0" dirty="0">
                <a:solidFill>
                  <a:srgbClr val="161616"/>
                </a:solidFill>
                <a:effectLst/>
                <a:latin typeface="Mulish"/>
              </a:rPr>
              <a:t>Use a box plot to compare distributions when you have a categorical grouping variable and a continuous outcome variable. (E.g., Time on task)</a:t>
            </a:r>
          </a:p>
        </p:txBody>
      </p:sp>
      <p:pic>
        <p:nvPicPr>
          <p:cNvPr id="10242" name="Picture 2" descr="Diagram of a box and whiskers plot that describes the features.">
            <a:extLst>
              <a:ext uri="{FF2B5EF4-FFF2-40B4-BE49-F238E27FC236}">
                <a16:creationId xmlns:a16="http://schemas.microsoft.com/office/drawing/2014/main" id="{A4371021-F670-A423-DE2C-15A07E732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317" y="1083816"/>
            <a:ext cx="3781651" cy="363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9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EC38-EA15-D7EA-A1DE-B98CA4128A2D}"/>
              </a:ext>
            </a:extLst>
          </p:cNvPr>
          <p:cNvSpPr>
            <a:spLocks noGrp="1"/>
          </p:cNvSpPr>
          <p:nvPr>
            <p:ph type="title"/>
          </p:nvPr>
        </p:nvSpPr>
        <p:spPr/>
        <p:txBody>
          <a:bodyPr/>
          <a:lstStyle/>
          <a:p>
            <a:r>
              <a:rPr lang="en-AU" dirty="0"/>
              <a:t>In the reminder of this session</a:t>
            </a:r>
          </a:p>
        </p:txBody>
      </p:sp>
      <p:sp>
        <p:nvSpPr>
          <p:cNvPr id="3" name="Content Placeholder 2">
            <a:extLst>
              <a:ext uri="{FF2B5EF4-FFF2-40B4-BE49-F238E27FC236}">
                <a16:creationId xmlns:a16="http://schemas.microsoft.com/office/drawing/2014/main" id="{AD5109A2-2703-916E-4F44-EC894946B8E2}"/>
              </a:ext>
            </a:extLst>
          </p:cNvPr>
          <p:cNvSpPr>
            <a:spLocks noGrp="1"/>
          </p:cNvSpPr>
          <p:nvPr>
            <p:ph idx="1"/>
          </p:nvPr>
        </p:nvSpPr>
        <p:spPr/>
        <p:txBody>
          <a:bodyPr/>
          <a:lstStyle/>
          <a:p>
            <a:pPr marL="171450" indent="-171450">
              <a:buFont typeface="Arial" panose="020B0604020202020204" pitchFamily="34" charset="0"/>
              <a:buChar char="•"/>
            </a:pPr>
            <a:r>
              <a:rPr lang="en-AU" dirty="0"/>
              <a:t>Keep working on your prototype II, keep the headset plugged in.</a:t>
            </a:r>
          </a:p>
          <a:p>
            <a:pPr marL="171450" indent="-171450">
              <a:buFont typeface="Arial" panose="020B0604020202020204" pitchFamily="34" charset="0"/>
              <a:buChar char="•"/>
            </a:pPr>
            <a:r>
              <a:rPr lang="en-AU" dirty="0"/>
              <a:t>We will be walking around to address your questions</a:t>
            </a:r>
          </a:p>
          <a:p>
            <a:pPr marL="171450" indent="-171450">
              <a:buFont typeface="Arial" panose="020B0604020202020204" pitchFamily="34" charset="0"/>
              <a:buChar char="•"/>
            </a:pPr>
            <a:r>
              <a:rPr lang="en-AU" dirty="0"/>
              <a:t>Please always delete your build from the headset before you go, and properly turn the headset off by long-pressing </a:t>
            </a:r>
            <a:r>
              <a:rPr lang="en-AU"/>
              <a:t>the side-button.</a:t>
            </a:r>
            <a:endParaRPr lang="en-AU" dirty="0"/>
          </a:p>
        </p:txBody>
      </p:sp>
      <p:sp>
        <p:nvSpPr>
          <p:cNvPr id="4" name="Footer Placeholder 3">
            <a:extLst>
              <a:ext uri="{FF2B5EF4-FFF2-40B4-BE49-F238E27FC236}">
                <a16:creationId xmlns:a16="http://schemas.microsoft.com/office/drawing/2014/main" id="{1F9D3E3B-B884-6F86-822F-173171F571F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864EDDC-C707-4EA9-6EAD-4AF7E899D9F5}"/>
              </a:ext>
            </a:extLst>
          </p:cNvPr>
          <p:cNvSpPr>
            <a:spLocks noGrp="1"/>
          </p:cNvSpPr>
          <p:nvPr>
            <p:ph type="sldNum" sz="quarter" idx="12"/>
          </p:nvPr>
        </p:nvSpPr>
        <p:spPr/>
        <p:txBody>
          <a:bodyPr/>
          <a:lstStyle/>
          <a:p>
            <a:fld id="{600B77EB-74DE-40E4-96D7-EEA86E446AE2}" type="slidenum">
              <a:rPr lang="en-AU" smtClean="0"/>
              <a:t>17</a:t>
            </a:fld>
            <a:endParaRPr lang="en-AU"/>
          </a:p>
        </p:txBody>
      </p:sp>
    </p:spTree>
    <p:extLst>
      <p:ext uri="{BB962C8B-B14F-4D97-AF65-F5344CB8AC3E}">
        <p14:creationId xmlns:p14="http://schemas.microsoft.com/office/powerpoint/2010/main" val="105119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D3D7-19B7-4B2F-BF40-078928E02871}"/>
              </a:ext>
            </a:extLst>
          </p:cNvPr>
          <p:cNvSpPr>
            <a:spLocks noGrp="1"/>
          </p:cNvSpPr>
          <p:nvPr>
            <p:ph type="title"/>
          </p:nvPr>
        </p:nvSpPr>
        <p:spPr/>
        <p:txBody>
          <a:bodyPr>
            <a:noAutofit/>
          </a:bodyPr>
          <a:lstStyle/>
          <a:p>
            <a:r>
              <a:rPr lang="en-AU" sz="3600" dirty="0"/>
              <a:t>IN THIS TUTORIAL</a:t>
            </a:r>
          </a:p>
        </p:txBody>
      </p:sp>
      <p:sp>
        <p:nvSpPr>
          <p:cNvPr id="3" name="Text Placeholder 2">
            <a:extLst>
              <a:ext uri="{FF2B5EF4-FFF2-40B4-BE49-F238E27FC236}">
                <a16:creationId xmlns:a16="http://schemas.microsoft.com/office/drawing/2014/main" id="{E8BDEA43-BE39-4289-9E94-36EE53BA618D}"/>
              </a:ext>
            </a:extLst>
          </p:cNvPr>
          <p:cNvSpPr>
            <a:spLocks noGrp="1"/>
          </p:cNvSpPr>
          <p:nvPr>
            <p:ph type="body" idx="1"/>
          </p:nvPr>
        </p:nvSpPr>
        <p:spPr/>
        <p:txBody>
          <a:bodyPr>
            <a:normAutofit/>
          </a:bodyPr>
          <a:lstStyle/>
          <a:p>
            <a:endParaRPr lang="en-AU" sz="2400" dirty="0"/>
          </a:p>
          <a:p>
            <a:r>
              <a:rPr lang="en-AU" sz="2400" dirty="0"/>
              <a:t>Test your prototype and collect data for analysis</a:t>
            </a:r>
          </a:p>
          <a:p>
            <a:pPr lvl="1"/>
            <a:r>
              <a:rPr lang="en-AU" sz="2400" dirty="0"/>
              <a:t>Collect Quantitative data via script in Unity</a:t>
            </a:r>
          </a:p>
          <a:p>
            <a:pPr lvl="1"/>
            <a:r>
              <a:rPr lang="en-AU" sz="2400" dirty="0"/>
              <a:t>Simple Visualisation/Interpretation/Analysis of data</a:t>
            </a:r>
          </a:p>
          <a:p>
            <a:r>
              <a:rPr lang="en-AU" sz="2400" dirty="0"/>
              <a:t>Work on prototype II</a:t>
            </a:r>
          </a:p>
          <a:p>
            <a:pPr marL="596900" lvl="1" indent="0">
              <a:buNone/>
            </a:pPr>
            <a:endParaRPr lang="en-AU" sz="2400" dirty="0"/>
          </a:p>
        </p:txBody>
      </p:sp>
      <p:sp>
        <p:nvSpPr>
          <p:cNvPr id="4" name="Slide Number Placeholder 3">
            <a:extLst>
              <a:ext uri="{FF2B5EF4-FFF2-40B4-BE49-F238E27FC236}">
                <a16:creationId xmlns:a16="http://schemas.microsoft.com/office/drawing/2014/main" id="{276EE41E-8E1A-4F0B-ABFE-5F9DB66AF5A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600" b="0" i="0" u="none" strike="noStrike" kern="0" cap="none" spc="0" normalizeH="0" baseline="0" noProof="0" smtClean="0">
                <a:ln>
                  <a:noFill/>
                </a:ln>
                <a:solidFill>
                  <a:srgbClr val="2B1D37"/>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 sz="600" b="0" i="0" u="none" strike="noStrike" kern="0" cap="none" spc="0" normalizeH="0" baseline="0" noProof="0">
              <a:ln>
                <a:noFill/>
              </a:ln>
              <a:solidFill>
                <a:srgbClr val="2B1D37"/>
              </a:solidFill>
              <a:effectLst/>
              <a:uLnTx/>
              <a:uFillTx/>
              <a:latin typeface="Arial"/>
              <a:cs typeface="Arial"/>
              <a:sym typeface="Arial"/>
            </a:endParaRPr>
          </a:p>
        </p:txBody>
      </p:sp>
    </p:spTree>
    <p:extLst>
      <p:ext uri="{BB962C8B-B14F-4D97-AF65-F5344CB8AC3E}">
        <p14:creationId xmlns:p14="http://schemas.microsoft.com/office/powerpoint/2010/main" val="147749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0186" y="849051"/>
            <a:ext cx="7825856" cy="3793408"/>
          </a:xfrm>
          <a:prstGeom prst="rect">
            <a:avLst/>
          </a:prstGeom>
        </p:spPr>
        <p:txBody>
          <a:bodyPr vert="horz" wrap="square" lIns="0" tIns="5776" rIns="0" bIns="0" rtlCol="0">
            <a:spAutoFit/>
          </a:bodyPr>
          <a:lstStyle/>
          <a:p>
            <a:pPr marL="5776">
              <a:spcBef>
                <a:spcPts val="46"/>
              </a:spcBef>
            </a:pPr>
            <a:r>
              <a:rPr sz="2456" i="1" spc="-5" dirty="0">
                <a:solidFill>
                  <a:srgbClr val="682F62"/>
                </a:solidFill>
              </a:rPr>
              <a:t>Horizontal</a:t>
            </a:r>
            <a:endParaRPr sz="2456" dirty="0"/>
          </a:p>
          <a:p>
            <a:pPr marL="5776">
              <a:spcBef>
                <a:spcPts val="44"/>
              </a:spcBef>
            </a:pPr>
            <a:r>
              <a:rPr sz="2456" dirty="0"/>
              <a:t>Models</a:t>
            </a:r>
            <a:r>
              <a:rPr sz="2456" spc="-14" dirty="0"/>
              <a:t> </a:t>
            </a:r>
            <a:r>
              <a:rPr sz="2456" dirty="0"/>
              <a:t>many</a:t>
            </a:r>
            <a:r>
              <a:rPr sz="2456" spc="-7" dirty="0"/>
              <a:t> </a:t>
            </a:r>
            <a:r>
              <a:rPr sz="2456" dirty="0"/>
              <a:t>features</a:t>
            </a:r>
            <a:r>
              <a:rPr sz="2456" spc="-18" dirty="0"/>
              <a:t> </a:t>
            </a:r>
            <a:r>
              <a:rPr sz="2456" dirty="0"/>
              <a:t>with</a:t>
            </a:r>
            <a:r>
              <a:rPr sz="2456" spc="-7" dirty="0"/>
              <a:t> </a:t>
            </a:r>
            <a:r>
              <a:rPr sz="2456" dirty="0"/>
              <a:t>little</a:t>
            </a:r>
            <a:r>
              <a:rPr sz="2456" spc="-2" dirty="0"/>
              <a:t> </a:t>
            </a:r>
            <a:r>
              <a:rPr sz="2456" spc="-5" dirty="0"/>
              <a:t>detail</a:t>
            </a:r>
            <a:endParaRPr sz="2456" dirty="0"/>
          </a:p>
          <a:p>
            <a:pPr marL="5776" marR="2311">
              <a:spcBef>
                <a:spcPts val="39"/>
              </a:spcBef>
            </a:pPr>
            <a:r>
              <a:rPr sz="2456" dirty="0"/>
              <a:t>Horizontal</a:t>
            </a:r>
            <a:r>
              <a:rPr sz="2456" spc="-2" dirty="0"/>
              <a:t> </a:t>
            </a:r>
            <a:r>
              <a:rPr sz="2456" dirty="0"/>
              <a:t>slice</a:t>
            </a:r>
            <a:r>
              <a:rPr sz="2456" spc="-2" dirty="0"/>
              <a:t> </a:t>
            </a:r>
            <a:r>
              <a:rPr sz="2456" dirty="0"/>
              <a:t>of</a:t>
            </a:r>
            <a:r>
              <a:rPr sz="2456" spc="-11" dirty="0"/>
              <a:t> </a:t>
            </a:r>
            <a:r>
              <a:rPr sz="2456" dirty="0"/>
              <a:t>a</a:t>
            </a:r>
            <a:r>
              <a:rPr sz="2456" spc="-5" dirty="0"/>
              <a:t> </a:t>
            </a:r>
            <a:r>
              <a:rPr sz="2456" dirty="0"/>
              <a:t>system's</a:t>
            </a:r>
            <a:r>
              <a:rPr sz="2456" spc="-2" dirty="0"/>
              <a:t> </a:t>
            </a:r>
            <a:r>
              <a:rPr sz="2456" dirty="0"/>
              <a:t>structure</a:t>
            </a:r>
            <a:r>
              <a:rPr sz="2456" spc="-16" dirty="0"/>
              <a:t> </a:t>
            </a:r>
            <a:r>
              <a:rPr sz="2456" dirty="0"/>
              <a:t>chart</a:t>
            </a:r>
            <a:r>
              <a:rPr sz="2456" spc="-7" dirty="0"/>
              <a:t> </a:t>
            </a:r>
            <a:r>
              <a:rPr sz="2456" dirty="0"/>
              <a:t>from</a:t>
            </a:r>
            <a:r>
              <a:rPr sz="2456" spc="-7" dirty="0"/>
              <a:t> </a:t>
            </a:r>
            <a:r>
              <a:rPr sz="2456" spc="-11" dirty="0"/>
              <a:t>top </a:t>
            </a:r>
            <a:r>
              <a:rPr sz="2456" dirty="0"/>
              <a:t>to</a:t>
            </a:r>
            <a:r>
              <a:rPr sz="2456" spc="-5" dirty="0"/>
              <a:t> </a:t>
            </a:r>
            <a:r>
              <a:rPr sz="2456" dirty="0"/>
              <a:t>specific </a:t>
            </a:r>
            <a:r>
              <a:rPr sz="2456" spc="-5" dirty="0"/>
              <a:t>depth</a:t>
            </a:r>
            <a:endParaRPr sz="2456" dirty="0"/>
          </a:p>
          <a:p>
            <a:pPr marL="5776">
              <a:spcBef>
                <a:spcPts val="39"/>
              </a:spcBef>
            </a:pPr>
            <a:r>
              <a:rPr sz="2456" spc="-243" dirty="0"/>
              <a:t>T</a:t>
            </a:r>
            <a:r>
              <a:rPr sz="2456" spc="27" dirty="0"/>
              <a:t>es</a:t>
            </a:r>
            <a:r>
              <a:rPr sz="2456" spc="29" dirty="0"/>
              <a:t>t</a:t>
            </a:r>
            <a:r>
              <a:rPr sz="2456" spc="-57" dirty="0"/>
              <a:t> </a:t>
            </a:r>
            <a:r>
              <a:rPr sz="2456" dirty="0"/>
              <a:t>overall</a:t>
            </a:r>
            <a:r>
              <a:rPr sz="2456" spc="-50" dirty="0"/>
              <a:t> </a:t>
            </a:r>
            <a:r>
              <a:rPr sz="2456" dirty="0"/>
              <a:t>interaction</a:t>
            </a:r>
            <a:r>
              <a:rPr sz="2456" spc="-55" dirty="0"/>
              <a:t> </a:t>
            </a:r>
            <a:r>
              <a:rPr sz="2456" spc="-5" dirty="0"/>
              <a:t>metaphor</a:t>
            </a:r>
            <a:endParaRPr sz="2456" dirty="0"/>
          </a:p>
          <a:p>
            <a:pPr>
              <a:spcBef>
                <a:spcPts val="23"/>
              </a:spcBef>
            </a:pPr>
            <a:endParaRPr sz="2615" dirty="0"/>
          </a:p>
          <a:p>
            <a:pPr marL="5776"/>
            <a:r>
              <a:rPr sz="2456" i="1" spc="-5" dirty="0">
                <a:solidFill>
                  <a:srgbClr val="682F62"/>
                </a:solidFill>
              </a:rPr>
              <a:t>Vertical</a:t>
            </a:r>
            <a:endParaRPr sz="2456" dirty="0"/>
          </a:p>
          <a:p>
            <a:pPr marL="5776">
              <a:spcBef>
                <a:spcPts val="39"/>
              </a:spcBef>
            </a:pPr>
            <a:r>
              <a:rPr sz="2456" dirty="0"/>
              <a:t>Models</a:t>
            </a:r>
            <a:r>
              <a:rPr sz="2456" spc="-7" dirty="0"/>
              <a:t> </a:t>
            </a:r>
            <a:r>
              <a:rPr sz="2456" dirty="0"/>
              <a:t>few</a:t>
            </a:r>
            <a:r>
              <a:rPr sz="2456" spc="-5" dirty="0"/>
              <a:t> </a:t>
            </a:r>
            <a:r>
              <a:rPr sz="2456" dirty="0"/>
              <a:t>features</a:t>
            </a:r>
            <a:r>
              <a:rPr sz="2456" spc="-11" dirty="0"/>
              <a:t> </a:t>
            </a:r>
            <a:r>
              <a:rPr sz="2456" dirty="0"/>
              <a:t>with</a:t>
            </a:r>
            <a:r>
              <a:rPr sz="2456" spc="-7" dirty="0"/>
              <a:t> </a:t>
            </a:r>
            <a:r>
              <a:rPr sz="2456" dirty="0"/>
              <a:t>high</a:t>
            </a:r>
            <a:r>
              <a:rPr sz="2456" spc="-5" dirty="0"/>
              <a:t> detail</a:t>
            </a:r>
            <a:r>
              <a:rPr lang="en-AU" sz="2456" spc="-5" dirty="0"/>
              <a:t> </a:t>
            </a:r>
            <a:r>
              <a:rPr lang="en-AU" sz="2456" b="1" u="sng" spc="-5" dirty="0"/>
              <a:t>(DECO2300/7230)</a:t>
            </a:r>
            <a:endParaRPr sz="2456" b="1" u="sng" dirty="0"/>
          </a:p>
          <a:p>
            <a:pPr marL="5776" marR="2088299">
              <a:lnSpc>
                <a:spcPct val="101299"/>
              </a:lnSpc>
              <a:spcBef>
                <a:spcPts val="7"/>
              </a:spcBef>
            </a:pPr>
            <a:r>
              <a:rPr sz="2456" dirty="0"/>
              <a:t>Vertical</a:t>
            </a:r>
            <a:r>
              <a:rPr sz="2456" spc="-27" dirty="0"/>
              <a:t> </a:t>
            </a:r>
            <a:r>
              <a:rPr sz="2456" dirty="0"/>
              <a:t>slice</a:t>
            </a:r>
            <a:r>
              <a:rPr sz="2456" spc="-29" dirty="0"/>
              <a:t> </a:t>
            </a:r>
            <a:r>
              <a:rPr sz="2456" dirty="0"/>
              <a:t>of</a:t>
            </a:r>
            <a:r>
              <a:rPr sz="2456" spc="-39" dirty="0"/>
              <a:t> </a:t>
            </a:r>
            <a:r>
              <a:rPr sz="2456" dirty="0"/>
              <a:t>system</a:t>
            </a:r>
            <a:r>
              <a:rPr sz="2456" spc="-32" dirty="0"/>
              <a:t> </a:t>
            </a:r>
            <a:r>
              <a:rPr sz="2456" dirty="0"/>
              <a:t>structure</a:t>
            </a:r>
            <a:r>
              <a:rPr sz="2456" spc="-37" dirty="0"/>
              <a:t> </a:t>
            </a:r>
            <a:r>
              <a:rPr sz="2456" spc="-5" dirty="0"/>
              <a:t>chart </a:t>
            </a:r>
            <a:r>
              <a:rPr sz="2456" spc="-243" dirty="0"/>
              <a:t>T</a:t>
            </a:r>
            <a:r>
              <a:rPr sz="2456" spc="27" dirty="0"/>
              <a:t>es</a:t>
            </a:r>
            <a:r>
              <a:rPr sz="2456" spc="29" dirty="0"/>
              <a:t>t</a:t>
            </a:r>
            <a:r>
              <a:rPr sz="2456" spc="-46" dirty="0"/>
              <a:t> </a:t>
            </a:r>
            <a:r>
              <a:rPr sz="2456" dirty="0"/>
              <a:t>details</a:t>
            </a:r>
            <a:r>
              <a:rPr sz="2456" spc="-37" dirty="0"/>
              <a:t> </a:t>
            </a:r>
            <a:r>
              <a:rPr sz="2456" dirty="0"/>
              <a:t>of</a:t>
            </a:r>
            <a:r>
              <a:rPr sz="2456" spc="-37" dirty="0"/>
              <a:t> </a:t>
            </a:r>
            <a:r>
              <a:rPr sz="2456" dirty="0"/>
              <a:t>the</a:t>
            </a:r>
            <a:r>
              <a:rPr sz="2456" spc="-37" dirty="0"/>
              <a:t> </a:t>
            </a:r>
            <a:r>
              <a:rPr sz="2456" spc="-5" dirty="0"/>
              <a:t>design</a:t>
            </a:r>
            <a:endParaRPr sz="2456" dirty="0"/>
          </a:p>
        </p:txBody>
      </p:sp>
      <p:sp>
        <p:nvSpPr>
          <p:cNvPr id="3" name="object 3"/>
          <p:cNvSpPr txBox="1"/>
          <p:nvPr/>
        </p:nvSpPr>
        <p:spPr>
          <a:xfrm>
            <a:off x="6149979" y="4997415"/>
            <a:ext cx="1990110" cy="124484"/>
          </a:xfrm>
          <a:prstGeom prst="rect">
            <a:avLst/>
          </a:prstGeom>
        </p:spPr>
        <p:txBody>
          <a:bodyPr vert="horz" wrap="square" lIns="0" tIns="5487" rIns="0" bIns="0" rtlCol="0">
            <a:spAutoFit/>
          </a:bodyPr>
          <a:lstStyle/>
          <a:p>
            <a:pPr marL="5776">
              <a:spcBef>
                <a:spcPts val="44"/>
              </a:spcBef>
            </a:pPr>
            <a:r>
              <a:rPr sz="773" u="sng" spc="-110" dirty="0">
                <a:solidFill>
                  <a:srgbClr val="52575F"/>
                </a:solidFill>
                <a:uFill>
                  <a:solidFill>
                    <a:srgbClr val="52575F"/>
                  </a:solidFill>
                </a:uFill>
                <a:latin typeface="Verdana"/>
                <a:cs typeface="Verdana"/>
                <a:hlinkClick r:id="rId2"/>
              </a:rPr>
              <a:t>http://csweb.cs.bgsu.edu/maner/domains/Proto.htm</a:t>
            </a:r>
            <a:endParaRPr sz="773">
              <a:latin typeface="Verdana"/>
              <a:cs typeface="Verdana"/>
            </a:endParaRPr>
          </a:p>
        </p:txBody>
      </p:sp>
      <p:sp>
        <p:nvSpPr>
          <p:cNvPr id="7" name="object 7"/>
          <p:cNvSpPr txBox="1">
            <a:spLocks noGrp="1"/>
          </p:cNvSpPr>
          <p:nvPr>
            <p:ph type="title"/>
          </p:nvPr>
        </p:nvSpPr>
        <p:spPr>
          <a:xfrm>
            <a:off x="381535" y="26142"/>
            <a:ext cx="6838508" cy="882704"/>
          </a:xfrm>
          <a:prstGeom prst="rect">
            <a:avLst/>
          </a:prstGeom>
        </p:spPr>
        <p:txBody>
          <a:bodyPr vert="horz" wrap="square" lIns="0" tIns="5487" rIns="0" bIns="0" rtlCol="0" anchor="ctr" anchorCtr="0">
            <a:spAutoFit/>
          </a:bodyPr>
          <a:lstStyle/>
          <a:p>
            <a:pPr marL="70178">
              <a:lnSpc>
                <a:spcPct val="100000"/>
              </a:lnSpc>
              <a:spcBef>
                <a:spcPts val="44"/>
              </a:spcBef>
            </a:pPr>
            <a:r>
              <a:rPr dirty="0"/>
              <a:t>Horizontal</a:t>
            </a:r>
            <a:r>
              <a:rPr spc="-104" dirty="0"/>
              <a:t> </a:t>
            </a:r>
            <a:r>
              <a:rPr dirty="0"/>
              <a:t>vs</a:t>
            </a:r>
            <a:r>
              <a:rPr spc="-102" dirty="0"/>
              <a:t> </a:t>
            </a:r>
            <a:r>
              <a:rPr dirty="0"/>
              <a:t>Vertical</a:t>
            </a:r>
            <a:r>
              <a:rPr spc="-107" dirty="0"/>
              <a:t> </a:t>
            </a:r>
            <a:r>
              <a:rPr spc="-5" dirty="0"/>
              <a:t>Prototype</a:t>
            </a:r>
            <a:r>
              <a:rPr lang="en-US" spc="-5" dirty="0"/>
              <a:t> (From Week 5 Lecture) </a:t>
            </a:r>
            <a:endParaRPr spc="-5" dirty="0"/>
          </a:p>
        </p:txBody>
      </p:sp>
      <p:sp>
        <p:nvSpPr>
          <p:cNvPr id="4" name="Slide Number Placeholder 3">
            <a:extLst>
              <a:ext uri="{FF2B5EF4-FFF2-40B4-BE49-F238E27FC236}">
                <a16:creationId xmlns:a16="http://schemas.microsoft.com/office/drawing/2014/main" id="{8C196957-EBED-E717-86EC-2A462F87000C}"/>
              </a:ext>
            </a:extLst>
          </p:cNvPr>
          <p:cNvSpPr>
            <a:spLocks noGrp="1"/>
          </p:cNvSpPr>
          <p:nvPr>
            <p:ph type="sldNum" sz="quarter" idx="12"/>
          </p:nvPr>
        </p:nvSpPr>
        <p:spPr/>
        <p:txBody>
          <a:bodyPr/>
          <a:lstStyle/>
          <a:p>
            <a:fld id="{600B77EB-74DE-40E4-96D7-EEA86E446AE2}" type="slidenum">
              <a:rPr lang="en-AU" smtClean="0"/>
              <a:t>3</a:t>
            </a:fld>
            <a:endParaRPr lang="en-AU"/>
          </a:p>
        </p:txBody>
      </p:sp>
    </p:spTree>
    <p:extLst>
      <p:ext uri="{BB962C8B-B14F-4D97-AF65-F5344CB8AC3E}">
        <p14:creationId xmlns:p14="http://schemas.microsoft.com/office/powerpoint/2010/main" val="348518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2788" y="810449"/>
            <a:ext cx="7459952" cy="4080794"/>
          </a:xfrm>
          <a:prstGeom prst="rect">
            <a:avLst/>
          </a:prstGeom>
        </p:spPr>
        <p:txBody>
          <a:bodyPr vert="horz" wrap="square" lIns="0" tIns="5776" rIns="0" bIns="0" rtlCol="0" anchor="t">
            <a:spAutoFit/>
          </a:bodyPr>
          <a:lstStyle/>
          <a:p>
            <a:pPr marL="5715" marR="2771775">
              <a:lnSpc>
                <a:spcPct val="127800"/>
              </a:lnSpc>
              <a:spcBef>
                <a:spcPts val="46"/>
              </a:spcBef>
            </a:pPr>
            <a:r>
              <a:rPr sz="2438" dirty="0"/>
              <a:t>Focused</a:t>
            </a:r>
            <a:r>
              <a:rPr sz="2438" spc="-14" dirty="0"/>
              <a:t> </a:t>
            </a:r>
            <a:r>
              <a:rPr lang="en-US" sz="2438" spc="-14" dirty="0"/>
              <a:t>on </a:t>
            </a:r>
            <a:r>
              <a:rPr lang="en-US" sz="2438" dirty="0"/>
              <a:t>testing</a:t>
            </a:r>
            <a:r>
              <a:rPr sz="2438" spc="-5" dirty="0"/>
              <a:t> functionality </a:t>
            </a:r>
            <a:endParaRPr lang="en-US" sz="2438" dirty="0"/>
          </a:p>
          <a:p>
            <a:pPr marL="5715" marR="2771775">
              <a:lnSpc>
                <a:spcPct val="127800"/>
              </a:lnSpc>
              <a:spcBef>
                <a:spcPts val="46"/>
              </a:spcBef>
            </a:pPr>
            <a:r>
              <a:rPr sz="2438" dirty="0"/>
              <a:t>Separate</a:t>
            </a:r>
            <a:r>
              <a:rPr sz="2438" spc="-11" dirty="0"/>
              <a:t> </a:t>
            </a:r>
            <a:r>
              <a:rPr sz="2438" dirty="0"/>
              <a:t>to</a:t>
            </a:r>
            <a:r>
              <a:rPr sz="2438" spc="-7" dirty="0"/>
              <a:t> </a:t>
            </a:r>
            <a:r>
              <a:rPr sz="2438" dirty="0"/>
              <a:t>the</a:t>
            </a:r>
            <a:r>
              <a:rPr sz="2438" spc="-9" dirty="0"/>
              <a:t> </a:t>
            </a:r>
            <a:r>
              <a:rPr sz="2438" dirty="0"/>
              <a:t>rest</a:t>
            </a:r>
            <a:r>
              <a:rPr sz="2438" spc="-9" dirty="0"/>
              <a:t> </a:t>
            </a:r>
            <a:r>
              <a:rPr sz="2438" dirty="0"/>
              <a:t>of</a:t>
            </a:r>
            <a:r>
              <a:rPr sz="2438" spc="-11" dirty="0"/>
              <a:t> </a:t>
            </a:r>
            <a:r>
              <a:rPr sz="2438" dirty="0"/>
              <a:t>the</a:t>
            </a:r>
            <a:r>
              <a:rPr sz="2438" spc="-2" dirty="0"/>
              <a:t> </a:t>
            </a:r>
            <a:r>
              <a:rPr sz="2438" spc="-5" dirty="0"/>
              <a:t>system</a:t>
            </a:r>
            <a:endParaRPr sz="2438" dirty="0"/>
          </a:p>
          <a:p>
            <a:pPr>
              <a:spcBef>
                <a:spcPts val="5"/>
              </a:spcBef>
            </a:pPr>
            <a:endParaRPr sz="3980"/>
          </a:p>
          <a:p>
            <a:pPr marL="213836" marR="152400">
              <a:spcBef>
                <a:spcPts val="2"/>
              </a:spcBef>
            </a:pPr>
            <a:r>
              <a:rPr sz="2456" dirty="0"/>
              <a:t>Example:</a:t>
            </a:r>
            <a:r>
              <a:rPr sz="2456" spc="-5" dirty="0"/>
              <a:t> </a:t>
            </a:r>
            <a:r>
              <a:rPr sz="2456" dirty="0"/>
              <a:t>testing</a:t>
            </a:r>
            <a:r>
              <a:rPr sz="2456" spc="-7" dirty="0"/>
              <a:t> </a:t>
            </a:r>
            <a:r>
              <a:rPr sz="2456" dirty="0"/>
              <a:t>the shake</a:t>
            </a:r>
            <a:r>
              <a:rPr sz="2456" spc="-2" dirty="0"/>
              <a:t> </a:t>
            </a:r>
            <a:r>
              <a:rPr sz="2456" dirty="0"/>
              <a:t>to</a:t>
            </a:r>
            <a:r>
              <a:rPr sz="2456" spc="-7" dirty="0"/>
              <a:t> </a:t>
            </a:r>
            <a:r>
              <a:rPr sz="2456" dirty="0"/>
              <a:t>cancel </a:t>
            </a:r>
            <a:r>
              <a:rPr sz="2456" spc="-5" dirty="0"/>
              <a:t>functionality. </a:t>
            </a:r>
            <a:r>
              <a:rPr sz="2456" dirty="0"/>
              <a:t>Implement</a:t>
            </a:r>
            <a:r>
              <a:rPr sz="2456" spc="-14" dirty="0"/>
              <a:t> </a:t>
            </a:r>
            <a:r>
              <a:rPr sz="2456" dirty="0"/>
              <a:t>reading</a:t>
            </a:r>
            <a:r>
              <a:rPr sz="2456" spc="-7" dirty="0"/>
              <a:t> </a:t>
            </a:r>
            <a:r>
              <a:rPr sz="2456" dirty="0"/>
              <a:t>the</a:t>
            </a:r>
            <a:r>
              <a:rPr sz="2456" spc="-5" dirty="0"/>
              <a:t> </a:t>
            </a:r>
            <a:r>
              <a:rPr sz="2456" dirty="0"/>
              <a:t>shake,</a:t>
            </a:r>
            <a:r>
              <a:rPr sz="2456" spc="-11" dirty="0"/>
              <a:t> </a:t>
            </a:r>
            <a:r>
              <a:rPr sz="2456" dirty="0"/>
              <a:t>measuring</a:t>
            </a:r>
            <a:r>
              <a:rPr sz="2456" spc="-7" dirty="0"/>
              <a:t> </a:t>
            </a:r>
            <a:r>
              <a:rPr sz="2456" dirty="0"/>
              <a:t>the</a:t>
            </a:r>
            <a:r>
              <a:rPr sz="2456" spc="-9" dirty="0"/>
              <a:t> </a:t>
            </a:r>
            <a:r>
              <a:rPr sz="2456" spc="-5" dirty="0"/>
              <a:t>shake </a:t>
            </a:r>
            <a:r>
              <a:rPr sz="2456" dirty="0"/>
              <a:t>(discerning</a:t>
            </a:r>
            <a:r>
              <a:rPr sz="2456" spc="-16" dirty="0"/>
              <a:t> </a:t>
            </a:r>
            <a:r>
              <a:rPr sz="2456" dirty="0"/>
              <a:t>it</a:t>
            </a:r>
            <a:r>
              <a:rPr sz="2456" spc="-9" dirty="0"/>
              <a:t> </a:t>
            </a:r>
            <a:r>
              <a:rPr sz="2456" dirty="0"/>
              <a:t>as</a:t>
            </a:r>
            <a:r>
              <a:rPr sz="2456" spc="-11" dirty="0"/>
              <a:t> </a:t>
            </a:r>
            <a:r>
              <a:rPr sz="2456" dirty="0"/>
              <a:t>a</a:t>
            </a:r>
            <a:r>
              <a:rPr sz="2456" spc="-14" dirty="0"/>
              <a:t> </a:t>
            </a:r>
            <a:r>
              <a:rPr sz="2456" dirty="0"/>
              <a:t>deliberate</a:t>
            </a:r>
            <a:r>
              <a:rPr sz="2456" spc="-5" dirty="0"/>
              <a:t> shake)</a:t>
            </a:r>
            <a:endParaRPr sz="2456"/>
          </a:p>
          <a:p>
            <a:pPr>
              <a:spcBef>
                <a:spcPts val="9"/>
              </a:spcBef>
            </a:pPr>
            <a:endParaRPr sz="3980"/>
          </a:p>
          <a:p>
            <a:pPr marL="5715" marR="1905"/>
            <a:r>
              <a:rPr sz="2456" dirty="0"/>
              <a:t>Narrow</a:t>
            </a:r>
            <a:r>
              <a:rPr sz="2456" spc="-44" dirty="0"/>
              <a:t> </a:t>
            </a:r>
            <a:r>
              <a:rPr sz="2456" dirty="0"/>
              <a:t>in</a:t>
            </a:r>
            <a:r>
              <a:rPr sz="2456" spc="-37" dirty="0"/>
              <a:t> </a:t>
            </a:r>
            <a:r>
              <a:rPr sz="2456" dirty="0"/>
              <a:t>on</a:t>
            </a:r>
            <a:r>
              <a:rPr sz="2456" spc="-37" dirty="0"/>
              <a:t> </a:t>
            </a:r>
            <a:r>
              <a:rPr sz="2456" dirty="0"/>
              <a:t>particular,</a:t>
            </a:r>
            <a:r>
              <a:rPr sz="2456" spc="-34" dirty="0"/>
              <a:t> </a:t>
            </a:r>
            <a:r>
              <a:rPr sz="2456" dirty="0"/>
              <a:t>potentially</a:t>
            </a:r>
            <a:r>
              <a:rPr sz="2456" spc="-37" dirty="0"/>
              <a:t> </a:t>
            </a:r>
            <a:r>
              <a:rPr sz="2456" spc="-5" dirty="0"/>
              <a:t>difficult/problematic </a:t>
            </a:r>
            <a:r>
              <a:rPr sz="2456" dirty="0"/>
              <a:t>components</a:t>
            </a:r>
            <a:r>
              <a:rPr sz="2456" spc="-7" dirty="0"/>
              <a:t> </a:t>
            </a:r>
            <a:r>
              <a:rPr sz="2456" dirty="0"/>
              <a:t>(ie.</a:t>
            </a:r>
            <a:r>
              <a:rPr sz="2456" spc="-9" dirty="0"/>
              <a:t> </a:t>
            </a:r>
            <a:r>
              <a:rPr sz="2456" dirty="0"/>
              <a:t>a</a:t>
            </a:r>
            <a:r>
              <a:rPr sz="2456" spc="-7" dirty="0"/>
              <a:t> </a:t>
            </a:r>
            <a:r>
              <a:rPr sz="2456" dirty="0"/>
              <a:t>tech</a:t>
            </a:r>
            <a:r>
              <a:rPr sz="2456" spc="-7" dirty="0"/>
              <a:t> </a:t>
            </a:r>
            <a:r>
              <a:rPr sz="2456" spc="-5" dirty="0"/>
              <a:t>spike)</a:t>
            </a:r>
            <a:endParaRPr sz="2456"/>
          </a:p>
        </p:txBody>
      </p:sp>
      <p:sp>
        <p:nvSpPr>
          <p:cNvPr id="7" name="object 7"/>
          <p:cNvSpPr txBox="1">
            <a:spLocks noGrp="1"/>
          </p:cNvSpPr>
          <p:nvPr>
            <p:ph type="title"/>
          </p:nvPr>
        </p:nvSpPr>
        <p:spPr>
          <a:xfrm>
            <a:off x="381534" y="245433"/>
            <a:ext cx="6341607" cy="444122"/>
          </a:xfrm>
          <a:prstGeom prst="rect">
            <a:avLst/>
          </a:prstGeom>
        </p:spPr>
        <p:txBody>
          <a:bodyPr vert="horz" wrap="square" lIns="0" tIns="5487" rIns="0" bIns="0" rtlCol="0" anchor="ctr" anchorCtr="0">
            <a:spAutoFit/>
          </a:bodyPr>
          <a:lstStyle/>
          <a:p>
            <a:pPr marL="74799">
              <a:lnSpc>
                <a:spcPct val="100000"/>
              </a:lnSpc>
              <a:spcBef>
                <a:spcPts val="44"/>
              </a:spcBef>
            </a:pPr>
            <a:r>
              <a:rPr spc="-5" dirty="0"/>
              <a:t>Vertical</a:t>
            </a:r>
            <a:r>
              <a:rPr lang="en-US" spc="-5" dirty="0"/>
              <a:t> (From Week 5 lecture)</a:t>
            </a:r>
            <a:endParaRPr spc="-5" dirty="0"/>
          </a:p>
        </p:txBody>
      </p:sp>
      <p:sp>
        <p:nvSpPr>
          <p:cNvPr id="3" name="Slide Number Placeholder 2">
            <a:extLst>
              <a:ext uri="{FF2B5EF4-FFF2-40B4-BE49-F238E27FC236}">
                <a16:creationId xmlns:a16="http://schemas.microsoft.com/office/drawing/2014/main" id="{07A6B4B1-A2FE-6A53-C887-BCFA39A61F1A}"/>
              </a:ext>
            </a:extLst>
          </p:cNvPr>
          <p:cNvSpPr>
            <a:spLocks noGrp="1"/>
          </p:cNvSpPr>
          <p:nvPr>
            <p:ph type="sldNum" sz="quarter" idx="12"/>
          </p:nvPr>
        </p:nvSpPr>
        <p:spPr/>
        <p:txBody>
          <a:bodyPr/>
          <a:lstStyle/>
          <a:p>
            <a:fld id="{600B77EB-74DE-40E4-96D7-EEA86E446AE2}" type="slidenum">
              <a:rPr lang="en-AU" smtClean="0"/>
              <a:t>4</a:t>
            </a:fld>
            <a:endParaRPr lang="en-AU"/>
          </a:p>
        </p:txBody>
      </p:sp>
    </p:spTree>
    <p:extLst>
      <p:ext uri="{BB962C8B-B14F-4D97-AF65-F5344CB8AC3E}">
        <p14:creationId xmlns:p14="http://schemas.microsoft.com/office/powerpoint/2010/main" val="178883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544" y="708890"/>
            <a:ext cx="8441000" cy="3944673"/>
          </a:xfrm>
          <a:prstGeom prst="rect">
            <a:avLst/>
          </a:prstGeom>
        </p:spPr>
        <p:txBody>
          <a:bodyPr vert="horz" wrap="square" lIns="0" tIns="6353" rIns="0" bIns="0" rtlCol="0">
            <a:spAutoFit/>
          </a:bodyPr>
          <a:lstStyle/>
          <a:p>
            <a:pPr marL="5776">
              <a:spcBef>
                <a:spcPts val="50"/>
              </a:spcBef>
            </a:pPr>
            <a:r>
              <a:rPr sz="2206" b="1" dirty="0">
                <a:latin typeface="Calibri"/>
                <a:cs typeface="Calibri"/>
              </a:rPr>
              <a:t>3</a:t>
            </a:r>
            <a:r>
              <a:rPr sz="2206" b="1" spc="-5" dirty="0">
                <a:latin typeface="Calibri"/>
                <a:cs typeface="Calibri"/>
              </a:rPr>
              <a:t> </a:t>
            </a:r>
            <a:r>
              <a:rPr sz="2206" b="1" dirty="0">
                <a:latin typeface="Calibri"/>
                <a:cs typeface="Calibri"/>
              </a:rPr>
              <a:t>main</a:t>
            </a:r>
            <a:r>
              <a:rPr sz="2206" b="1" spc="-2" dirty="0">
                <a:latin typeface="Calibri"/>
                <a:cs typeface="Calibri"/>
              </a:rPr>
              <a:t> </a:t>
            </a:r>
            <a:r>
              <a:rPr sz="2206" b="1" dirty="0">
                <a:latin typeface="Calibri"/>
                <a:cs typeface="Calibri"/>
              </a:rPr>
              <a:t>types</a:t>
            </a:r>
            <a:r>
              <a:rPr sz="2206" b="1" spc="5" dirty="0">
                <a:latin typeface="Calibri"/>
                <a:cs typeface="Calibri"/>
              </a:rPr>
              <a:t> </a:t>
            </a:r>
            <a:r>
              <a:rPr sz="2206" b="1" dirty="0">
                <a:latin typeface="Calibri"/>
                <a:cs typeface="Calibri"/>
              </a:rPr>
              <a:t>of</a:t>
            </a:r>
            <a:r>
              <a:rPr sz="2206" b="1" spc="-2" dirty="0">
                <a:latin typeface="Calibri"/>
                <a:cs typeface="Calibri"/>
              </a:rPr>
              <a:t> </a:t>
            </a:r>
            <a:r>
              <a:rPr sz="2206" b="1" spc="-5" dirty="0">
                <a:latin typeface="Calibri"/>
                <a:cs typeface="Calibri"/>
              </a:rPr>
              <a:t>study</a:t>
            </a:r>
            <a:endParaRPr sz="2206" dirty="0">
              <a:latin typeface="Calibri"/>
              <a:cs typeface="Calibri"/>
            </a:endParaRPr>
          </a:p>
          <a:p>
            <a:pPr>
              <a:spcBef>
                <a:spcPts val="25"/>
              </a:spcBef>
            </a:pPr>
            <a:endParaRPr sz="2547" dirty="0">
              <a:latin typeface="Calibri"/>
              <a:cs typeface="Calibri"/>
            </a:endParaRPr>
          </a:p>
          <a:p>
            <a:pPr marL="5776"/>
            <a:r>
              <a:rPr sz="1796" b="1" spc="-5" dirty="0">
                <a:latin typeface="Calibri"/>
                <a:cs typeface="Calibri"/>
              </a:rPr>
              <a:t>Comparison</a:t>
            </a:r>
            <a:endParaRPr sz="1796" dirty="0">
              <a:latin typeface="Calibri"/>
              <a:cs typeface="Calibri"/>
            </a:endParaRPr>
          </a:p>
          <a:p>
            <a:pPr marL="374282">
              <a:spcBef>
                <a:spcPts val="459"/>
              </a:spcBef>
            </a:pPr>
            <a:r>
              <a:rPr sz="1796" spc="-9" dirty="0">
                <a:latin typeface="Calibri"/>
                <a:cs typeface="Calibri"/>
              </a:rPr>
              <a:t>Survey,</a:t>
            </a:r>
            <a:r>
              <a:rPr sz="1796" spc="-46" dirty="0">
                <a:latin typeface="Calibri"/>
                <a:cs typeface="Calibri"/>
              </a:rPr>
              <a:t> </a:t>
            </a:r>
            <a:r>
              <a:rPr sz="1796" dirty="0">
                <a:latin typeface="Calibri"/>
                <a:cs typeface="Calibri"/>
              </a:rPr>
              <a:t>focus</a:t>
            </a:r>
            <a:r>
              <a:rPr sz="1796" spc="-44" dirty="0">
                <a:latin typeface="Calibri"/>
                <a:cs typeface="Calibri"/>
              </a:rPr>
              <a:t> </a:t>
            </a:r>
            <a:r>
              <a:rPr sz="1796" dirty="0">
                <a:latin typeface="Calibri"/>
                <a:cs typeface="Calibri"/>
              </a:rPr>
              <a:t>group,</a:t>
            </a:r>
            <a:r>
              <a:rPr sz="1796" spc="-41" dirty="0">
                <a:latin typeface="Calibri"/>
                <a:cs typeface="Calibri"/>
              </a:rPr>
              <a:t> </a:t>
            </a:r>
            <a:r>
              <a:rPr sz="1796" dirty="0">
                <a:latin typeface="Calibri"/>
                <a:cs typeface="Calibri"/>
              </a:rPr>
              <a:t>A/B</a:t>
            </a:r>
            <a:r>
              <a:rPr sz="1796" spc="-32" dirty="0">
                <a:latin typeface="Calibri"/>
                <a:cs typeface="Calibri"/>
              </a:rPr>
              <a:t> </a:t>
            </a:r>
            <a:r>
              <a:rPr sz="1796" spc="-5" dirty="0">
                <a:latin typeface="Calibri"/>
                <a:cs typeface="Calibri"/>
              </a:rPr>
              <a:t>testing</a:t>
            </a:r>
            <a:endParaRPr sz="1796" dirty="0">
              <a:latin typeface="Calibri"/>
              <a:cs typeface="Calibri"/>
            </a:endParaRPr>
          </a:p>
          <a:p>
            <a:pPr>
              <a:spcBef>
                <a:spcPts val="9"/>
              </a:spcBef>
            </a:pPr>
            <a:endParaRPr sz="2501" dirty="0">
              <a:latin typeface="Calibri"/>
              <a:cs typeface="Calibri"/>
            </a:endParaRPr>
          </a:p>
          <a:p>
            <a:pPr marL="5776"/>
            <a:r>
              <a:rPr sz="1796" b="1" spc="-5" dirty="0">
                <a:latin typeface="Calibri"/>
                <a:cs typeface="Calibri"/>
              </a:rPr>
              <a:t>Attitude</a:t>
            </a:r>
            <a:endParaRPr sz="1796" dirty="0">
              <a:latin typeface="Calibri"/>
              <a:cs typeface="Calibri"/>
            </a:endParaRPr>
          </a:p>
          <a:p>
            <a:pPr marL="5776" marR="1091368" indent="368507">
              <a:lnSpc>
                <a:spcPct val="100200"/>
              </a:lnSpc>
              <a:spcBef>
                <a:spcPts val="455"/>
              </a:spcBef>
              <a:tabLst>
                <a:tab pos="6562646" algn="l"/>
              </a:tabLst>
            </a:pPr>
            <a:r>
              <a:rPr sz="1796" dirty="0">
                <a:latin typeface="Calibri"/>
                <a:cs typeface="Calibri"/>
              </a:rPr>
              <a:t>Desirability</a:t>
            </a:r>
            <a:r>
              <a:rPr sz="1796" spc="-37" dirty="0">
                <a:latin typeface="Calibri"/>
                <a:cs typeface="Calibri"/>
              </a:rPr>
              <a:t> </a:t>
            </a:r>
            <a:r>
              <a:rPr sz="1796" spc="-11" dirty="0">
                <a:latin typeface="Calibri"/>
                <a:cs typeface="Calibri"/>
              </a:rPr>
              <a:t>study,</a:t>
            </a:r>
            <a:r>
              <a:rPr sz="1796" spc="-44" dirty="0">
                <a:latin typeface="Calibri"/>
                <a:cs typeface="Calibri"/>
              </a:rPr>
              <a:t> </a:t>
            </a:r>
            <a:r>
              <a:rPr sz="1796" dirty="0">
                <a:latin typeface="Calibri"/>
                <a:cs typeface="Calibri"/>
              </a:rPr>
              <a:t>participatory</a:t>
            </a:r>
            <a:r>
              <a:rPr sz="1796" spc="-37" dirty="0">
                <a:latin typeface="Calibri"/>
                <a:cs typeface="Calibri"/>
              </a:rPr>
              <a:t> </a:t>
            </a:r>
            <a:r>
              <a:rPr sz="1796" dirty="0">
                <a:latin typeface="Calibri"/>
                <a:cs typeface="Calibri"/>
              </a:rPr>
              <a:t>design,</a:t>
            </a:r>
            <a:r>
              <a:rPr sz="1796" spc="-37" dirty="0">
                <a:latin typeface="Calibri"/>
                <a:cs typeface="Calibri"/>
              </a:rPr>
              <a:t> </a:t>
            </a:r>
            <a:r>
              <a:rPr sz="1796" dirty="0">
                <a:latin typeface="Calibri"/>
                <a:cs typeface="Calibri"/>
              </a:rPr>
              <a:t>context</a:t>
            </a:r>
            <a:r>
              <a:rPr sz="1796" spc="-41" dirty="0">
                <a:latin typeface="Calibri"/>
                <a:cs typeface="Calibri"/>
              </a:rPr>
              <a:t> </a:t>
            </a:r>
            <a:r>
              <a:rPr sz="1796" dirty="0">
                <a:latin typeface="Calibri"/>
                <a:cs typeface="Calibri"/>
              </a:rPr>
              <a:t>mapping,</a:t>
            </a:r>
            <a:r>
              <a:rPr sz="1796" spc="-37" dirty="0">
                <a:latin typeface="Calibri"/>
                <a:cs typeface="Calibri"/>
              </a:rPr>
              <a:t> </a:t>
            </a:r>
            <a:r>
              <a:rPr sz="1796" spc="-5" dirty="0">
                <a:latin typeface="Calibri"/>
                <a:cs typeface="Calibri"/>
              </a:rPr>
              <a:t>conjoint</a:t>
            </a:r>
            <a:r>
              <a:rPr sz="1796" dirty="0">
                <a:latin typeface="Calibri"/>
                <a:cs typeface="Calibri"/>
              </a:rPr>
              <a:t>	</a:t>
            </a:r>
            <a:r>
              <a:rPr sz="1796" spc="-5" dirty="0">
                <a:latin typeface="Calibri"/>
                <a:cs typeface="Calibri"/>
              </a:rPr>
              <a:t>analysis, </a:t>
            </a:r>
            <a:r>
              <a:rPr sz="1796" dirty="0">
                <a:latin typeface="Calibri"/>
                <a:cs typeface="Calibri"/>
              </a:rPr>
              <a:t>interview/focus</a:t>
            </a:r>
            <a:r>
              <a:rPr sz="1796" spc="-86" dirty="0">
                <a:latin typeface="Calibri"/>
                <a:cs typeface="Calibri"/>
              </a:rPr>
              <a:t> </a:t>
            </a:r>
            <a:r>
              <a:rPr sz="1796" spc="-5" dirty="0">
                <a:latin typeface="Calibri"/>
                <a:cs typeface="Calibri"/>
              </a:rPr>
              <a:t>group</a:t>
            </a:r>
            <a:endParaRPr sz="1796" dirty="0">
              <a:latin typeface="Calibri"/>
              <a:cs typeface="Calibri"/>
            </a:endParaRPr>
          </a:p>
          <a:p>
            <a:pPr>
              <a:spcBef>
                <a:spcPts val="5"/>
              </a:spcBef>
            </a:pPr>
            <a:endParaRPr sz="2638" dirty="0">
              <a:latin typeface="Calibri"/>
              <a:cs typeface="Calibri"/>
            </a:endParaRPr>
          </a:p>
          <a:p>
            <a:pPr marL="5776"/>
            <a:r>
              <a:rPr sz="1796" b="1" dirty="0">
                <a:latin typeface="Calibri"/>
                <a:cs typeface="Calibri"/>
              </a:rPr>
              <a:t>Behaviour</a:t>
            </a:r>
            <a:r>
              <a:rPr sz="1796" b="1" spc="-44" dirty="0">
                <a:latin typeface="Calibri"/>
                <a:cs typeface="Calibri"/>
              </a:rPr>
              <a:t> </a:t>
            </a:r>
            <a:r>
              <a:rPr sz="1796" b="1" spc="-5" dirty="0">
                <a:latin typeface="Calibri"/>
                <a:cs typeface="Calibri"/>
              </a:rPr>
              <a:t>measuring</a:t>
            </a:r>
            <a:endParaRPr sz="1796" dirty="0">
              <a:latin typeface="Calibri"/>
              <a:cs typeface="Calibri"/>
            </a:endParaRPr>
          </a:p>
          <a:p>
            <a:pPr marL="5776" marR="2311" indent="368507">
              <a:lnSpc>
                <a:spcPct val="100200"/>
              </a:lnSpc>
              <a:spcBef>
                <a:spcPts val="617"/>
              </a:spcBef>
            </a:pPr>
            <a:r>
              <a:rPr sz="1796" dirty="0">
                <a:latin typeface="Calibri"/>
                <a:cs typeface="Calibri"/>
              </a:rPr>
              <a:t>Field</a:t>
            </a:r>
            <a:r>
              <a:rPr sz="1796" spc="-32" dirty="0">
                <a:latin typeface="Calibri"/>
                <a:cs typeface="Calibri"/>
              </a:rPr>
              <a:t> </a:t>
            </a:r>
            <a:r>
              <a:rPr sz="1796" dirty="0">
                <a:latin typeface="Calibri"/>
                <a:cs typeface="Calibri"/>
              </a:rPr>
              <a:t>study/Site</a:t>
            </a:r>
            <a:r>
              <a:rPr sz="1796" spc="-39" dirty="0">
                <a:latin typeface="Calibri"/>
                <a:cs typeface="Calibri"/>
              </a:rPr>
              <a:t> </a:t>
            </a:r>
            <a:r>
              <a:rPr sz="1796" dirty="0">
                <a:latin typeface="Calibri"/>
                <a:cs typeface="Calibri"/>
              </a:rPr>
              <a:t>Visit,</a:t>
            </a:r>
            <a:r>
              <a:rPr sz="1796" spc="-25" dirty="0">
                <a:latin typeface="Calibri"/>
                <a:cs typeface="Calibri"/>
              </a:rPr>
              <a:t> </a:t>
            </a:r>
            <a:r>
              <a:rPr sz="1796" dirty="0">
                <a:latin typeface="Calibri"/>
                <a:cs typeface="Calibri"/>
              </a:rPr>
              <a:t>Prototype</a:t>
            </a:r>
            <a:r>
              <a:rPr sz="1796" spc="-41" dirty="0">
                <a:latin typeface="Calibri"/>
                <a:cs typeface="Calibri"/>
              </a:rPr>
              <a:t> </a:t>
            </a:r>
            <a:r>
              <a:rPr sz="1796" spc="-11" dirty="0">
                <a:latin typeface="Calibri"/>
                <a:cs typeface="Calibri"/>
              </a:rPr>
              <a:t>study,</a:t>
            </a:r>
            <a:r>
              <a:rPr sz="1796" spc="-34" dirty="0">
                <a:latin typeface="Calibri"/>
                <a:cs typeface="Calibri"/>
              </a:rPr>
              <a:t> </a:t>
            </a:r>
            <a:r>
              <a:rPr sz="1796" dirty="0">
                <a:latin typeface="Calibri"/>
                <a:cs typeface="Calibri"/>
              </a:rPr>
              <a:t>Heuristic</a:t>
            </a:r>
            <a:r>
              <a:rPr sz="1796" spc="-39" dirty="0">
                <a:latin typeface="Calibri"/>
                <a:cs typeface="Calibri"/>
              </a:rPr>
              <a:t> </a:t>
            </a:r>
            <a:r>
              <a:rPr sz="1796" spc="-5" dirty="0">
                <a:latin typeface="Calibri"/>
                <a:cs typeface="Calibri"/>
              </a:rPr>
              <a:t>Evaluation/Cognitive</a:t>
            </a:r>
            <a:r>
              <a:rPr sz="1796" spc="-39" dirty="0">
                <a:latin typeface="Calibri"/>
                <a:cs typeface="Calibri"/>
              </a:rPr>
              <a:t> </a:t>
            </a:r>
            <a:r>
              <a:rPr sz="1796" spc="-5" dirty="0">
                <a:latin typeface="Calibri"/>
                <a:cs typeface="Calibri"/>
              </a:rPr>
              <a:t>Walkthrough,</a:t>
            </a:r>
            <a:r>
              <a:rPr sz="1796" spc="-34" dirty="0">
                <a:latin typeface="Calibri"/>
                <a:cs typeface="Calibri"/>
              </a:rPr>
              <a:t> </a:t>
            </a:r>
            <a:r>
              <a:rPr sz="1796" spc="-11" dirty="0">
                <a:latin typeface="Calibri"/>
                <a:cs typeface="Calibri"/>
              </a:rPr>
              <a:t>Eye </a:t>
            </a:r>
            <a:r>
              <a:rPr sz="1796" dirty="0">
                <a:latin typeface="Calibri"/>
                <a:cs typeface="Calibri"/>
              </a:rPr>
              <a:t>tracking,</a:t>
            </a:r>
            <a:r>
              <a:rPr sz="1796" spc="-32" dirty="0">
                <a:latin typeface="Calibri"/>
                <a:cs typeface="Calibri"/>
              </a:rPr>
              <a:t> </a:t>
            </a:r>
            <a:r>
              <a:rPr sz="1796" dirty="0">
                <a:latin typeface="Calibri"/>
                <a:cs typeface="Calibri"/>
              </a:rPr>
              <a:t>Data</a:t>
            </a:r>
            <a:r>
              <a:rPr sz="1796" spc="-29" dirty="0">
                <a:latin typeface="Calibri"/>
                <a:cs typeface="Calibri"/>
              </a:rPr>
              <a:t> </a:t>
            </a:r>
            <a:r>
              <a:rPr sz="1796" spc="-5" dirty="0">
                <a:latin typeface="Calibri"/>
                <a:cs typeface="Calibri"/>
              </a:rPr>
              <a:t>Mining/Analytics</a:t>
            </a:r>
            <a:endParaRPr sz="1796" dirty="0">
              <a:latin typeface="Calibri"/>
              <a:cs typeface="Calibri"/>
            </a:endParaRPr>
          </a:p>
        </p:txBody>
      </p:sp>
      <p:grpSp>
        <p:nvGrpSpPr>
          <p:cNvPr id="3" name="object 3"/>
          <p:cNvGrpSpPr/>
          <p:nvPr/>
        </p:nvGrpSpPr>
        <p:grpSpPr>
          <a:xfrm>
            <a:off x="-4669" y="-4990"/>
            <a:ext cx="9154044" cy="557093"/>
            <a:chOff x="-10971" y="-10971"/>
            <a:chExt cx="20127595" cy="1224915"/>
          </a:xfrm>
        </p:grpSpPr>
        <p:sp>
          <p:nvSpPr>
            <p:cNvPr id="4" name="object 4"/>
            <p:cNvSpPr/>
            <p:nvPr/>
          </p:nvSpPr>
          <p:spPr>
            <a:xfrm>
              <a:off x="685" y="686"/>
              <a:ext cx="20103465" cy="1201420"/>
            </a:xfrm>
            <a:custGeom>
              <a:avLst/>
              <a:gdLst/>
              <a:ahLst/>
              <a:cxnLst/>
              <a:rect l="l" t="t" r="r" b="b"/>
              <a:pathLst>
                <a:path w="20103465" h="1201420">
                  <a:moveTo>
                    <a:pt x="20103402" y="0"/>
                  </a:moveTo>
                  <a:lnTo>
                    <a:pt x="0" y="0"/>
                  </a:lnTo>
                  <a:lnTo>
                    <a:pt x="0" y="1201391"/>
                  </a:lnTo>
                  <a:lnTo>
                    <a:pt x="20103402" y="1201391"/>
                  </a:lnTo>
                  <a:lnTo>
                    <a:pt x="20103402" y="0"/>
                  </a:lnTo>
                  <a:close/>
                </a:path>
              </a:pathLst>
            </a:custGeom>
            <a:solidFill>
              <a:srgbClr val="682F62"/>
            </a:solidFill>
          </p:spPr>
          <p:txBody>
            <a:bodyPr wrap="square" lIns="0" tIns="0" rIns="0" bIns="0" rtlCol="0"/>
            <a:lstStyle/>
            <a:p>
              <a:endParaRPr sz="819"/>
            </a:p>
          </p:txBody>
        </p:sp>
        <p:sp>
          <p:nvSpPr>
            <p:cNvPr id="5" name="object 5"/>
            <p:cNvSpPr/>
            <p:nvPr/>
          </p:nvSpPr>
          <p:spPr>
            <a:xfrm>
              <a:off x="685" y="686"/>
              <a:ext cx="20104100" cy="1201420"/>
            </a:xfrm>
            <a:custGeom>
              <a:avLst/>
              <a:gdLst/>
              <a:ahLst/>
              <a:cxnLst/>
              <a:rect l="l" t="t" r="r" b="b"/>
              <a:pathLst>
                <a:path w="20104100" h="1201420">
                  <a:moveTo>
                    <a:pt x="0" y="0"/>
                  </a:moveTo>
                  <a:lnTo>
                    <a:pt x="20104100" y="0"/>
                  </a:lnTo>
                  <a:lnTo>
                    <a:pt x="20104100" y="1201391"/>
                  </a:lnTo>
                  <a:lnTo>
                    <a:pt x="0" y="1201391"/>
                  </a:lnTo>
                  <a:lnTo>
                    <a:pt x="0" y="0"/>
                  </a:lnTo>
                  <a:close/>
                </a:path>
              </a:pathLst>
            </a:custGeom>
            <a:ln w="23314">
              <a:solidFill>
                <a:srgbClr val="385D89"/>
              </a:solidFill>
            </a:ln>
          </p:spPr>
          <p:txBody>
            <a:bodyPr wrap="square" lIns="0" tIns="0" rIns="0" bIns="0" rtlCol="0"/>
            <a:lstStyle/>
            <a:p>
              <a:endParaRPr sz="819"/>
            </a:p>
          </p:txBody>
        </p:sp>
      </p:grpSp>
      <p:sp>
        <p:nvSpPr>
          <p:cNvPr id="6" name="object 6"/>
          <p:cNvSpPr txBox="1">
            <a:spLocks noGrp="1"/>
          </p:cNvSpPr>
          <p:nvPr>
            <p:ph type="title"/>
          </p:nvPr>
        </p:nvSpPr>
        <p:spPr>
          <a:xfrm>
            <a:off x="384464" y="81638"/>
            <a:ext cx="8542447" cy="383756"/>
          </a:xfrm>
          <a:prstGeom prst="rect">
            <a:avLst/>
          </a:prstGeom>
        </p:spPr>
        <p:txBody>
          <a:bodyPr vert="horz" wrap="square" lIns="0" tIns="5776" rIns="0" bIns="0" rtlCol="0" anchor="ctr" anchorCtr="0">
            <a:spAutoFit/>
          </a:bodyPr>
          <a:lstStyle/>
          <a:p>
            <a:pPr marL="5776">
              <a:lnSpc>
                <a:spcPct val="100000"/>
              </a:lnSpc>
              <a:spcBef>
                <a:spcPts val="46"/>
              </a:spcBef>
            </a:pPr>
            <a:r>
              <a:rPr sz="2456" dirty="0">
                <a:solidFill>
                  <a:srgbClr val="FFFFFF"/>
                </a:solidFill>
              </a:rPr>
              <a:t>Formulating</a:t>
            </a:r>
            <a:r>
              <a:rPr sz="2456" spc="-14" dirty="0">
                <a:solidFill>
                  <a:srgbClr val="FFFFFF"/>
                </a:solidFill>
              </a:rPr>
              <a:t> </a:t>
            </a:r>
            <a:r>
              <a:rPr sz="2456" dirty="0">
                <a:solidFill>
                  <a:srgbClr val="FFFFFF"/>
                </a:solidFill>
              </a:rPr>
              <a:t>Useful</a:t>
            </a:r>
            <a:r>
              <a:rPr sz="2456" spc="-11" dirty="0">
                <a:solidFill>
                  <a:srgbClr val="FFFFFF"/>
                </a:solidFill>
              </a:rPr>
              <a:t> </a:t>
            </a:r>
            <a:r>
              <a:rPr sz="2456" spc="-5" dirty="0">
                <a:solidFill>
                  <a:srgbClr val="FFFFFF"/>
                </a:solidFill>
              </a:rPr>
              <a:t>Questions</a:t>
            </a:r>
            <a:r>
              <a:rPr lang="en-US" sz="2456" spc="-5" dirty="0">
                <a:solidFill>
                  <a:srgbClr val="FFFFFF"/>
                </a:solidFill>
              </a:rPr>
              <a:t> (From Week 5 Lecture)</a:t>
            </a:r>
            <a:endParaRPr sz="2456" dirty="0"/>
          </a:p>
        </p:txBody>
      </p:sp>
      <p:sp>
        <p:nvSpPr>
          <p:cNvPr id="7" name="object 7"/>
          <p:cNvSpPr txBox="1"/>
          <p:nvPr/>
        </p:nvSpPr>
        <p:spPr>
          <a:xfrm>
            <a:off x="5039757" y="4968533"/>
            <a:ext cx="3979354" cy="102592"/>
          </a:xfrm>
          <a:prstGeom prst="rect">
            <a:avLst/>
          </a:prstGeom>
        </p:spPr>
        <p:txBody>
          <a:bodyPr vert="horz" wrap="square" lIns="0" tIns="0" rIns="0" bIns="0" rtlCol="0">
            <a:spAutoFit/>
          </a:bodyPr>
          <a:lstStyle/>
          <a:p>
            <a:pPr marL="5776">
              <a:lnSpc>
                <a:spcPts val="762"/>
              </a:lnSpc>
            </a:pPr>
            <a:r>
              <a:rPr sz="728" u="sng" spc="-55" dirty="0">
                <a:solidFill>
                  <a:srgbClr val="0000FF"/>
                </a:solidFill>
                <a:uFill>
                  <a:solidFill>
                    <a:srgbClr val="0000FF"/>
                  </a:solidFill>
                </a:uFill>
                <a:latin typeface="Verdana"/>
                <a:cs typeface="Verdana"/>
                <a:hlinkClick r:id="rId2"/>
              </a:rPr>
              <a:t>http://www.questionablemethods.com/2011/11/work-</a:t>
            </a:r>
            <a:r>
              <a:rPr sz="728" u="sng" spc="-48" dirty="0">
                <a:solidFill>
                  <a:srgbClr val="0000FF"/>
                </a:solidFill>
                <a:uFill>
                  <a:solidFill>
                    <a:srgbClr val="0000FF"/>
                  </a:solidFill>
                </a:uFill>
                <a:latin typeface="Verdana"/>
                <a:cs typeface="Verdana"/>
                <a:hlinkClick r:id="rId2"/>
              </a:rPr>
              <a:t>backwards-to-</a:t>
            </a:r>
            <a:r>
              <a:rPr sz="728" u="sng" spc="-41" dirty="0">
                <a:solidFill>
                  <a:srgbClr val="0000FF"/>
                </a:solidFill>
                <a:uFill>
                  <a:solidFill>
                    <a:srgbClr val="0000FF"/>
                  </a:solidFill>
                </a:uFill>
                <a:latin typeface="Verdana"/>
                <a:cs typeface="Verdana"/>
                <a:hlinkClick r:id="rId2"/>
              </a:rPr>
              <a:t>create-</a:t>
            </a:r>
            <a:r>
              <a:rPr sz="728" u="sng" spc="-59" dirty="0">
                <a:solidFill>
                  <a:srgbClr val="0000FF"/>
                </a:solidFill>
                <a:uFill>
                  <a:solidFill>
                    <a:srgbClr val="0000FF"/>
                  </a:solidFill>
                </a:uFill>
                <a:latin typeface="Verdana"/>
                <a:cs typeface="Verdana"/>
                <a:hlinkClick r:id="rId2"/>
              </a:rPr>
              <a:t>good-</a:t>
            </a:r>
            <a:r>
              <a:rPr sz="728" u="sng" spc="-20" dirty="0">
                <a:solidFill>
                  <a:srgbClr val="0000FF"/>
                </a:solidFill>
                <a:uFill>
                  <a:solidFill>
                    <a:srgbClr val="0000FF"/>
                  </a:solidFill>
                </a:uFill>
                <a:latin typeface="Verdana"/>
                <a:cs typeface="Verdana"/>
                <a:hlinkClick r:id="rId2"/>
              </a:rPr>
              <a:t>research.html</a:t>
            </a:r>
            <a:endParaRPr sz="728">
              <a:latin typeface="Verdana"/>
              <a:cs typeface="Verdana"/>
            </a:endParaRPr>
          </a:p>
        </p:txBody>
      </p:sp>
      <p:sp>
        <p:nvSpPr>
          <p:cNvPr id="8" name="Slide Number Placeholder 7">
            <a:extLst>
              <a:ext uri="{FF2B5EF4-FFF2-40B4-BE49-F238E27FC236}">
                <a16:creationId xmlns:a16="http://schemas.microsoft.com/office/drawing/2014/main" id="{60542A6E-8120-435D-4AC3-FE94549363F5}"/>
              </a:ext>
            </a:extLst>
          </p:cNvPr>
          <p:cNvSpPr>
            <a:spLocks noGrp="1"/>
          </p:cNvSpPr>
          <p:nvPr>
            <p:ph type="sldNum" sz="quarter" idx="12"/>
          </p:nvPr>
        </p:nvSpPr>
        <p:spPr/>
        <p:txBody>
          <a:bodyPr/>
          <a:lstStyle/>
          <a:p>
            <a:fld id="{600B77EB-74DE-40E4-96D7-EEA86E446AE2}" type="slidenum">
              <a:rPr lang="en-AU" smtClean="0"/>
              <a:t>5</a:t>
            </a:fld>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1730" y="683069"/>
            <a:ext cx="7959967" cy="3798094"/>
          </a:xfrm>
          <a:prstGeom prst="rect">
            <a:avLst/>
          </a:prstGeom>
        </p:spPr>
        <p:txBody>
          <a:bodyPr vert="horz" wrap="square" lIns="0" tIns="6353" rIns="0" bIns="0" rtlCol="0">
            <a:spAutoFit/>
          </a:bodyPr>
          <a:lstStyle/>
          <a:p>
            <a:pPr marL="5776">
              <a:spcBef>
                <a:spcPts val="50"/>
              </a:spcBef>
            </a:pPr>
            <a:r>
              <a:rPr sz="2206" spc="-11" dirty="0">
                <a:latin typeface="Calibri"/>
                <a:cs typeface="Calibri"/>
              </a:rPr>
              <a:t>Techniques </a:t>
            </a:r>
            <a:r>
              <a:rPr sz="2206" dirty="0">
                <a:latin typeface="Calibri"/>
                <a:cs typeface="Calibri"/>
              </a:rPr>
              <a:t>depending</a:t>
            </a:r>
            <a:r>
              <a:rPr sz="2206" spc="-14" dirty="0">
                <a:latin typeface="Calibri"/>
                <a:cs typeface="Calibri"/>
              </a:rPr>
              <a:t> </a:t>
            </a:r>
            <a:r>
              <a:rPr sz="2206" dirty="0">
                <a:latin typeface="Calibri"/>
                <a:cs typeface="Calibri"/>
              </a:rPr>
              <a:t>on</a:t>
            </a:r>
            <a:r>
              <a:rPr sz="2206" spc="-23" dirty="0">
                <a:latin typeface="Calibri"/>
                <a:cs typeface="Calibri"/>
              </a:rPr>
              <a:t> </a:t>
            </a:r>
            <a:r>
              <a:rPr sz="2206" dirty="0">
                <a:latin typeface="Calibri"/>
                <a:cs typeface="Calibri"/>
              </a:rPr>
              <a:t>the</a:t>
            </a:r>
            <a:r>
              <a:rPr sz="2206" spc="-18" dirty="0">
                <a:latin typeface="Calibri"/>
                <a:cs typeface="Calibri"/>
              </a:rPr>
              <a:t> </a:t>
            </a:r>
            <a:r>
              <a:rPr sz="2206" dirty="0">
                <a:latin typeface="Calibri"/>
                <a:cs typeface="Calibri"/>
              </a:rPr>
              <a:t>type</a:t>
            </a:r>
            <a:r>
              <a:rPr sz="2206" spc="-18" dirty="0">
                <a:latin typeface="Calibri"/>
                <a:cs typeface="Calibri"/>
              </a:rPr>
              <a:t> </a:t>
            </a:r>
            <a:r>
              <a:rPr sz="2206" dirty="0">
                <a:latin typeface="Calibri"/>
                <a:cs typeface="Calibri"/>
              </a:rPr>
              <a:t>of</a:t>
            </a:r>
            <a:r>
              <a:rPr sz="2206" spc="-23" dirty="0">
                <a:latin typeface="Calibri"/>
                <a:cs typeface="Calibri"/>
              </a:rPr>
              <a:t> </a:t>
            </a:r>
            <a:r>
              <a:rPr sz="2206" dirty="0">
                <a:latin typeface="Calibri"/>
                <a:cs typeface="Calibri"/>
              </a:rPr>
              <a:t>response</a:t>
            </a:r>
            <a:r>
              <a:rPr sz="2206" spc="-14" dirty="0">
                <a:latin typeface="Calibri"/>
                <a:cs typeface="Calibri"/>
              </a:rPr>
              <a:t> </a:t>
            </a:r>
            <a:r>
              <a:rPr sz="2206" dirty="0">
                <a:latin typeface="Calibri"/>
                <a:cs typeface="Calibri"/>
              </a:rPr>
              <a:t>being</a:t>
            </a:r>
            <a:r>
              <a:rPr sz="2206" spc="-20" dirty="0">
                <a:latin typeface="Calibri"/>
                <a:cs typeface="Calibri"/>
              </a:rPr>
              <a:t> </a:t>
            </a:r>
            <a:r>
              <a:rPr sz="2206" spc="-5" dirty="0">
                <a:latin typeface="Calibri"/>
                <a:cs typeface="Calibri"/>
              </a:rPr>
              <a:t>gathered:</a:t>
            </a:r>
            <a:endParaRPr sz="2206" dirty="0">
              <a:latin typeface="Calibri"/>
              <a:cs typeface="Calibri"/>
            </a:endParaRPr>
          </a:p>
          <a:p>
            <a:pPr>
              <a:spcBef>
                <a:spcPts val="5"/>
              </a:spcBef>
            </a:pPr>
            <a:endParaRPr sz="1796" dirty="0">
              <a:latin typeface="Calibri"/>
              <a:cs typeface="Calibri"/>
            </a:endParaRPr>
          </a:p>
          <a:p>
            <a:pPr marL="5776">
              <a:spcBef>
                <a:spcPts val="2"/>
              </a:spcBef>
            </a:pPr>
            <a:r>
              <a:rPr sz="2206" i="1" spc="-5" dirty="0">
                <a:latin typeface="Calibri"/>
                <a:cs typeface="Calibri"/>
              </a:rPr>
              <a:t>Qualitative</a:t>
            </a:r>
            <a:r>
              <a:rPr lang="en-US" sz="2206" i="1" spc="-5" dirty="0">
                <a:latin typeface="Calibri"/>
                <a:cs typeface="Calibri"/>
              </a:rPr>
              <a:t> </a:t>
            </a:r>
          </a:p>
          <a:p>
            <a:pPr marL="5776">
              <a:spcBef>
                <a:spcPts val="2"/>
              </a:spcBef>
            </a:pPr>
            <a:r>
              <a:rPr lang="en-US" sz="2206" dirty="0">
                <a:latin typeface="Calibri"/>
                <a:cs typeface="Calibri"/>
              </a:rPr>
              <a:t>   </a:t>
            </a:r>
            <a:r>
              <a:rPr sz="2206" dirty="0">
                <a:latin typeface="Calibri"/>
                <a:cs typeface="Calibri"/>
              </a:rPr>
              <a:t>Deals</a:t>
            </a:r>
            <a:r>
              <a:rPr sz="2206" spc="-11" dirty="0">
                <a:latin typeface="Calibri"/>
                <a:cs typeface="Calibri"/>
              </a:rPr>
              <a:t> </a:t>
            </a:r>
            <a:r>
              <a:rPr sz="2206" dirty="0">
                <a:latin typeface="Calibri"/>
                <a:cs typeface="Calibri"/>
              </a:rPr>
              <a:t>with</a:t>
            </a:r>
            <a:r>
              <a:rPr sz="2206" spc="-9" dirty="0">
                <a:latin typeface="Calibri"/>
                <a:cs typeface="Calibri"/>
              </a:rPr>
              <a:t> </a:t>
            </a:r>
            <a:r>
              <a:rPr sz="2206" dirty="0">
                <a:latin typeface="Calibri"/>
                <a:cs typeface="Calibri"/>
              </a:rPr>
              <a:t>descriptions</a:t>
            </a:r>
            <a:r>
              <a:rPr sz="2206" spc="9" dirty="0">
                <a:latin typeface="Calibri"/>
                <a:cs typeface="Calibri"/>
              </a:rPr>
              <a:t> </a:t>
            </a:r>
            <a:r>
              <a:rPr sz="2206" dirty="0">
                <a:latin typeface="Calibri"/>
                <a:cs typeface="Calibri"/>
              </a:rPr>
              <a:t>-</a:t>
            </a:r>
            <a:r>
              <a:rPr sz="2206" spc="-16" dirty="0">
                <a:latin typeface="Calibri"/>
                <a:cs typeface="Calibri"/>
              </a:rPr>
              <a:t> </a:t>
            </a:r>
            <a:r>
              <a:rPr sz="2206" dirty="0">
                <a:latin typeface="Calibri"/>
                <a:cs typeface="Calibri"/>
              </a:rPr>
              <a:t>can</a:t>
            </a:r>
            <a:r>
              <a:rPr sz="2206" spc="-9" dirty="0">
                <a:latin typeface="Calibri"/>
                <a:cs typeface="Calibri"/>
              </a:rPr>
              <a:t> </a:t>
            </a:r>
            <a:r>
              <a:rPr sz="2206" dirty="0">
                <a:latin typeface="Calibri"/>
                <a:cs typeface="Calibri"/>
              </a:rPr>
              <a:t>be</a:t>
            </a:r>
            <a:r>
              <a:rPr sz="2206" spc="-5" dirty="0">
                <a:latin typeface="Calibri"/>
                <a:cs typeface="Calibri"/>
              </a:rPr>
              <a:t> </a:t>
            </a:r>
            <a:r>
              <a:rPr sz="2206" dirty="0">
                <a:latin typeface="Calibri"/>
                <a:cs typeface="Calibri"/>
              </a:rPr>
              <a:t>observed</a:t>
            </a:r>
            <a:r>
              <a:rPr sz="2206" spc="-9" dirty="0">
                <a:latin typeface="Calibri"/>
                <a:cs typeface="Calibri"/>
              </a:rPr>
              <a:t> </a:t>
            </a:r>
            <a:r>
              <a:rPr sz="2206" dirty="0">
                <a:latin typeface="Calibri"/>
                <a:cs typeface="Calibri"/>
              </a:rPr>
              <a:t>but</a:t>
            </a:r>
            <a:r>
              <a:rPr sz="2206" spc="-5" dirty="0">
                <a:latin typeface="Calibri"/>
                <a:cs typeface="Calibri"/>
              </a:rPr>
              <a:t> </a:t>
            </a:r>
            <a:r>
              <a:rPr sz="2206" dirty="0">
                <a:latin typeface="Calibri"/>
                <a:cs typeface="Calibri"/>
              </a:rPr>
              <a:t>not</a:t>
            </a:r>
            <a:r>
              <a:rPr sz="2206" spc="-5" dirty="0">
                <a:latin typeface="Calibri"/>
                <a:cs typeface="Calibri"/>
              </a:rPr>
              <a:t> measured</a:t>
            </a:r>
            <a:endParaRPr sz="2206" dirty="0">
              <a:latin typeface="Calibri"/>
              <a:cs typeface="Calibri"/>
            </a:endParaRPr>
          </a:p>
          <a:p>
            <a:pPr marL="239414" marR="1930326">
              <a:lnSpc>
                <a:spcPts val="3588"/>
              </a:lnSpc>
              <a:spcBef>
                <a:spcPts val="48"/>
              </a:spcBef>
            </a:pPr>
            <a:r>
              <a:rPr sz="2206" dirty="0">
                <a:latin typeface="Calibri"/>
                <a:cs typeface="Calibri"/>
              </a:rPr>
              <a:t>Understand</a:t>
            </a:r>
            <a:r>
              <a:rPr sz="2206" spc="-66" dirty="0">
                <a:latin typeface="Calibri"/>
                <a:cs typeface="Calibri"/>
              </a:rPr>
              <a:t> </a:t>
            </a:r>
            <a:r>
              <a:rPr sz="2206" dirty="0">
                <a:latin typeface="Calibri"/>
                <a:cs typeface="Calibri"/>
              </a:rPr>
              <a:t>underlying</a:t>
            </a:r>
            <a:r>
              <a:rPr sz="2206" spc="-52" dirty="0">
                <a:latin typeface="Calibri"/>
                <a:cs typeface="Calibri"/>
              </a:rPr>
              <a:t> </a:t>
            </a:r>
            <a:r>
              <a:rPr sz="2206" spc="-5" dirty="0">
                <a:latin typeface="Calibri"/>
                <a:cs typeface="Calibri"/>
              </a:rPr>
              <a:t>reasons </a:t>
            </a:r>
            <a:r>
              <a:rPr sz="2206" dirty="0">
                <a:latin typeface="Calibri"/>
                <a:cs typeface="Calibri"/>
              </a:rPr>
              <a:t>Unstructured</a:t>
            </a:r>
            <a:r>
              <a:rPr sz="2206" spc="-32" dirty="0">
                <a:latin typeface="Calibri"/>
                <a:cs typeface="Calibri"/>
              </a:rPr>
              <a:t> </a:t>
            </a:r>
            <a:r>
              <a:rPr sz="2206" dirty="0">
                <a:latin typeface="Calibri"/>
                <a:cs typeface="Calibri"/>
              </a:rPr>
              <a:t>or</a:t>
            </a:r>
            <a:r>
              <a:rPr sz="2206" spc="-34" dirty="0">
                <a:latin typeface="Calibri"/>
                <a:cs typeface="Calibri"/>
              </a:rPr>
              <a:t> </a:t>
            </a:r>
            <a:r>
              <a:rPr sz="2206" spc="-5" dirty="0">
                <a:latin typeface="Calibri"/>
                <a:cs typeface="Calibri"/>
              </a:rPr>
              <a:t>semi-</a:t>
            </a:r>
            <a:r>
              <a:rPr sz="2206" dirty="0">
                <a:latin typeface="Calibri"/>
                <a:cs typeface="Calibri"/>
              </a:rPr>
              <a:t>structured</a:t>
            </a:r>
            <a:r>
              <a:rPr sz="2206" spc="-32" dirty="0">
                <a:latin typeface="Calibri"/>
                <a:cs typeface="Calibri"/>
              </a:rPr>
              <a:t> </a:t>
            </a:r>
            <a:r>
              <a:rPr sz="2206" spc="-5" dirty="0">
                <a:latin typeface="Calibri"/>
                <a:cs typeface="Calibri"/>
              </a:rPr>
              <a:t>techniques</a:t>
            </a:r>
            <a:endParaRPr sz="2206" dirty="0">
              <a:latin typeface="Calibri"/>
              <a:cs typeface="Calibri"/>
            </a:endParaRPr>
          </a:p>
          <a:p>
            <a:pPr>
              <a:lnSpc>
                <a:spcPct val="100000"/>
              </a:lnSpc>
            </a:pPr>
            <a:endParaRPr sz="3025" dirty="0">
              <a:latin typeface="Calibri"/>
              <a:cs typeface="Calibri"/>
            </a:endParaRPr>
          </a:p>
          <a:p>
            <a:pPr marL="5776"/>
            <a:r>
              <a:rPr sz="2206" i="1" spc="-5" dirty="0">
                <a:latin typeface="Calibri"/>
                <a:cs typeface="Calibri"/>
              </a:rPr>
              <a:t>Quantitative</a:t>
            </a:r>
            <a:r>
              <a:rPr lang="en-US" sz="2206" i="1" spc="-5" dirty="0">
                <a:latin typeface="Calibri"/>
                <a:cs typeface="Calibri"/>
              </a:rPr>
              <a:t> </a:t>
            </a:r>
          </a:p>
          <a:p>
            <a:pPr marL="5776"/>
            <a:r>
              <a:rPr lang="en-US" sz="2206" i="1" spc="-5" dirty="0">
                <a:latin typeface="Calibri"/>
                <a:cs typeface="Calibri"/>
              </a:rPr>
              <a:t>   </a:t>
            </a:r>
            <a:r>
              <a:rPr sz="2206" dirty="0">
                <a:latin typeface="Calibri"/>
                <a:cs typeface="Calibri"/>
              </a:rPr>
              <a:t>Deals</a:t>
            </a:r>
            <a:r>
              <a:rPr sz="2206" spc="-23" dirty="0">
                <a:latin typeface="Calibri"/>
                <a:cs typeface="Calibri"/>
              </a:rPr>
              <a:t> </a:t>
            </a:r>
            <a:r>
              <a:rPr sz="2206" dirty="0">
                <a:latin typeface="Calibri"/>
                <a:cs typeface="Calibri"/>
              </a:rPr>
              <a:t>with</a:t>
            </a:r>
            <a:r>
              <a:rPr sz="2206" spc="-18" dirty="0">
                <a:latin typeface="Calibri"/>
                <a:cs typeface="Calibri"/>
              </a:rPr>
              <a:t> </a:t>
            </a:r>
            <a:r>
              <a:rPr sz="2206" dirty="0">
                <a:latin typeface="Calibri"/>
                <a:cs typeface="Calibri"/>
              </a:rPr>
              <a:t>numbers</a:t>
            </a:r>
            <a:r>
              <a:rPr sz="2206" spc="-5" dirty="0">
                <a:latin typeface="Calibri"/>
                <a:cs typeface="Calibri"/>
              </a:rPr>
              <a:t> </a:t>
            </a:r>
            <a:r>
              <a:rPr sz="2206" dirty="0">
                <a:latin typeface="Calibri"/>
                <a:cs typeface="Calibri"/>
              </a:rPr>
              <a:t>-</a:t>
            </a:r>
            <a:r>
              <a:rPr sz="2206" spc="-18" dirty="0">
                <a:latin typeface="Calibri"/>
                <a:cs typeface="Calibri"/>
              </a:rPr>
              <a:t> </a:t>
            </a:r>
            <a:r>
              <a:rPr sz="2206" dirty="0">
                <a:latin typeface="Calibri"/>
                <a:cs typeface="Calibri"/>
              </a:rPr>
              <a:t>measure</a:t>
            </a:r>
            <a:r>
              <a:rPr sz="2206" spc="-16" dirty="0">
                <a:latin typeface="Calibri"/>
                <a:cs typeface="Calibri"/>
              </a:rPr>
              <a:t> </a:t>
            </a:r>
            <a:r>
              <a:rPr lang="en-AU" sz="2206" spc="-5" dirty="0">
                <a:latin typeface="Calibri"/>
                <a:cs typeface="Calibri"/>
              </a:rPr>
              <a:t>magnitude</a:t>
            </a:r>
            <a:endParaRPr sz="2206" dirty="0">
              <a:latin typeface="Calibri"/>
              <a:cs typeface="Calibri"/>
            </a:endParaRPr>
          </a:p>
          <a:p>
            <a:pPr marL="239414">
              <a:spcBef>
                <a:spcPts val="714"/>
              </a:spcBef>
            </a:pPr>
            <a:r>
              <a:rPr sz="2206" dirty="0">
                <a:latin typeface="Calibri"/>
                <a:cs typeface="Calibri"/>
              </a:rPr>
              <a:t>Structured</a:t>
            </a:r>
            <a:r>
              <a:rPr sz="2206" spc="-34" dirty="0">
                <a:latin typeface="Calibri"/>
                <a:cs typeface="Calibri"/>
              </a:rPr>
              <a:t> </a:t>
            </a:r>
            <a:r>
              <a:rPr sz="2206" spc="-5" dirty="0">
                <a:latin typeface="Calibri"/>
                <a:cs typeface="Calibri"/>
              </a:rPr>
              <a:t>techniques</a:t>
            </a:r>
            <a:endParaRPr sz="2206" dirty="0">
              <a:latin typeface="Calibri"/>
              <a:cs typeface="Calibri"/>
            </a:endParaRPr>
          </a:p>
        </p:txBody>
      </p:sp>
      <p:grpSp>
        <p:nvGrpSpPr>
          <p:cNvPr id="3" name="object 3"/>
          <p:cNvGrpSpPr/>
          <p:nvPr/>
        </p:nvGrpSpPr>
        <p:grpSpPr>
          <a:xfrm>
            <a:off x="-4669" y="-4990"/>
            <a:ext cx="9154044" cy="557093"/>
            <a:chOff x="-10971" y="-10971"/>
            <a:chExt cx="20127595" cy="1224915"/>
          </a:xfrm>
        </p:grpSpPr>
        <p:sp>
          <p:nvSpPr>
            <p:cNvPr id="4" name="object 4"/>
            <p:cNvSpPr/>
            <p:nvPr/>
          </p:nvSpPr>
          <p:spPr>
            <a:xfrm>
              <a:off x="685" y="686"/>
              <a:ext cx="20103465" cy="1201420"/>
            </a:xfrm>
            <a:custGeom>
              <a:avLst/>
              <a:gdLst/>
              <a:ahLst/>
              <a:cxnLst/>
              <a:rect l="l" t="t" r="r" b="b"/>
              <a:pathLst>
                <a:path w="20103465" h="1201420">
                  <a:moveTo>
                    <a:pt x="20103402" y="0"/>
                  </a:moveTo>
                  <a:lnTo>
                    <a:pt x="0" y="0"/>
                  </a:lnTo>
                  <a:lnTo>
                    <a:pt x="0" y="1201391"/>
                  </a:lnTo>
                  <a:lnTo>
                    <a:pt x="20103402" y="1201391"/>
                  </a:lnTo>
                  <a:lnTo>
                    <a:pt x="20103402" y="0"/>
                  </a:lnTo>
                  <a:close/>
                </a:path>
              </a:pathLst>
            </a:custGeom>
            <a:solidFill>
              <a:srgbClr val="682F62"/>
            </a:solidFill>
          </p:spPr>
          <p:txBody>
            <a:bodyPr wrap="square" lIns="0" tIns="0" rIns="0" bIns="0" rtlCol="0"/>
            <a:lstStyle/>
            <a:p>
              <a:endParaRPr sz="819"/>
            </a:p>
          </p:txBody>
        </p:sp>
        <p:sp>
          <p:nvSpPr>
            <p:cNvPr id="5" name="object 5"/>
            <p:cNvSpPr/>
            <p:nvPr/>
          </p:nvSpPr>
          <p:spPr>
            <a:xfrm>
              <a:off x="685" y="686"/>
              <a:ext cx="20104100" cy="1201420"/>
            </a:xfrm>
            <a:custGeom>
              <a:avLst/>
              <a:gdLst/>
              <a:ahLst/>
              <a:cxnLst/>
              <a:rect l="l" t="t" r="r" b="b"/>
              <a:pathLst>
                <a:path w="20104100" h="1201420">
                  <a:moveTo>
                    <a:pt x="0" y="0"/>
                  </a:moveTo>
                  <a:lnTo>
                    <a:pt x="20104100" y="0"/>
                  </a:lnTo>
                  <a:lnTo>
                    <a:pt x="20104100" y="1201391"/>
                  </a:lnTo>
                  <a:lnTo>
                    <a:pt x="0" y="1201391"/>
                  </a:lnTo>
                  <a:lnTo>
                    <a:pt x="0" y="0"/>
                  </a:lnTo>
                  <a:close/>
                </a:path>
              </a:pathLst>
            </a:custGeom>
            <a:ln w="23314">
              <a:solidFill>
                <a:srgbClr val="385D89"/>
              </a:solidFill>
            </a:ln>
          </p:spPr>
          <p:txBody>
            <a:bodyPr wrap="square" lIns="0" tIns="0" rIns="0" bIns="0" rtlCol="0"/>
            <a:lstStyle/>
            <a:p>
              <a:endParaRPr sz="819"/>
            </a:p>
          </p:txBody>
        </p:sp>
      </p:grpSp>
      <p:sp>
        <p:nvSpPr>
          <p:cNvPr id="6" name="object 6"/>
          <p:cNvSpPr txBox="1">
            <a:spLocks noGrp="1"/>
          </p:cNvSpPr>
          <p:nvPr>
            <p:ph type="title"/>
          </p:nvPr>
        </p:nvSpPr>
        <p:spPr>
          <a:xfrm>
            <a:off x="361731" y="81638"/>
            <a:ext cx="6466666" cy="383756"/>
          </a:xfrm>
          <a:prstGeom prst="rect">
            <a:avLst/>
          </a:prstGeom>
        </p:spPr>
        <p:txBody>
          <a:bodyPr vert="horz" wrap="square" lIns="0" tIns="5776" rIns="0" bIns="0" rtlCol="0" anchor="ctr" anchorCtr="0">
            <a:spAutoFit/>
          </a:bodyPr>
          <a:lstStyle/>
          <a:p>
            <a:pPr marL="5776">
              <a:lnSpc>
                <a:spcPct val="100000"/>
              </a:lnSpc>
              <a:spcBef>
                <a:spcPts val="46"/>
              </a:spcBef>
            </a:pPr>
            <a:r>
              <a:rPr sz="2456" dirty="0">
                <a:solidFill>
                  <a:srgbClr val="FFFFFF"/>
                </a:solidFill>
              </a:rPr>
              <a:t>Designing</a:t>
            </a:r>
            <a:r>
              <a:rPr sz="2456" spc="-16" dirty="0">
                <a:solidFill>
                  <a:srgbClr val="FFFFFF"/>
                </a:solidFill>
              </a:rPr>
              <a:t> </a:t>
            </a:r>
            <a:r>
              <a:rPr sz="2456" spc="-5" dirty="0">
                <a:solidFill>
                  <a:srgbClr val="FFFFFF"/>
                </a:solidFill>
              </a:rPr>
              <a:t>Questions</a:t>
            </a:r>
            <a:r>
              <a:rPr lang="en-US" sz="2456" spc="-5" dirty="0">
                <a:solidFill>
                  <a:srgbClr val="FFFFFF"/>
                </a:solidFill>
              </a:rPr>
              <a:t> (From Week 5 Lecture)</a:t>
            </a:r>
            <a:endParaRPr sz="2456" dirty="0"/>
          </a:p>
        </p:txBody>
      </p:sp>
      <p:sp>
        <p:nvSpPr>
          <p:cNvPr id="7" name="object 7"/>
          <p:cNvSpPr txBox="1"/>
          <p:nvPr/>
        </p:nvSpPr>
        <p:spPr>
          <a:xfrm>
            <a:off x="5551352" y="4990751"/>
            <a:ext cx="3455474" cy="102592"/>
          </a:xfrm>
          <a:prstGeom prst="rect">
            <a:avLst/>
          </a:prstGeom>
        </p:spPr>
        <p:txBody>
          <a:bodyPr vert="horz" wrap="square" lIns="0" tIns="0" rIns="0" bIns="0" rtlCol="0">
            <a:spAutoFit/>
          </a:bodyPr>
          <a:lstStyle/>
          <a:p>
            <a:pPr marL="5776">
              <a:lnSpc>
                <a:spcPts val="762"/>
              </a:lnSpc>
            </a:pPr>
            <a:r>
              <a:rPr sz="728" spc="-39" dirty="0">
                <a:latin typeface="Verdana"/>
                <a:cs typeface="Verdana"/>
              </a:rPr>
              <a:t>Interaction</a:t>
            </a:r>
            <a:r>
              <a:rPr sz="728" spc="-139" dirty="0">
                <a:latin typeface="Verdana"/>
                <a:cs typeface="Verdana"/>
              </a:rPr>
              <a:t> </a:t>
            </a:r>
            <a:r>
              <a:rPr sz="728" spc="-39" dirty="0">
                <a:latin typeface="Verdana"/>
                <a:cs typeface="Verdana"/>
              </a:rPr>
              <a:t>Design</a:t>
            </a:r>
            <a:r>
              <a:rPr sz="728" spc="-130" dirty="0">
                <a:latin typeface="Verdana"/>
                <a:cs typeface="Verdana"/>
              </a:rPr>
              <a:t> </a:t>
            </a:r>
            <a:r>
              <a:rPr sz="728" spc="-46" dirty="0">
                <a:latin typeface="Verdana"/>
                <a:cs typeface="Verdana"/>
              </a:rPr>
              <a:t>:Beyond</a:t>
            </a:r>
            <a:r>
              <a:rPr sz="728" spc="-155" dirty="0">
                <a:latin typeface="Verdana"/>
                <a:cs typeface="Verdana"/>
              </a:rPr>
              <a:t> </a:t>
            </a:r>
            <a:r>
              <a:rPr sz="728" spc="-75" dirty="0">
                <a:latin typeface="Verdana"/>
                <a:cs typeface="Verdana"/>
              </a:rPr>
              <a:t>Human-</a:t>
            </a:r>
            <a:r>
              <a:rPr sz="728" spc="-32" dirty="0">
                <a:latin typeface="Verdana"/>
                <a:cs typeface="Verdana"/>
              </a:rPr>
              <a:t>Computer</a:t>
            </a:r>
            <a:r>
              <a:rPr sz="728" spc="-146" dirty="0">
                <a:latin typeface="Verdana"/>
                <a:cs typeface="Verdana"/>
              </a:rPr>
              <a:t> </a:t>
            </a:r>
            <a:r>
              <a:rPr sz="728" spc="-46" dirty="0">
                <a:latin typeface="Verdana"/>
                <a:cs typeface="Verdana"/>
              </a:rPr>
              <a:t>Interaction.</a:t>
            </a:r>
            <a:r>
              <a:rPr sz="728" spc="-134" dirty="0">
                <a:latin typeface="Verdana"/>
                <a:cs typeface="Verdana"/>
              </a:rPr>
              <a:t> </a:t>
            </a:r>
            <a:r>
              <a:rPr sz="728" spc="-25" dirty="0">
                <a:latin typeface="Verdana"/>
                <a:cs typeface="Verdana"/>
              </a:rPr>
              <a:t>Preece,</a:t>
            </a:r>
            <a:r>
              <a:rPr sz="728" spc="-143" dirty="0">
                <a:latin typeface="Verdana"/>
                <a:cs typeface="Verdana"/>
              </a:rPr>
              <a:t> </a:t>
            </a:r>
            <a:r>
              <a:rPr sz="728" spc="-29" dirty="0">
                <a:latin typeface="Verdana"/>
                <a:cs typeface="Verdana"/>
              </a:rPr>
              <a:t>Rodgers</a:t>
            </a:r>
            <a:r>
              <a:rPr sz="728" spc="-116" dirty="0">
                <a:latin typeface="Verdana"/>
                <a:cs typeface="Verdana"/>
              </a:rPr>
              <a:t> </a:t>
            </a:r>
            <a:r>
              <a:rPr sz="728" spc="84" dirty="0">
                <a:latin typeface="Verdana"/>
                <a:cs typeface="Verdana"/>
              </a:rPr>
              <a:t>&amp;</a:t>
            </a:r>
            <a:r>
              <a:rPr sz="728" spc="-95" dirty="0">
                <a:latin typeface="Verdana"/>
                <a:cs typeface="Verdana"/>
              </a:rPr>
              <a:t> </a:t>
            </a:r>
            <a:r>
              <a:rPr sz="728" spc="-50" dirty="0">
                <a:latin typeface="Verdana"/>
                <a:cs typeface="Verdana"/>
              </a:rPr>
              <a:t>Sharp.</a:t>
            </a:r>
            <a:endParaRPr sz="728">
              <a:latin typeface="Verdana"/>
              <a:cs typeface="Verdana"/>
            </a:endParaRPr>
          </a:p>
        </p:txBody>
      </p:sp>
      <p:sp>
        <p:nvSpPr>
          <p:cNvPr id="8" name="Slide Number Placeholder 7">
            <a:extLst>
              <a:ext uri="{FF2B5EF4-FFF2-40B4-BE49-F238E27FC236}">
                <a16:creationId xmlns:a16="http://schemas.microsoft.com/office/drawing/2014/main" id="{F3E7FE00-BBEE-69BB-2D9C-498457E2F4C4}"/>
              </a:ext>
            </a:extLst>
          </p:cNvPr>
          <p:cNvSpPr>
            <a:spLocks noGrp="1"/>
          </p:cNvSpPr>
          <p:nvPr>
            <p:ph type="sldNum" sz="quarter" idx="12"/>
          </p:nvPr>
        </p:nvSpPr>
        <p:spPr/>
        <p:txBody>
          <a:bodyPr/>
          <a:lstStyle/>
          <a:p>
            <a:fld id="{600B77EB-74DE-40E4-96D7-EEA86E446AE2}" type="slidenum">
              <a:rPr lang="en-AU" smtClean="0"/>
              <a:t>6</a:t>
            </a:fld>
            <a:endParaRPr lang="en-AU"/>
          </a:p>
        </p:txBody>
      </p:sp>
      <p:sp>
        <p:nvSpPr>
          <p:cNvPr id="10" name="TextBox 9">
            <a:extLst>
              <a:ext uri="{FF2B5EF4-FFF2-40B4-BE49-F238E27FC236}">
                <a16:creationId xmlns:a16="http://schemas.microsoft.com/office/drawing/2014/main" id="{E6DC1C72-51E8-3CD7-45CA-8BCDC0C3D615}"/>
              </a:ext>
            </a:extLst>
          </p:cNvPr>
          <p:cNvSpPr txBox="1"/>
          <p:nvPr/>
        </p:nvSpPr>
        <p:spPr>
          <a:xfrm>
            <a:off x="1848726" y="3343692"/>
            <a:ext cx="5123573" cy="338554"/>
          </a:xfrm>
          <a:prstGeom prst="rect">
            <a:avLst/>
          </a:prstGeom>
          <a:noFill/>
        </p:spPr>
        <p:txBody>
          <a:bodyPr wrap="square">
            <a:spAutoFit/>
          </a:bodyPr>
          <a:lstStyle/>
          <a:p>
            <a:pPr marL="5776"/>
            <a:r>
              <a:rPr lang="en-US" sz="1600" b="1" i="1" spc="-5" dirty="0">
                <a:solidFill>
                  <a:schemeClr val="accent1"/>
                </a:solidFill>
                <a:latin typeface="Calibri"/>
                <a:cs typeface="Calibri"/>
              </a:rPr>
              <a:t>(Today we will cover how this can be collected in Unity)</a:t>
            </a:r>
            <a:endParaRPr lang="en-US" sz="1600" b="1" dirty="0">
              <a:solidFill>
                <a:schemeClr val="accent1"/>
              </a:solidFill>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4050506" cy="351792"/>
          </a:xfrm>
        </p:spPr>
        <p:txBody>
          <a:bodyPr/>
          <a:lstStyle/>
          <a:p>
            <a:r>
              <a:rPr lang="en-US" dirty="0"/>
              <a:t>Collecting Quantitative Data In Unity  - Singleton</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522801"/>
            <a:ext cx="4050506" cy="2753915"/>
          </a:xfrm>
        </p:spPr>
        <p:txBody>
          <a:bodyPr/>
          <a:lstStyle/>
          <a:p>
            <a:r>
              <a:rPr lang="en-US" sz="1400" dirty="0"/>
              <a:t>The Singleton Pattern allows you to define classes at the global scope and directly use their methods and properties. In a nutshell, it allows you to manage and collect quantitative data centrally.</a:t>
            </a:r>
          </a:p>
          <a:p>
            <a:endParaRPr lang="en-US" sz="1400" dirty="0"/>
          </a:p>
          <a:p>
            <a:r>
              <a:rPr lang="en-US" sz="1400" dirty="0">
                <a:solidFill>
                  <a:schemeClr val="accent4"/>
                </a:solidFill>
              </a:rPr>
              <a:t>Note: There can be only one singleton for the same class in your scene.</a:t>
            </a:r>
          </a:p>
          <a:p>
            <a:r>
              <a:rPr lang="en-US" sz="1400" dirty="0">
                <a:solidFill>
                  <a:schemeClr val="accent4"/>
                </a:solidFill>
              </a:rPr>
              <a:t>You need to attach a singleton class to an empty </a:t>
            </a:r>
            <a:r>
              <a:rPr lang="en-US" sz="1400" dirty="0" err="1">
                <a:solidFill>
                  <a:schemeClr val="accent4"/>
                </a:solidFill>
              </a:rPr>
              <a:t>GameObject</a:t>
            </a:r>
            <a:endParaRPr lang="en-US" sz="1400" dirty="0">
              <a:solidFill>
                <a:schemeClr val="accent4"/>
              </a:solidFill>
            </a:endParaRPr>
          </a:p>
          <a:p>
            <a:endParaRPr lang="en-US" sz="1400" dirty="0"/>
          </a:p>
          <a:p>
            <a:r>
              <a:rPr lang="en-AU" sz="1400" dirty="0"/>
              <a:t>More on Singleton: </a:t>
            </a:r>
            <a:r>
              <a:rPr lang="en-AU" sz="1400" dirty="0">
                <a:hlinkClick r:id="rId2"/>
              </a:rPr>
              <a:t>Singleton Design Pattern (credit: Richard)</a:t>
            </a:r>
            <a:endParaRPr lang="en-AU" sz="1400" dirty="0"/>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7</a:t>
            </a:fld>
            <a:endParaRPr lang="en-AU"/>
          </a:p>
        </p:txBody>
      </p:sp>
      <p:sp>
        <p:nvSpPr>
          <p:cNvPr id="6" name="Rectangle 1">
            <a:extLst>
              <a:ext uri="{FF2B5EF4-FFF2-40B4-BE49-F238E27FC236}">
                <a16:creationId xmlns:a16="http://schemas.microsoft.com/office/drawing/2014/main" id="{B24D8704-9D2D-070F-BECE-9165044A8AAF}"/>
              </a:ext>
            </a:extLst>
          </p:cNvPr>
          <p:cNvSpPr>
            <a:spLocks noChangeArrowheads="1"/>
          </p:cNvSpPr>
          <p:nvPr/>
        </p:nvSpPr>
        <p:spPr bwMode="auto">
          <a:xfrm>
            <a:off x="5920740" y="1590046"/>
            <a:ext cx="3223260" cy="3277820"/>
          </a:xfrm>
          <a:prstGeom prst="rect">
            <a:avLst/>
          </a:prstGeom>
          <a:solidFill>
            <a:srgbClr val="2626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C95EB"/>
                </a:solidFill>
                <a:effectLst/>
                <a:latin typeface="Arial Unicode MS"/>
                <a:ea typeface="JetBrains Mono"/>
              </a:rPr>
              <a:t>public class </a:t>
            </a:r>
            <a:r>
              <a:rPr kumimoji="0" lang="en-US" altLang="en-US" sz="900" b="1" i="0" u="none" strike="noStrike" cap="none" normalizeH="0" baseline="0" dirty="0" err="1">
                <a:ln>
                  <a:noFill/>
                </a:ln>
                <a:solidFill>
                  <a:srgbClr val="D0D0D0"/>
                </a:solidFill>
                <a:effectLst/>
                <a:latin typeface="Arial Unicode MS"/>
                <a:ea typeface="JetBrains Mono"/>
              </a:rPr>
              <a:t>DataManager</a:t>
            </a:r>
            <a:r>
              <a:rPr kumimoji="0" lang="en-US" altLang="en-US" sz="900" b="1"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MonoBehaviour</a:t>
            </a:r>
            <a:br>
              <a:rPr kumimoji="0" lang="en-US" altLang="en-US" sz="900" b="0" i="0" u="none" strike="noStrike" cap="none" normalizeH="0" baseline="0" dirty="0">
                <a:ln>
                  <a:noFill/>
                </a:ln>
                <a:solidFill>
                  <a:srgbClr val="C191FF"/>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#region </a:t>
            </a:r>
            <a:r>
              <a:rPr kumimoji="0" lang="en-US" altLang="en-US" sz="900" b="0" i="0" u="none" strike="noStrike" cap="none" normalizeH="0" baseline="0" dirty="0">
                <a:ln>
                  <a:noFill/>
                </a:ln>
                <a:solidFill>
                  <a:srgbClr val="D0D0D0"/>
                </a:solidFill>
                <a:effectLst/>
                <a:latin typeface="Arial Unicode MS"/>
                <a:ea typeface="JetBrains Mono"/>
              </a:rPr>
              <a:t>Singleton</a:t>
            </a:r>
            <a:br>
              <a:rPr kumimoji="0" lang="en-US" altLang="en-US" sz="900" b="0" i="0" u="none" strike="noStrike" cap="none" normalizeH="0" baseline="0" dirty="0">
                <a:ln>
                  <a:noFill/>
                </a:ln>
                <a:solidFill>
                  <a:srgbClr val="D0D0D0"/>
                </a:solidFill>
                <a:effectLst/>
                <a:latin typeface="Arial Unicode MS"/>
                <a:ea typeface="JetBrains Mono"/>
              </a:rPr>
            </a:br>
            <a:r>
              <a:rPr kumimoji="0" lang="en-US" altLang="en-US" sz="900" b="0" i="0" u="none" strike="noStrike" cap="none" normalizeH="0" baseline="0" dirty="0">
                <a:ln>
                  <a:noFill/>
                </a:ln>
                <a:solidFill>
                  <a:srgbClr val="D0D0D0"/>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This is how you declare a class as a singleton, meaning that only one instance of this class can exist at a time.</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static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a:ln>
                  <a:noFill/>
                </a:ln>
                <a:solidFill>
                  <a:srgbClr val="C191FF"/>
                </a:solidFill>
                <a:effectLst/>
                <a:latin typeface="Arial Unicode MS"/>
                <a:ea typeface="JetBrains Mono"/>
              </a:rPr>
              <a:t> </a:t>
            </a:r>
            <a:r>
              <a:rPr kumimoji="0" lang="en-US" altLang="en-US" sz="900" b="0" i="0" u="none" strike="noStrike" cap="none" normalizeH="0" baseline="0" dirty="0">
                <a:ln>
                  <a:noFill/>
                </a:ln>
                <a:solidFill>
                  <a:srgbClr val="66C3CC"/>
                </a:solidFill>
                <a:effectLst/>
                <a:latin typeface="Arial Unicode MS"/>
                <a:ea typeface="JetBrains Mono"/>
              </a:rPr>
              <a:t>Instance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#endregion</a:t>
            </a:r>
            <a:br>
              <a:rPr kumimoji="0" lang="en-US" altLang="en-US" sz="900" b="0" i="0" u="none" strike="noStrike" cap="none" normalizeH="0" baseline="0" dirty="0">
                <a:ln>
                  <a:noFill/>
                </a:ln>
                <a:solidFill>
                  <a:srgbClr val="6C95EB"/>
                </a:solidFill>
                <a:effectLst/>
                <a:latin typeface="Arial Unicode MS"/>
                <a:ea typeface="JetBrains Mono"/>
              </a:rPr>
            </a:b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Start is called before the first frame update</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void </a:t>
            </a:r>
            <a:r>
              <a:rPr kumimoji="0" lang="en-US" altLang="en-US" sz="900" b="1" i="0" u="none" strike="noStrike" cap="none" normalizeH="0" baseline="0" dirty="0">
                <a:ln>
                  <a:noFill/>
                </a:ln>
                <a:solidFill>
                  <a:srgbClr val="D0D0D0"/>
                </a:solidFill>
                <a:effectLst/>
                <a:latin typeface="Arial Unicode MS"/>
                <a:ea typeface="JetBrains Mono"/>
              </a:rPr>
              <a:t>Start</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Make sure that only one instance of this class exists at a time.</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if </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66C3CC"/>
                </a:solidFill>
                <a:effectLst/>
                <a:latin typeface="Arial Unicode MS"/>
                <a:ea typeface="JetBrains Mono"/>
              </a:rPr>
              <a:t>Instance </a:t>
            </a:r>
            <a:r>
              <a:rPr kumimoji="0" lang="en-US" altLang="en-US" sz="900" b="0" i="0" u="none" strike="noStrike" cap="none" normalizeH="0" baseline="0" dirty="0">
                <a:ln>
                  <a:noFill/>
                </a:ln>
                <a:solidFill>
                  <a:srgbClr val="39CC9B"/>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null</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6C3CC"/>
                </a:solidFill>
                <a:effectLst/>
                <a:latin typeface="Arial Unicode MS"/>
                <a:ea typeface="JetBrains Mono"/>
              </a:rPr>
              <a:t>Instance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this</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else</a:t>
            </a:r>
            <a:br>
              <a:rPr kumimoji="0" lang="en-US" altLang="en-US" sz="900" b="0" i="0" u="none" strike="noStrike" cap="none" normalizeH="0" baseline="0" dirty="0">
                <a:ln>
                  <a:noFill/>
                </a:ln>
                <a:solidFill>
                  <a:srgbClr val="6C95EB"/>
                </a:solidFill>
                <a:effectLst/>
                <a:latin typeface="Arial Unicode MS"/>
                <a:ea typeface="JetBrains Mono"/>
              </a:rPr>
            </a:br>
            <a:r>
              <a:rPr kumimoji="0" lang="en-US" altLang="en-US" sz="900" b="0" i="0" u="none" strike="noStrike" cap="none" normalizeH="0" baseline="0" dirty="0">
                <a:ln>
                  <a:noFill/>
                </a:ln>
                <a:solidFill>
                  <a:srgbClr val="6C95EB"/>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39CC9B"/>
                </a:solidFill>
                <a:effectLst/>
                <a:latin typeface="Arial Unicode MS"/>
                <a:ea typeface="JetBrains Mono"/>
              </a:rPr>
              <a:t>Destroy</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6C95EB"/>
                </a:solidFill>
                <a:effectLst/>
                <a:latin typeface="Arial Unicode MS"/>
                <a:ea typeface="JetBrains Mono"/>
              </a:rPr>
              <a:t>this</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B4F68F3F-FC84-4663-941A-A8DF6A587BE3}"/>
              </a:ext>
            </a:extLst>
          </p:cNvPr>
          <p:cNvPicPr>
            <a:picLocks noChangeAspect="1"/>
          </p:cNvPicPr>
          <p:nvPr/>
        </p:nvPicPr>
        <p:blipFill>
          <a:blip r:embed="rId3"/>
          <a:stretch>
            <a:fillRect/>
          </a:stretch>
        </p:blipFill>
        <p:spPr>
          <a:xfrm>
            <a:off x="4572000" y="645114"/>
            <a:ext cx="4572000" cy="944932"/>
          </a:xfrm>
          <a:prstGeom prst="rect">
            <a:avLst/>
          </a:prstGeom>
        </p:spPr>
      </p:pic>
    </p:spTree>
    <p:extLst>
      <p:ext uri="{BB962C8B-B14F-4D97-AF65-F5344CB8AC3E}">
        <p14:creationId xmlns:p14="http://schemas.microsoft.com/office/powerpoint/2010/main" val="342479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4668344" cy="351792"/>
          </a:xfrm>
        </p:spPr>
        <p:txBody>
          <a:bodyPr/>
          <a:lstStyle/>
          <a:p>
            <a:r>
              <a:rPr lang="en-US" dirty="0"/>
              <a:t>Collecting Quantitative Data In Unity  - Error Rate</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271341"/>
            <a:ext cx="4606766" cy="2753915"/>
          </a:xfrm>
        </p:spPr>
        <p:txBody>
          <a:bodyPr/>
          <a:lstStyle/>
          <a:p>
            <a:r>
              <a:rPr lang="en-US" sz="1400" dirty="0"/>
              <a:t>Suppose we have a feature in our prototype which can be activated when the user performs a thumb-up gesture while within 3 </a:t>
            </a:r>
            <a:r>
              <a:rPr lang="en-US" sz="1400" dirty="0" err="1"/>
              <a:t>metres</a:t>
            </a:r>
            <a:r>
              <a:rPr lang="en-US" sz="1400" dirty="0"/>
              <a:t> to a cube (adopted from week 6’s studio), a question to ask could be ‘how intuitive/easy it is for users to achieve the goal of activating my feature?</a:t>
            </a:r>
          </a:p>
          <a:p>
            <a:endParaRPr lang="en-US" sz="1400" dirty="0"/>
          </a:p>
          <a:p>
            <a:r>
              <a:rPr lang="en-US" sz="1400" dirty="0"/>
              <a:t>One way to measure this is to measure the error rate, i.e., the number of times the user (un)successfully triggers the feature divided by the total number of trials. We can use a Singleton data manager for this.</a:t>
            </a:r>
          </a:p>
          <a:p>
            <a:endParaRPr lang="en-US" sz="1400" dirty="0"/>
          </a:p>
          <a:p>
            <a:r>
              <a:rPr lang="en-US" sz="1400" dirty="0">
                <a:solidFill>
                  <a:schemeClr val="accent4"/>
                </a:solidFill>
              </a:rPr>
              <a:t>Note: this is a very simplified example but the logic for you to apply into your prototype is the same.</a:t>
            </a:r>
            <a:endParaRPr lang="en-AU" sz="1400" dirty="0">
              <a:solidFill>
                <a:schemeClr val="accent4"/>
              </a:solidFill>
            </a:endParaRPr>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8</a:t>
            </a:fld>
            <a:endParaRPr lang="en-AU"/>
          </a:p>
        </p:txBody>
      </p:sp>
      <p:pic>
        <p:nvPicPr>
          <p:cNvPr id="8" name="Picture 7">
            <a:extLst>
              <a:ext uri="{FF2B5EF4-FFF2-40B4-BE49-F238E27FC236}">
                <a16:creationId xmlns:a16="http://schemas.microsoft.com/office/drawing/2014/main" id="{27474F80-1D65-4CBC-55E0-DA0705D9C2ED}"/>
              </a:ext>
            </a:extLst>
          </p:cNvPr>
          <p:cNvPicPr>
            <a:picLocks noChangeAspect="1"/>
          </p:cNvPicPr>
          <p:nvPr/>
        </p:nvPicPr>
        <p:blipFill>
          <a:blip r:embed="rId2"/>
          <a:stretch>
            <a:fillRect/>
          </a:stretch>
        </p:blipFill>
        <p:spPr>
          <a:xfrm>
            <a:off x="6127642" y="0"/>
            <a:ext cx="3016358" cy="5143500"/>
          </a:xfrm>
          <a:prstGeom prst="rect">
            <a:avLst/>
          </a:prstGeom>
        </p:spPr>
      </p:pic>
      <p:sp>
        <p:nvSpPr>
          <p:cNvPr id="6" name="Rectangle 1">
            <a:extLst>
              <a:ext uri="{FF2B5EF4-FFF2-40B4-BE49-F238E27FC236}">
                <a16:creationId xmlns:a16="http://schemas.microsoft.com/office/drawing/2014/main" id="{6CC954D4-FF75-52AB-D00F-6791DEACFA81}"/>
              </a:ext>
            </a:extLst>
          </p:cNvPr>
          <p:cNvSpPr>
            <a:spLocks noChangeArrowheads="1"/>
          </p:cNvSpPr>
          <p:nvPr/>
        </p:nvSpPr>
        <p:spPr bwMode="auto">
          <a:xfrm>
            <a:off x="5585460" y="642220"/>
            <a:ext cx="3558540" cy="2585323"/>
          </a:xfrm>
          <a:prstGeom prst="rect">
            <a:avLst/>
          </a:prstGeom>
          <a:solidFill>
            <a:srgbClr val="2626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C95EB"/>
                </a:solidFill>
                <a:effectLst/>
                <a:latin typeface="Arial Unicode MS"/>
                <a:ea typeface="JetBrains Mono"/>
              </a:rPr>
              <a:t>public class </a:t>
            </a:r>
            <a:r>
              <a:rPr kumimoji="0" lang="en-US" altLang="en-US" sz="900" b="1" i="0" u="none" strike="noStrike" cap="none" normalizeH="0" baseline="0" dirty="0" err="1">
                <a:ln>
                  <a:noFill/>
                </a:ln>
                <a:solidFill>
                  <a:srgbClr val="D0D0D0"/>
                </a:solidFill>
                <a:effectLst/>
                <a:latin typeface="Arial Unicode MS"/>
                <a:ea typeface="JetBrains Mono"/>
              </a:rPr>
              <a:t>MyImaginaryFeature</a:t>
            </a:r>
            <a:r>
              <a:rPr kumimoji="0" lang="en-US" altLang="en-US" sz="900" b="1"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MonoBehaviour</a:t>
            </a:r>
            <a:br>
              <a:rPr kumimoji="0" lang="en-US" altLang="en-US" sz="900" b="0" i="0" u="none" strike="noStrike" cap="none" normalizeH="0" baseline="0" dirty="0">
                <a:ln>
                  <a:noFill/>
                </a:ln>
                <a:solidFill>
                  <a:srgbClr val="C191FF"/>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a:t>
            </a:r>
            <a:r>
              <a:rPr kumimoji="0" lang="en-US" altLang="en-US" sz="900" b="0" i="0" u="none" strike="noStrike" cap="none" normalizeH="0" baseline="0" dirty="0">
                <a:ln>
                  <a:noFill/>
                </a:ln>
                <a:solidFill>
                  <a:srgbClr val="C191FF"/>
                </a:solidFill>
                <a:effectLst/>
                <a:latin typeface="Arial Unicode MS"/>
                <a:ea typeface="JetBrains Mono"/>
              </a:rPr>
              <a:t>Transform </a:t>
            </a:r>
            <a:r>
              <a:rPr kumimoji="0" lang="en-US" altLang="en-US" sz="900" b="1" i="0" u="none" strike="noStrike" cap="none" normalizeH="0" baseline="0" dirty="0">
                <a:ln>
                  <a:noFill/>
                </a:ln>
                <a:solidFill>
                  <a:srgbClr val="D0D0D0"/>
                </a:solidFill>
                <a:effectLst/>
                <a:latin typeface="Arial Unicode MS"/>
                <a:ea typeface="JetBrains Mono"/>
              </a:rPr>
              <a:t>cube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a:t>
            </a:r>
            <a:r>
              <a:rPr kumimoji="0" lang="en-US" altLang="en-US" sz="900" b="0" i="0" u="none" strike="noStrike" cap="none" normalizeH="0" baseline="0" dirty="0">
                <a:ln>
                  <a:noFill/>
                </a:ln>
                <a:solidFill>
                  <a:srgbClr val="C191FF"/>
                </a:solidFill>
                <a:effectLst/>
                <a:latin typeface="Arial Unicode MS"/>
                <a:ea typeface="JetBrains Mono"/>
              </a:rPr>
              <a:t>Transform </a:t>
            </a:r>
            <a:r>
              <a:rPr kumimoji="0" lang="en-US" altLang="en-US" sz="900" b="1" i="0" u="none" strike="noStrike" cap="none" normalizeH="0" baseline="0" dirty="0" err="1">
                <a:ln>
                  <a:noFill/>
                </a:ln>
                <a:solidFill>
                  <a:srgbClr val="D0D0D0"/>
                </a:solidFill>
                <a:effectLst/>
                <a:latin typeface="Arial Unicode MS"/>
                <a:ea typeface="JetBrains Mono"/>
              </a:rPr>
              <a:t>userCam</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void </a:t>
            </a:r>
            <a:r>
              <a:rPr kumimoji="0" lang="en-US" altLang="en-US" sz="900" b="0" i="0" u="none" strike="noStrike" cap="none" normalizeH="0" baseline="0" dirty="0" err="1">
                <a:ln>
                  <a:noFill/>
                </a:ln>
                <a:solidFill>
                  <a:srgbClr val="787878"/>
                </a:solidFill>
                <a:effectLst/>
                <a:latin typeface="Arial Unicode MS"/>
                <a:ea typeface="JetBrains Mono"/>
              </a:rPr>
              <a:t>ActivateFeature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if </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E1BFFF"/>
                </a:solidFill>
                <a:effectLst/>
                <a:latin typeface="Arial Unicode MS"/>
                <a:ea typeface="JetBrains Mono"/>
              </a:rPr>
              <a:t>Vector3</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39CC9B"/>
                </a:solidFill>
                <a:effectLst/>
                <a:latin typeface="Arial Unicode MS"/>
                <a:ea typeface="JetBrains Mono"/>
              </a:rPr>
              <a:t>Distance</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cube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position</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66C3CC"/>
                </a:solidFill>
                <a:effectLst/>
                <a:latin typeface="Arial Unicode MS"/>
                <a:ea typeface="JetBrains Mono"/>
              </a:rPr>
              <a:t>userCam</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position</a:t>
            </a:r>
            <a:r>
              <a:rPr kumimoji="0" lang="en-US" altLang="en-US" sz="900" b="0" i="0" u="none" strike="noStrike" cap="none" normalizeH="0" baseline="0" dirty="0">
                <a:ln>
                  <a:noFill/>
                </a:ln>
                <a:solidFill>
                  <a:srgbClr val="BDBDBD"/>
                </a:solidFill>
                <a:effectLst/>
                <a:latin typeface="Arial Unicode MS"/>
                <a:ea typeface="JetBrains Mono"/>
              </a:rPr>
              <a:t>) &gt; </a:t>
            </a:r>
            <a:r>
              <a:rPr kumimoji="0" lang="en-US" altLang="en-US" sz="900" b="0" i="0" u="none" strike="noStrike" cap="none" normalizeH="0" baseline="0" dirty="0">
                <a:ln>
                  <a:noFill/>
                </a:ln>
                <a:solidFill>
                  <a:srgbClr val="ED94C0"/>
                </a:solidFill>
                <a:effectLst/>
                <a:latin typeface="Arial Unicode MS"/>
                <a:ea typeface="JetBrains Mono"/>
              </a:rPr>
              <a:t>3f</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C191FF"/>
                </a:solidFill>
                <a:effectLst/>
                <a:latin typeface="Arial Unicode MS"/>
                <a:ea typeface="JetBrains Mono"/>
              </a:rPr>
              <a:t>// Nothing happens </a:t>
            </a:r>
            <a:r>
              <a:rPr kumimoji="0" lang="en-US" altLang="en-US" sz="900" b="0" i="0" u="none" strike="noStrike" cap="none" normalizeH="0" baseline="0" dirty="0" err="1">
                <a:ln>
                  <a:noFill/>
                </a:ln>
                <a:solidFill>
                  <a:srgbClr val="C191FF"/>
                </a:solidFill>
                <a:effectLst/>
                <a:latin typeface="Arial Unicode MS"/>
                <a:ea typeface="JetBrains Mono"/>
              </a:rPr>
              <a:t>cuz</a:t>
            </a:r>
            <a:r>
              <a:rPr kumimoji="0" lang="en-US" altLang="en-US" sz="900" b="0" i="0" u="none" strike="noStrike" cap="none" normalizeH="0" baseline="0" dirty="0">
                <a:ln>
                  <a:noFill/>
                </a:ln>
                <a:solidFill>
                  <a:srgbClr val="C191FF"/>
                </a:solidFill>
                <a:effectLst/>
                <a:latin typeface="Arial Unicode MS"/>
                <a:ea typeface="JetBrains Mono"/>
              </a:rPr>
              <a:t> you are not within 3 </a:t>
            </a:r>
            <a:r>
              <a:rPr kumimoji="0" lang="en-US" altLang="en-US" sz="900" b="0" i="0" u="none" strike="noStrike" cap="none" normalizeH="0" baseline="0" dirty="0" err="1">
                <a:ln>
                  <a:noFill/>
                </a:ln>
                <a:solidFill>
                  <a:srgbClr val="C191FF"/>
                </a:solidFill>
                <a:effectLst/>
                <a:latin typeface="Arial Unicode MS"/>
                <a:ea typeface="JetBrains Mono"/>
              </a:rPr>
              <a:t>metres</a:t>
            </a:r>
            <a:r>
              <a:rPr lang="en-US" altLang="en-US" sz="900" dirty="0">
                <a:solidFill>
                  <a:srgbClr val="C191FF"/>
                </a:solidFill>
                <a:latin typeface="Arial Unicode MS"/>
                <a:ea typeface="JetBrains Mono"/>
              </a:rPr>
              <a:t> from the cube</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else</a:t>
            </a:r>
            <a:br>
              <a:rPr kumimoji="0" lang="en-US" altLang="en-US" sz="900" b="0" i="0" u="none" strike="noStrike" cap="none" normalizeH="0" baseline="0" dirty="0">
                <a:ln>
                  <a:noFill/>
                </a:ln>
                <a:solidFill>
                  <a:srgbClr val="6C95EB"/>
                </a:solidFill>
                <a:effectLst/>
                <a:latin typeface="Arial Unicode MS"/>
                <a:ea typeface="JetBrains Mono"/>
              </a:rPr>
            </a:br>
            <a:r>
              <a:rPr kumimoji="0" lang="en-US" altLang="en-US" sz="900" b="0" i="0" u="none" strike="noStrike" cap="none" normalizeH="0" baseline="0" dirty="0">
                <a:ln>
                  <a:noFill/>
                </a:ln>
                <a:solidFill>
                  <a:srgbClr val="6C95EB"/>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TODO: your actual feature to be implemented here</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794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9A21-18D7-DFE1-281D-318ED5899D78}"/>
              </a:ext>
            </a:extLst>
          </p:cNvPr>
          <p:cNvSpPr>
            <a:spLocks noGrp="1"/>
          </p:cNvSpPr>
          <p:nvPr>
            <p:ph type="title"/>
          </p:nvPr>
        </p:nvSpPr>
        <p:spPr>
          <a:xfrm>
            <a:off x="521494" y="572970"/>
            <a:ext cx="4286726" cy="351792"/>
          </a:xfrm>
        </p:spPr>
        <p:txBody>
          <a:bodyPr/>
          <a:lstStyle/>
          <a:p>
            <a:r>
              <a:rPr lang="en-US" dirty="0"/>
              <a:t>Collecting Quantitative Data In Unity  - Error Rate</a:t>
            </a:r>
            <a:endParaRPr lang="en-AU" dirty="0"/>
          </a:p>
        </p:txBody>
      </p:sp>
      <p:sp>
        <p:nvSpPr>
          <p:cNvPr id="3" name="Content Placeholder 2">
            <a:extLst>
              <a:ext uri="{FF2B5EF4-FFF2-40B4-BE49-F238E27FC236}">
                <a16:creationId xmlns:a16="http://schemas.microsoft.com/office/drawing/2014/main" id="{13B87EBD-3005-5A95-7FE6-60D80EB21200}"/>
              </a:ext>
            </a:extLst>
          </p:cNvPr>
          <p:cNvSpPr>
            <a:spLocks noGrp="1"/>
          </p:cNvSpPr>
          <p:nvPr>
            <p:ph idx="1"/>
          </p:nvPr>
        </p:nvSpPr>
        <p:spPr>
          <a:xfrm>
            <a:off x="521494" y="1522801"/>
            <a:ext cx="3852386" cy="2753915"/>
          </a:xfrm>
        </p:spPr>
        <p:txBody>
          <a:bodyPr/>
          <a:lstStyle/>
          <a:p>
            <a:r>
              <a:rPr lang="en-US" sz="1400" dirty="0"/>
              <a:t>One way to measure this is to measure the error rate, i.e., the number of times the user (un)successfully triggers the feature divided by the total number of trials. We can use a Singleton data manager for this.</a:t>
            </a:r>
          </a:p>
          <a:p>
            <a:endParaRPr lang="en-US" sz="1400" dirty="0"/>
          </a:p>
          <a:p>
            <a:r>
              <a:rPr lang="en-US" sz="1400" dirty="0">
                <a:solidFill>
                  <a:schemeClr val="accent4"/>
                </a:solidFill>
              </a:rPr>
              <a:t>You can access properties of the Singleton class from your other scripts by invoking ‘</a:t>
            </a:r>
            <a:r>
              <a:rPr lang="en-US" sz="1400" dirty="0" err="1">
                <a:solidFill>
                  <a:schemeClr val="accent4"/>
                </a:solidFill>
              </a:rPr>
              <a:t>NameofSingleton.Instance.NameofProperty</a:t>
            </a:r>
            <a:r>
              <a:rPr lang="en-US" sz="1400" dirty="0">
                <a:solidFill>
                  <a:schemeClr val="accent4"/>
                </a:solidFill>
              </a:rPr>
              <a:t>’</a:t>
            </a:r>
            <a:endParaRPr lang="en-AU" sz="1400" dirty="0">
              <a:solidFill>
                <a:schemeClr val="accent4"/>
              </a:solidFill>
            </a:endParaRPr>
          </a:p>
        </p:txBody>
      </p:sp>
      <p:sp>
        <p:nvSpPr>
          <p:cNvPr id="4" name="Footer Placeholder 3">
            <a:extLst>
              <a:ext uri="{FF2B5EF4-FFF2-40B4-BE49-F238E27FC236}">
                <a16:creationId xmlns:a16="http://schemas.microsoft.com/office/drawing/2014/main" id="{070D349C-D900-FB87-70E4-48DB2CFCC59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15307A3-4F09-FFC7-3DBC-BBC72F6E797B}"/>
              </a:ext>
            </a:extLst>
          </p:cNvPr>
          <p:cNvSpPr>
            <a:spLocks noGrp="1"/>
          </p:cNvSpPr>
          <p:nvPr>
            <p:ph type="sldNum" sz="quarter" idx="12"/>
          </p:nvPr>
        </p:nvSpPr>
        <p:spPr/>
        <p:txBody>
          <a:bodyPr/>
          <a:lstStyle/>
          <a:p>
            <a:fld id="{600B77EB-74DE-40E4-96D7-EEA86E446AE2}" type="slidenum">
              <a:rPr lang="en-AU" smtClean="0"/>
              <a:t>9</a:t>
            </a:fld>
            <a:endParaRPr lang="en-AU"/>
          </a:p>
        </p:txBody>
      </p:sp>
      <p:sp>
        <p:nvSpPr>
          <p:cNvPr id="6" name="Rectangle 1">
            <a:extLst>
              <a:ext uri="{FF2B5EF4-FFF2-40B4-BE49-F238E27FC236}">
                <a16:creationId xmlns:a16="http://schemas.microsoft.com/office/drawing/2014/main" id="{E80F173B-4299-F38D-1802-A3C506061F32}"/>
              </a:ext>
            </a:extLst>
          </p:cNvPr>
          <p:cNvSpPr>
            <a:spLocks noChangeArrowheads="1"/>
          </p:cNvSpPr>
          <p:nvPr/>
        </p:nvSpPr>
        <p:spPr bwMode="auto">
          <a:xfrm>
            <a:off x="5631180" y="-18363"/>
            <a:ext cx="3512820" cy="2400657"/>
          </a:xfrm>
          <a:prstGeom prst="rect">
            <a:avLst/>
          </a:prstGeom>
          <a:solidFill>
            <a:srgbClr val="2626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6C95EB"/>
                </a:solidFill>
                <a:effectLst/>
                <a:latin typeface="Arial Unicode MS"/>
                <a:ea typeface="JetBrains Mono"/>
              </a:rPr>
              <a:t>public class </a:t>
            </a:r>
            <a:r>
              <a:rPr kumimoji="0" lang="en-US" altLang="en-US" sz="600" b="1" i="0" u="none" strike="noStrike" cap="none" normalizeH="0" baseline="0" dirty="0" err="1">
                <a:ln>
                  <a:noFill/>
                </a:ln>
                <a:solidFill>
                  <a:srgbClr val="D0D0D0"/>
                </a:solidFill>
                <a:effectLst/>
                <a:latin typeface="Arial Unicode MS"/>
                <a:ea typeface="JetBrains Mono"/>
              </a:rPr>
              <a:t>DataManager</a:t>
            </a:r>
            <a:r>
              <a:rPr kumimoji="0" lang="en-US" altLang="en-US" sz="600" b="1" i="0" u="none" strike="noStrike" cap="none" normalizeH="0" baseline="0" dirty="0">
                <a:ln>
                  <a:noFill/>
                </a:ln>
                <a:solidFill>
                  <a:srgbClr val="D0D0D0"/>
                </a:solidFill>
                <a:effectLst/>
                <a:latin typeface="Arial Unicode MS"/>
                <a:ea typeface="JetBrains Mono"/>
              </a:rPr>
              <a:t> </a:t>
            </a:r>
            <a:r>
              <a:rPr kumimoji="0" lang="en-US" altLang="en-US" sz="600" b="0" i="0" u="none" strike="noStrike" cap="none" normalizeH="0" baseline="0" dirty="0">
                <a:ln>
                  <a:noFill/>
                </a:ln>
                <a:solidFill>
                  <a:srgbClr val="D0D0D0"/>
                </a:solidFill>
                <a:effectLst/>
                <a:latin typeface="Arial Unicode MS"/>
                <a:ea typeface="JetBrains Mono"/>
              </a:rPr>
              <a:t>: </a:t>
            </a:r>
            <a:r>
              <a:rPr kumimoji="0" lang="en-US" altLang="en-US" sz="600" b="0" i="0" u="none" strike="noStrike" cap="none" normalizeH="0" baseline="0" dirty="0" err="1">
                <a:ln>
                  <a:noFill/>
                </a:ln>
                <a:solidFill>
                  <a:srgbClr val="C191FF"/>
                </a:solidFill>
                <a:effectLst/>
                <a:latin typeface="Arial Unicode MS"/>
                <a:ea typeface="JetBrains Mono"/>
              </a:rPr>
              <a:t>MonoBehaviour</a:t>
            </a:r>
            <a:br>
              <a:rPr kumimoji="0" lang="en-US" altLang="en-US" sz="600" b="0" i="0" u="none" strike="noStrike" cap="none" normalizeH="0" baseline="0" dirty="0">
                <a:ln>
                  <a:noFill/>
                </a:ln>
                <a:solidFill>
                  <a:srgbClr val="C191FF"/>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#region </a:t>
            </a:r>
            <a:r>
              <a:rPr kumimoji="0" lang="en-US" altLang="en-US" sz="600" b="0" i="0" u="none" strike="noStrike" cap="none" normalizeH="0" baseline="0" dirty="0">
                <a:ln>
                  <a:noFill/>
                </a:ln>
                <a:solidFill>
                  <a:srgbClr val="D0D0D0"/>
                </a:solidFill>
                <a:effectLst/>
                <a:latin typeface="Arial Unicode MS"/>
                <a:ea typeface="JetBrains Mono"/>
              </a:rPr>
              <a:t>Singleton</a:t>
            </a:r>
            <a:br>
              <a:rPr kumimoji="0" lang="en-US" altLang="en-US" sz="600" b="0" i="0" u="none" strike="noStrike" cap="none" normalizeH="0" baseline="0" dirty="0">
                <a:ln>
                  <a:noFill/>
                </a:ln>
                <a:solidFill>
                  <a:srgbClr val="D0D0D0"/>
                </a:solidFill>
                <a:effectLst/>
                <a:latin typeface="Arial Unicode MS"/>
                <a:ea typeface="JetBrains Mono"/>
              </a:rPr>
            </a:br>
            <a:r>
              <a:rPr kumimoji="0" lang="en-US" altLang="en-US" sz="600" b="0" i="0" u="none" strike="noStrike" cap="none" normalizeH="0" baseline="0" dirty="0">
                <a:ln>
                  <a:noFill/>
                </a:ln>
                <a:solidFill>
                  <a:srgbClr val="D0D0D0"/>
                </a:solidFill>
                <a:effectLst/>
                <a:latin typeface="Arial Unicode MS"/>
                <a:ea typeface="JetBrains Mono"/>
              </a:rPr>
              <a:t>    </a:t>
            </a:r>
            <a:r>
              <a:rPr kumimoji="0" lang="en-US" altLang="en-US" sz="600" b="0" i="1" u="none" strike="noStrike" cap="none" normalizeH="0" baseline="0" dirty="0">
                <a:ln>
                  <a:noFill/>
                </a:ln>
                <a:solidFill>
                  <a:srgbClr val="85C46C"/>
                </a:solidFill>
                <a:effectLst/>
                <a:latin typeface="Arial Unicode MS"/>
                <a:ea typeface="JetBrains Mono"/>
              </a:rPr>
              <a:t>// This is how you declare a class as a singleton, meaning that only one instance of this class can exist at a time.</a:t>
            </a:r>
            <a:br>
              <a:rPr kumimoji="0" lang="en-US" altLang="en-US" sz="600" b="0" i="1" u="none" strike="noStrike" cap="none" normalizeH="0" baseline="0" dirty="0">
                <a:ln>
                  <a:noFill/>
                </a:ln>
                <a:solidFill>
                  <a:srgbClr val="85C46C"/>
                </a:solidFill>
                <a:effectLst/>
                <a:latin typeface="Arial Unicode MS"/>
                <a:ea typeface="JetBrains Mono"/>
              </a:rPr>
            </a:br>
            <a:r>
              <a:rPr kumimoji="0" lang="en-US" altLang="en-US" sz="600" b="0" i="1" u="none" strike="noStrike" cap="none" normalizeH="0" baseline="0" dirty="0">
                <a:ln>
                  <a:noFill/>
                </a:ln>
                <a:solidFill>
                  <a:srgbClr val="85C46C"/>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public static </a:t>
            </a:r>
            <a:r>
              <a:rPr kumimoji="0" lang="en-US" altLang="en-US" sz="600" b="0" i="0" u="none" strike="noStrike" cap="none" normalizeH="0" baseline="0" dirty="0" err="1">
                <a:ln>
                  <a:noFill/>
                </a:ln>
                <a:solidFill>
                  <a:srgbClr val="C191FF"/>
                </a:solidFill>
                <a:effectLst/>
                <a:latin typeface="Arial Unicode MS"/>
                <a:ea typeface="JetBrains Mono"/>
              </a:rPr>
              <a:t>DataManager</a:t>
            </a:r>
            <a:r>
              <a:rPr kumimoji="0" lang="en-US" altLang="en-US" sz="600" b="0" i="0" u="none" strike="noStrike" cap="none" normalizeH="0" baseline="0" dirty="0">
                <a:ln>
                  <a:noFill/>
                </a:ln>
                <a:solidFill>
                  <a:srgbClr val="C191FF"/>
                </a:solidFill>
                <a:effectLst/>
                <a:latin typeface="Arial Unicode MS"/>
                <a:ea typeface="JetBrains Mono"/>
              </a:rPr>
              <a:t> </a:t>
            </a:r>
            <a:r>
              <a:rPr kumimoji="0" lang="en-US" altLang="en-US" sz="600" b="0" i="0" u="none" strike="noStrike" cap="none" normalizeH="0" baseline="0" dirty="0">
                <a:ln>
                  <a:noFill/>
                </a:ln>
                <a:solidFill>
                  <a:srgbClr val="66C3CC"/>
                </a:solidFill>
                <a:effectLst/>
                <a:latin typeface="Arial Unicode MS"/>
                <a:ea typeface="JetBrains Mono"/>
              </a:rPr>
              <a:t>Instance</a:t>
            </a:r>
            <a:r>
              <a:rPr kumimoji="0" lang="en-US" altLang="en-US" sz="600" b="0" i="0" u="none" strike="noStrike" cap="none" normalizeH="0" baseline="0" dirty="0">
                <a:ln>
                  <a:noFill/>
                </a:ln>
                <a:solidFill>
                  <a:srgbClr val="BDBDBD"/>
                </a:solidFill>
                <a:effectLst/>
                <a:latin typeface="Arial Unicode MS"/>
                <a:ea typeface="JetBrains Mono"/>
              </a:rPr>
              <a:t>;</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#endregion</a:t>
            </a:r>
            <a:br>
              <a:rPr kumimoji="0" lang="en-US" altLang="en-US" sz="600" b="0" i="0" u="none" strike="noStrike" cap="none" normalizeH="0" baseline="0" dirty="0">
                <a:ln>
                  <a:noFill/>
                </a:ln>
                <a:solidFill>
                  <a:srgbClr val="6C95EB"/>
                </a:solidFill>
                <a:effectLst/>
                <a:latin typeface="Arial Unicode MS"/>
                <a:ea typeface="JetBrains Mono"/>
              </a:rPr>
            </a:br>
            <a:br>
              <a:rPr kumimoji="0" lang="en-US" altLang="en-US" sz="600" b="0" i="0" u="none" strike="noStrike" cap="none" normalizeH="0" baseline="0" dirty="0">
                <a:ln>
                  <a:noFill/>
                </a:ln>
                <a:solidFill>
                  <a:srgbClr val="6C95EB"/>
                </a:solidFill>
                <a:effectLst/>
                <a:latin typeface="Arial Unicode MS"/>
                <a:ea typeface="JetBrains Mono"/>
              </a:rPr>
            </a:br>
            <a:r>
              <a:rPr kumimoji="0" lang="en-US" altLang="en-US" sz="600" b="0" i="0" u="none" strike="noStrike" cap="none" normalizeH="0" baseline="0" dirty="0">
                <a:ln>
                  <a:noFill/>
                </a:ln>
                <a:solidFill>
                  <a:srgbClr val="6C95EB"/>
                </a:solidFill>
                <a:effectLst/>
                <a:latin typeface="Arial Unicode MS"/>
                <a:ea typeface="JetBrains Mono"/>
              </a:rPr>
              <a:t>    public int </a:t>
            </a:r>
            <a:r>
              <a:rPr kumimoji="0" lang="en-US" altLang="en-US" sz="600" b="0" i="0" u="none" strike="noStrike" cap="none" normalizeH="0" baseline="0" dirty="0" err="1">
                <a:ln>
                  <a:noFill/>
                </a:ln>
                <a:solidFill>
                  <a:srgbClr val="787878"/>
                </a:solidFill>
                <a:effectLst/>
                <a:latin typeface="Arial Unicode MS"/>
                <a:ea typeface="JetBrains Mono"/>
              </a:rPr>
              <a:t>errorCount</a:t>
            </a:r>
            <a:r>
              <a:rPr kumimoji="0" lang="en-US" altLang="en-US" sz="600" b="0" i="0" u="none" strike="noStrike" cap="none" normalizeH="0" baseline="0" dirty="0">
                <a:ln>
                  <a:noFill/>
                </a:ln>
                <a:solidFill>
                  <a:srgbClr val="787878"/>
                </a:solidFill>
                <a:effectLst/>
                <a:latin typeface="Arial Unicode MS"/>
                <a:ea typeface="JetBrains Mono"/>
              </a:rPr>
              <a:t> = 0</a:t>
            </a:r>
            <a:r>
              <a:rPr kumimoji="0" lang="en-US" altLang="en-US" sz="600" b="0" i="0" u="none" strike="noStrike" cap="none" normalizeH="0" baseline="0" dirty="0">
                <a:ln>
                  <a:noFill/>
                </a:ln>
                <a:solidFill>
                  <a:srgbClr val="BDBDBD"/>
                </a:solidFill>
                <a:effectLst/>
                <a:latin typeface="Arial Unicode MS"/>
                <a:ea typeface="JetBrains Mono"/>
              </a:rPr>
              <a:t>;</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public int </a:t>
            </a:r>
            <a:r>
              <a:rPr kumimoji="0" lang="en-US" altLang="en-US" sz="600" b="0" i="0" u="none" strike="noStrike" cap="none" normalizeH="0" baseline="0" dirty="0" err="1">
                <a:ln>
                  <a:noFill/>
                </a:ln>
                <a:solidFill>
                  <a:srgbClr val="787878"/>
                </a:solidFill>
                <a:effectLst/>
                <a:latin typeface="Arial Unicode MS"/>
                <a:ea typeface="JetBrains Mono"/>
              </a:rPr>
              <a:t>totalCount</a:t>
            </a:r>
            <a:r>
              <a:rPr kumimoji="0" lang="en-US" altLang="en-US" sz="600" b="0" i="0" u="none" strike="noStrike" cap="none" normalizeH="0" baseline="0" dirty="0">
                <a:ln>
                  <a:noFill/>
                </a:ln>
                <a:solidFill>
                  <a:srgbClr val="787878"/>
                </a:solidFill>
                <a:effectLst/>
                <a:latin typeface="Arial Unicode MS"/>
                <a:ea typeface="JetBrains Mono"/>
              </a:rPr>
              <a:t> = 0</a:t>
            </a:r>
            <a:r>
              <a:rPr kumimoji="0" lang="en-US" altLang="en-US" sz="600" b="0" i="0" u="none" strike="noStrike" cap="none" normalizeH="0" baseline="0" dirty="0">
                <a:ln>
                  <a:noFill/>
                </a:ln>
                <a:solidFill>
                  <a:srgbClr val="BDBDBD"/>
                </a:solidFill>
                <a:effectLst/>
                <a:latin typeface="Arial Unicode MS"/>
                <a:ea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1" u="none" strike="noStrike" cap="none" normalizeH="0" baseline="0" dirty="0">
                <a:ln>
                  <a:noFill/>
                </a:ln>
                <a:solidFill>
                  <a:srgbClr val="85C46C"/>
                </a:solidFill>
                <a:effectLst/>
                <a:latin typeface="Arial Unicode MS"/>
                <a:ea typeface="JetBrains Mono"/>
              </a:rPr>
              <a:t>// Start is called before the first frame update</a:t>
            </a:r>
            <a:br>
              <a:rPr kumimoji="0" lang="en-US" altLang="en-US" sz="600" b="0" i="1" u="none" strike="noStrike" cap="none" normalizeH="0" baseline="0" dirty="0">
                <a:ln>
                  <a:noFill/>
                </a:ln>
                <a:solidFill>
                  <a:srgbClr val="85C46C"/>
                </a:solidFill>
                <a:effectLst/>
                <a:latin typeface="Arial Unicode MS"/>
                <a:ea typeface="JetBrains Mono"/>
              </a:rPr>
            </a:br>
            <a:r>
              <a:rPr kumimoji="0" lang="en-US" altLang="en-US" sz="600" b="0" i="1" u="none" strike="noStrike" cap="none" normalizeH="0" baseline="0" dirty="0">
                <a:ln>
                  <a:noFill/>
                </a:ln>
                <a:solidFill>
                  <a:srgbClr val="85C46C"/>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void </a:t>
            </a:r>
            <a:r>
              <a:rPr kumimoji="0" lang="en-US" altLang="en-US" sz="600" b="1" i="0" u="none" strike="noStrike" cap="none" normalizeH="0" baseline="0" dirty="0">
                <a:ln>
                  <a:noFill/>
                </a:ln>
                <a:solidFill>
                  <a:srgbClr val="D0D0D0"/>
                </a:solidFill>
                <a:effectLst/>
                <a:latin typeface="Arial Unicode MS"/>
                <a:ea typeface="JetBrains Mono"/>
              </a:rPr>
              <a:t>Start</a:t>
            </a:r>
            <a:r>
              <a:rPr kumimoji="0" lang="en-US" altLang="en-US" sz="600" b="0" i="0" u="none" strike="noStrike" cap="none" normalizeH="0" baseline="0" dirty="0">
                <a:ln>
                  <a:noFill/>
                </a:ln>
                <a:solidFill>
                  <a:srgbClr val="BDBDBD"/>
                </a:solidFill>
                <a:effectLst/>
                <a:latin typeface="Arial Unicode MS"/>
                <a:ea typeface="JetBrains Mono"/>
              </a:rPr>
              <a:t>()</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1" u="none" strike="noStrike" cap="none" normalizeH="0" baseline="0" dirty="0">
                <a:ln>
                  <a:noFill/>
                </a:ln>
                <a:solidFill>
                  <a:srgbClr val="85C46C"/>
                </a:solidFill>
                <a:effectLst/>
                <a:latin typeface="Arial Unicode MS"/>
                <a:ea typeface="JetBrains Mono"/>
              </a:rPr>
              <a:t>// Make sure that only one instance of this class exists at a time.</a:t>
            </a:r>
            <a:br>
              <a:rPr kumimoji="0" lang="en-US" altLang="en-US" sz="600" b="0" i="1" u="none" strike="noStrike" cap="none" normalizeH="0" baseline="0" dirty="0">
                <a:ln>
                  <a:noFill/>
                </a:ln>
                <a:solidFill>
                  <a:srgbClr val="85C46C"/>
                </a:solidFill>
                <a:effectLst/>
                <a:latin typeface="Arial Unicode MS"/>
                <a:ea typeface="JetBrains Mono"/>
              </a:rPr>
            </a:br>
            <a:r>
              <a:rPr kumimoji="0" lang="en-US" altLang="en-US" sz="600" b="0" i="1" u="none" strike="noStrike" cap="none" normalizeH="0" baseline="0" dirty="0">
                <a:ln>
                  <a:noFill/>
                </a:ln>
                <a:solidFill>
                  <a:srgbClr val="85C46C"/>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if </a:t>
            </a:r>
            <a:r>
              <a:rPr kumimoji="0" lang="en-US" altLang="en-US" sz="600" b="0" i="0" u="none" strike="noStrike" cap="none" normalizeH="0" baseline="0" dirty="0">
                <a:ln>
                  <a:noFill/>
                </a:ln>
                <a:solidFill>
                  <a:srgbClr val="BDBDBD"/>
                </a:solidFill>
                <a:effectLst/>
                <a:latin typeface="Arial Unicode MS"/>
                <a:ea typeface="JetBrains Mono"/>
              </a:rPr>
              <a:t>(</a:t>
            </a:r>
            <a:r>
              <a:rPr kumimoji="0" lang="en-US" altLang="en-US" sz="600" b="0" i="0" u="none" strike="noStrike" cap="none" normalizeH="0" baseline="0" dirty="0">
                <a:ln>
                  <a:noFill/>
                </a:ln>
                <a:solidFill>
                  <a:srgbClr val="66C3CC"/>
                </a:solidFill>
                <a:effectLst/>
                <a:latin typeface="Arial Unicode MS"/>
                <a:ea typeface="JetBrains Mono"/>
              </a:rPr>
              <a:t>Instance </a:t>
            </a:r>
            <a:r>
              <a:rPr kumimoji="0" lang="en-US" altLang="en-US" sz="600" b="0" i="0" u="none" strike="noStrike" cap="none" normalizeH="0" baseline="0" dirty="0">
                <a:ln>
                  <a:noFill/>
                </a:ln>
                <a:solidFill>
                  <a:srgbClr val="39CC9B"/>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null</a:t>
            </a:r>
            <a:r>
              <a:rPr kumimoji="0" lang="en-US" altLang="en-US" sz="600" b="0" i="0" u="none" strike="noStrike" cap="none" normalizeH="0" baseline="0" dirty="0">
                <a:ln>
                  <a:noFill/>
                </a:ln>
                <a:solidFill>
                  <a:srgbClr val="BDBDBD"/>
                </a:solidFill>
                <a:effectLst/>
                <a:latin typeface="Arial Unicode MS"/>
                <a:ea typeface="JetBrains Mono"/>
              </a:rPr>
              <a:t>)</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0" u="none" strike="noStrike" cap="none" normalizeH="0" baseline="0" dirty="0">
                <a:ln>
                  <a:noFill/>
                </a:ln>
                <a:solidFill>
                  <a:srgbClr val="66C3CC"/>
                </a:solidFill>
                <a:effectLst/>
                <a:latin typeface="Arial Unicode MS"/>
                <a:ea typeface="JetBrains Mono"/>
              </a:rPr>
              <a:t>Instance </a:t>
            </a: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this</a:t>
            </a:r>
            <a:r>
              <a:rPr kumimoji="0" lang="en-US" altLang="en-US" sz="600" b="0" i="0" u="none" strike="noStrike" cap="none" normalizeH="0" baseline="0" dirty="0">
                <a:ln>
                  <a:noFill/>
                </a:ln>
                <a:solidFill>
                  <a:srgbClr val="BDBDBD"/>
                </a:solidFill>
                <a:effectLst/>
                <a:latin typeface="Arial Unicode MS"/>
                <a:ea typeface="JetBrains Mono"/>
              </a:rPr>
              <a:t>;</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0" u="none" strike="noStrike" cap="none" normalizeH="0" baseline="0" dirty="0">
                <a:ln>
                  <a:noFill/>
                </a:ln>
                <a:solidFill>
                  <a:srgbClr val="6C95EB"/>
                </a:solidFill>
                <a:effectLst/>
                <a:latin typeface="Arial Unicode MS"/>
                <a:ea typeface="JetBrains Mono"/>
              </a:rPr>
              <a:t>else</a:t>
            </a:r>
            <a:br>
              <a:rPr kumimoji="0" lang="en-US" altLang="en-US" sz="600" b="0" i="0" u="none" strike="noStrike" cap="none" normalizeH="0" baseline="0" dirty="0">
                <a:ln>
                  <a:noFill/>
                </a:ln>
                <a:solidFill>
                  <a:srgbClr val="6C95EB"/>
                </a:solidFill>
                <a:effectLst/>
                <a:latin typeface="Arial Unicode MS"/>
                <a:ea typeface="JetBrains Mono"/>
              </a:rPr>
            </a:br>
            <a:r>
              <a:rPr kumimoji="0" lang="en-US" altLang="en-US" sz="600" b="0" i="0" u="none" strike="noStrike" cap="none" normalizeH="0" baseline="0" dirty="0">
                <a:ln>
                  <a:noFill/>
                </a:ln>
                <a:solidFill>
                  <a:srgbClr val="6C95EB"/>
                </a:solidFill>
                <a:effectLst/>
                <a:latin typeface="Arial Unicode MS"/>
                <a:ea typeface="JetBrains Mono"/>
              </a:rPr>
              <a:t>        </a:t>
            </a:r>
            <a:r>
              <a:rPr kumimoji="0" lang="en-US" altLang="en-US" sz="600" b="0" i="0" u="none" strike="noStrike" cap="none" normalizeH="0" baseline="0" dirty="0">
                <a:ln>
                  <a:noFill/>
                </a:ln>
                <a:solidFill>
                  <a:srgbClr val="BDBDBD"/>
                </a:solidFill>
                <a:effectLst/>
                <a:latin typeface="Arial Unicode MS"/>
                <a:ea typeface="JetBrains Mono"/>
              </a:rPr>
              <a:t>{</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r>
              <a:rPr kumimoji="0" lang="en-US" altLang="en-US" sz="600" b="0" i="0" u="none" strike="noStrike" cap="none" normalizeH="0" baseline="0" dirty="0">
                <a:ln>
                  <a:noFill/>
                </a:ln>
                <a:solidFill>
                  <a:srgbClr val="39CC9B"/>
                </a:solidFill>
                <a:effectLst/>
                <a:latin typeface="Arial Unicode MS"/>
                <a:ea typeface="JetBrains Mono"/>
              </a:rPr>
              <a:t>Destroy</a:t>
            </a:r>
            <a:r>
              <a:rPr kumimoji="0" lang="en-US" altLang="en-US" sz="600" b="0" i="0" u="none" strike="noStrike" cap="none" normalizeH="0" baseline="0" dirty="0">
                <a:ln>
                  <a:noFill/>
                </a:ln>
                <a:solidFill>
                  <a:srgbClr val="BDBDBD"/>
                </a:solidFill>
                <a:effectLst/>
                <a:latin typeface="Arial Unicode MS"/>
                <a:ea typeface="JetBrains Mono"/>
              </a:rPr>
              <a:t>(</a:t>
            </a:r>
            <a:r>
              <a:rPr kumimoji="0" lang="en-US" altLang="en-US" sz="600" b="0" i="0" u="none" strike="noStrike" cap="none" normalizeH="0" baseline="0" dirty="0">
                <a:ln>
                  <a:noFill/>
                </a:ln>
                <a:solidFill>
                  <a:srgbClr val="6C95EB"/>
                </a:solidFill>
                <a:effectLst/>
                <a:latin typeface="Arial Unicode MS"/>
                <a:ea typeface="JetBrains Mono"/>
              </a:rPr>
              <a:t>this</a:t>
            </a:r>
            <a:r>
              <a:rPr kumimoji="0" lang="en-US" altLang="en-US" sz="600" b="0" i="0" u="none" strike="noStrike" cap="none" normalizeH="0" baseline="0" dirty="0">
                <a:ln>
                  <a:noFill/>
                </a:ln>
                <a:solidFill>
                  <a:srgbClr val="BDBDBD"/>
                </a:solidFill>
                <a:effectLst/>
                <a:latin typeface="Arial Unicode MS"/>
                <a:ea typeface="JetBrains Mono"/>
              </a:rPr>
              <a:t>);</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br>
              <a:rPr kumimoji="0" lang="en-US" altLang="en-US" sz="600" b="0" i="0" u="none" strike="noStrike" cap="none" normalizeH="0" baseline="0" dirty="0">
                <a:ln>
                  <a:noFill/>
                </a:ln>
                <a:solidFill>
                  <a:srgbClr val="BDBDBD"/>
                </a:solidFill>
                <a:effectLst/>
                <a:latin typeface="Arial Unicode MS"/>
                <a:ea typeface="JetBrains Mono"/>
              </a:rPr>
            </a:br>
            <a:r>
              <a:rPr kumimoji="0" lang="en-US" altLang="en-US" sz="600" b="0" i="0" u="none" strike="noStrike" cap="none" normalizeH="0" baseline="0" dirty="0">
                <a:ln>
                  <a:noFill/>
                </a:ln>
                <a:solidFill>
                  <a:srgbClr val="BDBDBD"/>
                </a:solidFill>
                <a:effectLst/>
                <a:latin typeface="Arial Unicode MS"/>
                <a:ea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600" dirty="0">
                <a:solidFill>
                  <a:srgbClr val="BDBDBD"/>
                </a:solidFill>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239541C-050D-7246-597D-2C07CB0848DD}"/>
              </a:ext>
            </a:extLst>
          </p:cNvPr>
          <p:cNvSpPr>
            <a:spLocks noChangeArrowheads="1"/>
          </p:cNvSpPr>
          <p:nvPr/>
        </p:nvSpPr>
        <p:spPr bwMode="auto">
          <a:xfrm>
            <a:off x="5631180" y="2419677"/>
            <a:ext cx="3512820" cy="2723823"/>
          </a:xfrm>
          <a:prstGeom prst="rect">
            <a:avLst/>
          </a:prstGeom>
          <a:solidFill>
            <a:srgbClr val="2626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C95EB"/>
                </a:solidFill>
                <a:effectLst/>
                <a:latin typeface="Arial Unicode MS"/>
                <a:ea typeface="JetBrains Mono"/>
              </a:rPr>
              <a:t>public class </a:t>
            </a:r>
            <a:r>
              <a:rPr kumimoji="0" lang="en-US" altLang="en-US" sz="900" b="1" i="0" u="none" strike="noStrike" cap="none" normalizeH="0" baseline="0" dirty="0" err="1">
                <a:ln>
                  <a:noFill/>
                </a:ln>
                <a:solidFill>
                  <a:srgbClr val="D0D0D0"/>
                </a:solidFill>
                <a:effectLst/>
                <a:latin typeface="Arial Unicode MS"/>
                <a:ea typeface="JetBrains Mono"/>
              </a:rPr>
              <a:t>MyImaginaryFeature</a:t>
            </a:r>
            <a:r>
              <a:rPr kumimoji="0" lang="en-US" altLang="en-US" sz="900" b="1"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a:ln>
                  <a:noFill/>
                </a:ln>
                <a:solidFill>
                  <a:srgbClr val="D0D0D0"/>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MonoBehaviour</a:t>
            </a:r>
            <a:br>
              <a:rPr kumimoji="0" lang="en-US" altLang="en-US" sz="900" b="0" i="0" u="none" strike="noStrike" cap="none" normalizeH="0" baseline="0" dirty="0">
                <a:ln>
                  <a:noFill/>
                </a:ln>
                <a:solidFill>
                  <a:srgbClr val="C191FF"/>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a:t>
            </a:r>
            <a:r>
              <a:rPr kumimoji="0" lang="en-US" altLang="en-US" sz="900" b="0" i="0" u="none" strike="noStrike" cap="none" normalizeH="0" baseline="0" dirty="0">
                <a:ln>
                  <a:noFill/>
                </a:ln>
                <a:solidFill>
                  <a:srgbClr val="C191FF"/>
                </a:solidFill>
                <a:effectLst/>
                <a:latin typeface="Arial Unicode MS"/>
                <a:ea typeface="JetBrains Mono"/>
              </a:rPr>
              <a:t>Transform </a:t>
            </a:r>
            <a:r>
              <a:rPr kumimoji="0" lang="en-US" altLang="en-US" sz="900" b="1" i="0" u="none" strike="noStrike" cap="none" normalizeH="0" baseline="0" dirty="0">
                <a:ln>
                  <a:noFill/>
                </a:ln>
                <a:solidFill>
                  <a:srgbClr val="D0D0D0"/>
                </a:solidFill>
                <a:effectLst/>
                <a:latin typeface="Arial Unicode MS"/>
                <a:ea typeface="JetBrains Mono"/>
              </a:rPr>
              <a:t>cube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a:t>
            </a:r>
            <a:r>
              <a:rPr kumimoji="0" lang="en-US" altLang="en-US" sz="900" b="0" i="0" u="none" strike="noStrike" cap="none" normalizeH="0" baseline="0" dirty="0">
                <a:ln>
                  <a:noFill/>
                </a:ln>
                <a:solidFill>
                  <a:srgbClr val="C191FF"/>
                </a:solidFill>
                <a:effectLst/>
                <a:latin typeface="Arial Unicode MS"/>
                <a:ea typeface="JetBrains Mono"/>
              </a:rPr>
              <a:t>Transform </a:t>
            </a:r>
            <a:r>
              <a:rPr kumimoji="0" lang="en-US" altLang="en-US" sz="900" b="1" i="0" u="none" strike="noStrike" cap="none" normalizeH="0" baseline="0" dirty="0" err="1">
                <a:ln>
                  <a:noFill/>
                </a:ln>
                <a:solidFill>
                  <a:srgbClr val="D0D0D0"/>
                </a:solidFill>
                <a:effectLst/>
                <a:latin typeface="Arial Unicode MS"/>
                <a:ea typeface="JetBrains Mono"/>
              </a:rPr>
              <a:t>userCam</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public void </a:t>
            </a:r>
            <a:r>
              <a:rPr kumimoji="0" lang="en-US" altLang="en-US" sz="900" b="0" i="0" u="none" strike="noStrike" cap="none" normalizeH="0" baseline="0" dirty="0" err="1">
                <a:ln>
                  <a:noFill/>
                </a:ln>
                <a:solidFill>
                  <a:srgbClr val="787878"/>
                </a:solidFill>
                <a:effectLst/>
                <a:latin typeface="Arial Unicode MS"/>
                <a:ea typeface="JetBrains Mono"/>
              </a:rPr>
              <a:t>ActivateFeature</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if </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E1BFFF"/>
                </a:solidFill>
                <a:effectLst/>
                <a:latin typeface="Arial Unicode MS"/>
                <a:ea typeface="JetBrains Mono"/>
              </a:rPr>
              <a:t>Vector3</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a:ln>
                  <a:noFill/>
                </a:ln>
                <a:solidFill>
                  <a:srgbClr val="39CC9B"/>
                </a:solidFill>
                <a:effectLst/>
                <a:latin typeface="Arial Unicode MS"/>
                <a:ea typeface="JetBrains Mono"/>
              </a:rPr>
              <a:t>Distance</a:t>
            </a:r>
            <a:r>
              <a:rPr kumimoji="0" lang="en-US" altLang="en-US" sz="900" b="0" i="0" u="none" strike="noStrike" cap="none" normalizeH="0" baseline="0" dirty="0">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cube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position</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66C3CC"/>
                </a:solidFill>
                <a:effectLst/>
                <a:latin typeface="Arial Unicode MS"/>
                <a:ea typeface="JetBrains Mono"/>
              </a:rPr>
              <a:t>userCam</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position</a:t>
            </a:r>
            <a:r>
              <a:rPr kumimoji="0" lang="en-US" altLang="en-US" sz="900" b="0" i="0" u="none" strike="noStrike" cap="none" normalizeH="0" baseline="0" dirty="0">
                <a:ln>
                  <a:noFill/>
                </a:ln>
                <a:solidFill>
                  <a:srgbClr val="BDBDBD"/>
                </a:solidFill>
                <a:effectLst/>
                <a:latin typeface="Arial Unicode MS"/>
                <a:ea typeface="JetBrains Mono"/>
              </a:rPr>
              <a:t>) &gt; </a:t>
            </a:r>
            <a:r>
              <a:rPr kumimoji="0" lang="en-US" altLang="en-US" sz="900" b="0" i="0" u="none" strike="noStrike" cap="none" normalizeH="0" baseline="0" dirty="0">
                <a:ln>
                  <a:noFill/>
                </a:ln>
                <a:solidFill>
                  <a:srgbClr val="ED94C0"/>
                </a:solidFill>
                <a:effectLst/>
                <a:latin typeface="Arial Unicode MS"/>
                <a:ea typeface="JetBrains Mono"/>
              </a:rPr>
              <a:t>3f</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Instance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errorCount</a:t>
            </a:r>
            <a:r>
              <a:rPr kumimoji="0" lang="en-US" altLang="en-US" sz="900" b="0" i="0" u="none" strike="noStrike" cap="none" normalizeH="0" baseline="0" dirty="0">
                <a:ln>
                  <a:noFill/>
                </a:ln>
                <a:solidFill>
                  <a:srgbClr val="66C3C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ED94C0"/>
                </a:solidFill>
                <a:effectLst/>
                <a:latin typeface="Arial Unicode MS"/>
                <a:ea typeface="JetBrains Mono"/>
              </a:rPr>
              <a:t>1</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Instance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totalCount</a:t>
            </a:r>
            <a:r>
              <a:rPr kumimoji="0" lang="en-US" altLang="en-US" sz="900" b="0" i="0" u="none" strike="noStrike" cap="none" normalizeH="0" baseline="0" dirty="0">
                <a:ln>
                  <a:noFill/>
                </a:ln>
                <a:solidFill>
                  <a:srgbClr val="66C3C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ED94C0"/>
                </a:solidFill>
                <a:effectLst/>
                <a:latin typeface="Arial Unicode MS"/>
                <a:ea typeface="JetBrains Mono"/>
              </a:rPr>
              <a:t>1</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1" u="none" strike="noStrike" cap="none" normalizeH="0" baseline="0" dirty="0">
                <a:ln>
                  <a:noFill/>
                </a:ln>
                <a:solidFill>
                  <a:srgbClr val="85C46C"/>
                </a:solidFill>
                <a:effectLst/>
                <a:latin typeface="Arial Unicode MS"/>
                <a:ea typeface="JetBrains Mono"/>
              </a:rPr>
            </a:br>
            <a:r>
              <a:rPr kumimoji="0" lang="en-US" altLang="en-US" sz="900" b="0" i="1" u="none" strike="noStrike" cap="none" normalizeH="0" baseline="0" dirty="0">
                <a:ln>
                  <a:noFill/>
                </a:ln>
                <a:solidFill>
                  <a:srgbClr val="85C46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6C95EB"/>
                </a:solidFill>
                <a:effectLst/>
                <a:latin typeface="Arial Unicode MS"/>
                <a:ea typeface="JetBrains Mono"/>
              </a:rPr>
              <a:t>else</a:t>
            </a:r>
            <a:br>
              <a:rPr kumimoji="0" lang="en-US" altLang="en-US" sz="900" b="0" i="0" u="none" strike="noStrike" cap="none" normalizeH="0" baseline="0" dirty="0">
                <a:ln>
                  <a:noFill/>
                </a:ln>
                <a:solidFill>
                  <a:srgbClr val="6C95EB"/>
                </a:solidFill>
                <a:effectLst/>
                <a:latin typeface="Arial Unicode MS"/>
                <a:ea typeface="JetBrains Mono"/>
              </a:rPr>
            </a:br>
            <a:r>
              <a:rPr kumimoji="0" lang="en-US" altLang="en-US" sz="900" b="0" i="0" u="none" strike="noStrike" cap="none" normalizeH="0" baseline="0" dirty="0">
                <a:ln>
                  <a:noFill/>
                </a:ln>
                <a:solidFill>
                  <a:srgbClr val="6C95EB"/>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err="1">
                <a:ln>
                  <a:noFill/>
                </a:ln>
                <a:solidFill>
                  <a:srgbClr val="C191FF"/>
                </a:solidFill>
                <a:effectLst/>
                <a:latin typeface="Arial Unicode MS"/>
                <a:ea typeface="JetBrains Mono"/>
              </a:rPr>
              <a:t>DataManager</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Instance</a:t>
            </a:r>
            <a:r>
              <a:rPr kumimoji="0" lang="en-US" altLang="en-US" sz="900" b="0" i="0" u="none" strike="noStrike" cap="none" normalizeH="0" baseline="0" dirty="0" err="1">
                <a:ln>
                  <a:noFill/>
                </a:ln>
                <a:solidFill>
                  <a:srgbClr val="BDBDBD"/>
                </a:solidFill>
                <a:effectLst/>
                <a:latin typeface="Arial Unicode MS"/>
                <a:ea typeface="JetBrains Mono"/>
              </a:rPr>
              <a:t>.</a:t>
            </a:r>
            <a:r>
              <a:rPr kumimoji="0" lang="en-US" altLang="en-US" sz="900" b="0" i="0" u="none" strike="noStrike" cap="none" normalizeH="0" baseline="0" dirty="0" err="1">
                <a:ln>
                  <a:noFill/>
                </a:ln>
                <a:solidFill>
                  <a:srgbClr val="66C3CC"/>
                </a:solidFill>
                <a:effectLst/>
                <a:latin typeface="Arial Unicode MS"/>
                <a:ea typeface="JetBrains Mono"/>
              </a:rPr>
              <a:t>totalCount</a:t>
            </a:r>
            <a:r>
              <a:rPr kumimoji="0" lang="en-US" altLang="en-US" sz="900" b="0" i="0" u="none" strike="noStrike" cap="none" normalizeH="0" baseline="0" dirty="0">
                <a:ln>
                  <a:noFill/>
                </a:ln>
                <a:solidFill>
                  <a:srgbClr val="66C3CC"/>
                </a:solidFill>
                <a:effectLst/>
                <a:latin typeface="Arial Unicode MS"/>
                <a:ea typeface="JetBrains Mono"/>
              </a:rPr>
              <a:t> </a:t>
            </a:r>
            <a:r>
              <a:rPr kumimoji="0" lang="en-US" altLang="en-US" sz="900" b="0" i="0" u="none" strike="noStrike" cap="none" normalizeH="0" baseline="0" dirty="0">
                <a:ln>
                  <a:noFill/>
                </a:ln>
                <a:solidFill>
                  <a:srgbClr val="BDBDBD"/>
                </a:solidFill>
                <a:effectLst/>
                <a:latin typeface="Arial Unicode MS"/>
                <a:ea typeface="JetBrains Mono"/>
              </a:rPr>
              <a:t>+= </a:t>
            </a:r>
            <a:r>
              <a:rPr kumimoji="0" lang="en-US" altLang="en-US" sz="900" b="0" i="0" u="none" strike="noStrike" cap="none" normalizeH="0" baseline="0" dirty="0">
                <a:ln>
                  <a:noFill/>
                </a:ln>
                <a:solidFill>
                  <a:srgbClr val="ED94C0"/>
                </a:solidFill>
                <a:effectLst/>
                <a:latin typeface="Arial Unicode MS"/>
                <a:ea typeface="JetBrains Mono"/>
              </a:rPr>
              <a:t>1</a:t>
            </a:r>
            <a:r>
              <a:rPr kumimoji="0" lang="en-US" altLang="en-US" sz="900" b="0" i="0" u="none" strike="noStrike" cap="none" normalizeH="0" baseline="0" dirty="0">
                <a:ln>
                  <a:noFill/>
                </a:ln>
                <a:solidFill>
                  <a:srgbClr val="BDBDBD"/>
                </a:solidFill>
                <a:effectLst/>
                <a:latin typeface="Arial Unicode MS"/>
                <a:ea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BDBDBD"/>
                </a:solidFill>
                <a:latin typeface="Arial Unicode MS"/>
                <a:ea typeface="JetBrains Mono"/>
              </a:rPr>
              <a:t>            </a:t>
            </a:r>
            <a:r>
              <a:rPr kumimoji="0" lang="en-US" altLang="en-US" sz="900" b="0" i="1" u="none" strike="noStrike" cap="none" normalizeH="0" baseline="0" dirty="0">
                <a:ln>
                  <a:noFill/>
                </a:ln>
                <a:solidFill>
                  <a:srgbClr val="85C46C"/>
                </a:solidFill>
                <a:effectLst/>
                <a:latin typeface="Arial Unicode MS"/>
                <a:ea typeface="JetBrains Mono"/>
              </a:rPr>
              <a:t>// TODO: your actual feature to be implemented here</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    }</a:t>
            </a:r>
            <a:br>
              <a:rPr kumimoji="0" lang="en-US" altLang="en-US" sz="900" b="0" i="0" u="none" strike="noStrike" cap="none" normalizeH="0" baseline="0" dirty="0">
                <a:ln>
                  <a:noFill/>
                </a:ln>
                <a:solidFill>
                  <a:srgbClr val="BDBDBD"/>
                </a:solidFill>
                <a:effectLst/>
                <a:latin typeface="Arial Unicode MS"/>
                <a:ea typeface="JetBrains Mono"/>
              </a:rPr>
            </a:br>
            <a:r>
              <a:rPr kumimoji="0" lang="en-US" altLang="en-US" sz="900" b="0" i="0" u="none" strike="noStrike" cap="none" normalizeH="0" baseline="0" dirty="0">
                <a:ln>
                  <a:noFill/>
                </a:ln>
                <a:solidFill>
                  <a:srgbClr val="BDBDBD"/>
                </a:solidFill>
                <a:effectLst/>
                <a:latin typeface="Arial Unicode MS"/>
                <a:ea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657159"/>
      </p:ext>
    </p:extLst>
  </p:cSld>
  <p:clrMapOvr>
    <a:masterClrMapping/>
  </p:clrMapOvr>
</p:sld>
</file>

<file path=ppt/theme/theme1.xml><?xml version="1.0" encoding="utf-8"?>
<a:theme xmlns:a="http://schemas.openxmlformats.org/drawingml/2006/main" name="University of Queensland">
  <a:themeElements>
    <a:clrScheme name="UQ">
      <a:dk1>
        <a:srgbClr val="2B1D37"/>
      </a:dk1>
      <a:lt1>
        <a:sysClr val="window" lastClr="FFFFFF"/>
      </a:lt1>
      <a:dk2>
        <a:srgbClr val="999490"/>
      </a:dk2>
      <a:lt2>
        <a:srgbClr val="D7D1CC"/>
      </a:lt2>
      <a:accent1>
        <a:srgbClr val="51247A"/>
      </a:accent1>
      <a:accent2>
        <a:srgbClr val="962A8B"/>
      </a:accent2>
      <a:accent3>
        <a:srgbClr val="D7D1CC"/>
      </a:accent3>
      <a:accent4>
        <a:srgbClr val="E62645"/>
      </a:accent4>
      <a:accent5>
        <a:srgbClr val="4085C6"/>
      </a:accent5>
      <a:accent6>
        <a:srgbClr val="FBB800"/>
      </a:accent6>
      <a:hlink>
        <a:srgbClr val="51247A"/>
      </a:hlink>
      <a:folHlink>
        <a:srgbClr val="962A8B"/>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D7CF43B5-F299-D749-A219-EC1E22601B9F}" vid="{BEB91DF2-7C38-904D-BA66-E9BCAA0250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TotalTime>
  <Words>1918</Words>
  <Application>Microsoft Office PowerPoint</Application>
  <PresentationFormat>On-screen Show (16:9)</PresentationFormat>
  <Paragraphs>129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Gotham Book</vt:lpstr>
      <vt:lpstr>Arial Unicode MS</vt:lpstr>
      <vt:lpstr>DM Sans</vt:lpstr>
      <vt:lpstr>Proxima Nova</vt:lpstr>
      <vt:lpstr>Verdana</vt:lpstr>
      <vt:lpstr>Arial</vt:lpstr>
      <vt:lpstr>Calibri</vt:lpstr>
      <vt:lpstr>Karla</vt:lpstr>
      <vt:lpstr>Mulish</vt:lpstr>
      <vt:lpstr>Gotham Medium</vt:lpstr>
      <vt:lpstr>University of Queensland</vt:lpstr>
      <vt:lpstr>DECO2300/DECO7230 Week 7 Tutorial</vt:lpstr>
      <vt:lpstr>IN THIS TUTORIAL</vt:lpstr>
      <vt:lpstr>Horizontal vs Vertical Prototype (From Week 5 Lecture) </vt:lpstr>
      <vt:lpstr>Vertical (From Week 5 lecture)</vt:lpstr>
      <vt:lpstr>Formulating Useful Questions (From Week 5 Lecture)</vt:lpstr>
      <vt:lpstr>Designing Questions (From Week 5 Lecture)</vt:lpstr>
      <vt:lpstr>Collecting Quantitative Data In Unity  - Singleton</vt:lpstr>
      <vt:lpstr>Collecting Quantitative Data In Unity  - Error Rate</vt:lpstr>
      <vt:lpstr>Collecting Quantitative Data In Unity  - Error Rate</vt:lpstr>
      <vt:lpstr>Collecting Quantitative Data In Unity  - Error Rate</vt:lpstr>
      <vt:lpstr>Collecting Quantitative Data In Unity  - Error Rate</vt:lpstr>
      <vt:lpstr>Collecting Quantitative Data In Unity  - Time on Task</vt:lpstr>
      <vt:lpstr>Basic Data Visualisation and Interpretation –  Bar Charts</vt:lpstr>
      <vt:lpstr>Basic Data Visualisation and Interpretation –  Pie Charts</vt:lpstr>
      <vt:lpstr>Basic Data Visualisation and Interpretation –  Scatter Plots </vt:lpstr>
      <vt:lpstr>Basic Data Visualisation and Interpretation –  Box Plots</vt:lpstr>
      <vt:lpstr>In the reminder of this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DECO2300/DECO7230 Week 3 Workshop</dc:title>
  <cp:lastModifiedBy>Leon Li</cp:lastModifiedBy>
  <cp:revision>17</cp:revision>
  <dcterms:modified xsi:type="dcterms:W3CDTF">2024-09-02T22:46:10Z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2023-08-06T23:46:57Z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2d9970d4-a1c9-44ff-8509-09d408a5896c</vt:lpwstr>
  </property>
  <property fmtid="{D5CDD505-2E9C-101B-9397-08002B2CF9AE}" pid="8" name="MSIP_Label_0f488380-630a-4f55-a077-a19445e3f360_ContentBits">
    <vt:lpwstr>0</vt:lpwstr>
  </property>
</Properties>
</file>