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757E8417-5727-45C4-9944-9CC1FA928DB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757E8417-5727-45C4-9944-9CC1FA928D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431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31714AC0-EF1D-ABCF-2773-8AA320FC5AC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31714AC0-EF1D-ABCF-2773-8AA320FC5A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3717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7263178-01c1-46d2-9240-208ce4038824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2849870-4733-4e76-b532-aa785fdd6ca4/d2cdcc490c62ac5d1212?bookmarkGuid=0d1756b3-9db1-427a-87a5-c3cdf9490c9b&amp;bookmarkUsage=1&amp;ctid=f27afde7-6fed-44d9-9211-5693cc2fdbfe&amp;fromEntryPoint=export&quot;"/>
    <we:property name="reportState" value="&quot;CONNECTED&quot;"/>
    <we:property name="artifactViewState" value="&quot;live&quot;"/>
    <we:property name="reportEmbeddedTime" value="&quot;2025-10-17T13:41:01.247Z&quot;"/>
    <we:property name="creatorSessionId" value="&quot;b52ce9e9-0c71-4536-8c91-1e2fc61a535c&quot;"/>
    <we:property name="creatorUserId" value="&quot;1003200537435DA1&quot;"/>
    <we:property name="creatorTenantId" value="&quot;f27afde7-6fed-44d9-9211-5693cc2fdbfe&quot;"/>
    <we:property name="pageDisplayName" value="&quot;SALES DASHBOARD&quot;"/>
    <we:property name="pageName" value="&quot;d2cdcc490c62ac5d1212&quot;"/>
    <we:property name="reportName" value="&quot;STUDY GROUP 4 TASK&quot;"/>
    <we:property name="isVisualContainerHeaderHidden" value="false"/>
    <we:property name="isFiltersActionButtonVisible" value="true"/>
    <we:property name="initialStateBookmark" value="&quot;H4sIAAAAAAAAA+1ZbW/bNhD+KwE/GwMlWW/9lrrZBrRps3oLMBTBcCRPCltZNCgqsxvkv+9IKU1Tp0uRGUOa6pPNu/O9PHp4PFqXTOlu3cD2NayQPWPPjfmwAvvhIGIz1o6yN29eHh++ffnX68PjIxKbtdOm7dizS+bA1uhOdddD4z2Q8N3ZjEHTnEDtVxU0Hc7YGm1nWmj0RxyMSeVsj1czhpt1Yyx4l0sHDr3bCzKnNcWOfkooIkinL3CJ0g1SFUsl5bzkMotBpiqKo5jMusEgZHaniXcdwi9M60C3FMbLuMQiFlmBUYQ8RiF4kXh5pRs3mojt0WZtqTqqebv2qByqC2glKhZKsNgNGV+yw7q2WIMbl0e3lAvT9Ks75EvTW4lvsQqq1mm3pRiVbimG9nBdEVQn1hCQQXOwhAYH6c99O+LC/fLc/L2wSEAqLzgjSafbuhlxv4Hg96EMCdaXYMR7As+XeuWdRCDSPEKZwLzMolxyiNW9iCwoaG2slhTmS1B+1WjByvPtK7zAZrf+T/pd1XXVp2D1QJOA1QMxHHn+yRm7BesLT0Bv9lk+QXhwI/DqsQp2TDw6Z7uwzx4JTehrpd0eaNLQZlmcg3W3uUILq9A+3wYevND2eotGs6894KdJgKuz6y5Fzt5/1ofGTTEA9MRBOAu9I00LSOKclxgVRckjxUX28G76RCH7E8E+4r7xizVdt78zpuk7evSohvSmPvJVPvzQbWTEYOwiIFWF8zQXaZGlWVzyJJ8mkO9vAtlbE5kmkGkC+dYJREgoS+ocpeKlSgSfg/hPvWNfm2GJ9Qpbd8d2vZf+DkSDR5uHkn//FXisZyyPZZZChWmaJSLjnKt5+sivznu7E919dS7LsqpKMY+SkheQYckx/Jnw708XN06Yza43IfMqyonMWSQzKESS5sV0DO42gN96OhnwMY/U+6PdNE1/Oxt+6FPxBobhXJQqKuegihR5riSn87HgUzP5/mbqP1rt6HZuGjXN1dNc/X/N1aGF3DCErdDWIUvTu24NEk+gxQDGegioMdjRBoFWoRq/W//5SlPDGch4Ck3vMw5vilgIQvzUNO3e8wP//oiFtEJ2/wCnqKVbyhoAAA==&quot;"/>
    <we:property name="bookmark" value="&quot;H4sIAAAAAAAAA+1ZW2/UOhD+K6u88LJCzj3hDZZy0YGjwkIlhPowsSdZgzeJHKfsnqr//YxzoZRtoSoLaktWWmk9nszl8+fJ2HvqCNnUCrb/whqdR86Tqvq8Bv155jpzp+xlvh/wCEXK3DD00WfMcwOarWojq7JxHp06BnSB5kg2LShriIQfj+cOKHUIhR3loBqcOzXqpipByf+wV6Ypo1s8mzu4qVWlwZpcGjBozZ6QOo0pBPehTx6BG3mCS+SmlwqPC86DlPHIAx4K13M9Umt6hS6yS1Ws6c79oioNyJLcWBnjmHhZlKDrIvMwy1jiW3kulRlUsu3BptaUHeW8rS04j8UJlByF06WgsekjPnUeF4XGAswwPLgwuahUu75EvqxazfEt5t1UaaTZko9cluRDWrjOCKpDXRGQ3cxsCQp76bO2HHBhdriqviw0EpDCCo5J0siyUAPu5xC869PgoG0KVfaJwLOpnlkjLmRh7CL3IUgjN+YMPPFTRBbktKi05OTme1BeSNSg+Wr7Ck9Q7eb/dX53asz6CLTsadJhdUMMB7p/NeZcgPWpJaBV+yaeTjg7F9jpIQvnNfFo5ezCPr8lNKGfuTR7oImizbJYgTYXuUIDLVA/2XY8eCr1uEXd+VULfD8JcHY8Viky9umbOjRsih6gew7CcVc7wjAB34tZim6S0LtDsCy6eTW9p5B9QNC3uG4811XT7O8do9qGlh5FH95UR67kw19dRgYMhioCXOQYhHEWJlEYeSnz46kDuXsdyN6KyNSBTB3IdTuQjEOaUuVIBUuFn7EAsl+qHfvaDEss1liaS7brT+lvIFN4sLkm+b3vyb//DLqQV7JYKfoa+3iDavRP0Qgw8BrqHvfR3MPxeavRcDL7UvThrWtiQjMGO47+kaWFxy50bn7XSrwdE3gliR499kegWgv7Ayo5ZYlqdkiVx94XPLCp98mv0YDN0t55WObNndjjUQg5hmHkZxFjTAThzVvfu3VCvPwiIU3TPE+zwPVTlkCEKcPuauXHXMeNyarNrrWMx7kb09aOXB5BkvlhnExNwW45fNMSW/E2HzD2R7vpbHF9NvzVPcI5DH2XwIWbBiCSEFksOKNuIWFTMbl7J4z3pTTNbFkpMZ0yplPGnzpldCXknCHUDOqii7JqTVMDx0MosQOj7h1K7PRog0ApUAy/9RV9Z/e/2dhq0ud/wVJoyK8bAAA=&quot;"/>
    <we:property name="datasetId" value="&quot;04c7e808-d7fe-499e-8ef2-257bd5d78d47&quot;"/>
    <we:property name="embedUrl" value="&quot;/reportEmbed?reportId=e2849870-4733-4e76-b532-aa785fdd6ca4&amp;config=eyJjbHVzdGVyVXJsIjoiaHR0cHM6Ly9XQUJJLVNPVVRILUFGUklDQS1OT1JUSC1BLVBSSU1BUlktcmVkaXJlY3QuYW5hbHlzaXMud2luZG93cy5uZXQiLCJlbWJlZEZlYXR1cmVzIjp7InVzYWdlTWV0cmljc1ZOZXh0Ijp0cnVlfX0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56C4D63-5B7F-4FDB-8AC4-8AE43EB29492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e2849870-4733-4e76-b532-aa785fdd6ca4&amp;config=eyJjbHVzdGVyVXJsIjoiaHR0cHM6Ly9XQUJJLVNPVVRILUFGUklDQS1OT1JUSC1BLVBSSU1BUlktcmVkaXJlY3QuYW5hbHlzaXMud2luZG93cy5uZXQiLCJlbWJlZEZlYXR1cmVzIjp7InVzYWdlTWV0cmljc1ZOZXh0Ijp0cnVlfX0%3D&amp;disableSensitivityBanner=true&amp;storytellingChangeViewModeShortcutKeys=true&quot;"/>
    <we:property name="bookmark" value="&quot;H4sIAAAAAAAAA21QwW7CMAz9lSnnamqArIXjdp0mJCYuiIPbGpQRkihxEazi32e3SNthOST2y8t7zhtUZ3N0cPuAM6qVeg3hdIZ0etKqUH7C9MwsKjiUVaNnS9PUpZnXfBsi2eCzWg2KIB2Rtjb34ESIwd2+UODcGo7SHcBlLFTElIMHZ79xIvMVpR7vhcJrdCGBSG4ICEX2wnTuZYTnOTtCS/aCG2zpgTbLmTE1tNBiY8qu1lXLtDwRxsn+pYj0aP8WPIH1bCPYwmjD39S6bA12c3gxZSl4tv7oHgP/vv28RQmH8EpNuEoezRcbi9J9XH8RdUZOSIrQU448zBo897tBxRQ4FrI48jgG8B12jzrJ+W4J02S9BdeL65inGm32sv0ANUVwdccBAAA=&quot;"/>
    <we:property name="datasetId" value="&quot;04c7e808-d7fe-499e-8ef2-257bd5d78d47&quot;"/>
    <we:property name="pageName" value="&quot;1b92558acaceb50d817c&quot;"/>
    <we:property name="reportUrl" value="&quot;/links/pBR_AiS_x4?ctid=f27afde7-6fed-44d9-9211-5693cc2fdbfe&amp;bookmarkGuid=6036afd2-cf2d-4b2f-a37b-1712ac5c1b9e&quot;"/>
    <we:property name="reportName" value="&quot;STUDY GROUP 4 TASK&quot;"/>
    <we:property name="reportState" value="&quot;CONNECTED&quot;"/>
    <we:property name="pageDisplayName" value="&quot;SUMMARY OF SALES DASHBOARD&quot;"/>
    <we:property name="backgroundColor" value="&quot;#FFFFFF&quot;"/>
    <we:property name="initialStateBookmark" value="&quot;H4sIAAAAAAAAA4VQTU8CMRT8K+adN2ZXXEVuaDwhHxHDhRDydvdBKqVt2i4BCf/d98omejCxh7ZvOp2ZzBkaFZzG0wT3BAN4tna3R7+7KSAD02HT6Wg8fB+tJ8PxK8PWRWVNgMEZIvotxYUKLWpRYHC5ygC1nuFWpg3qQBk48sEa1OqLrmR+ir6lSwZ0dNp6FMl5xEgie2A6z+xd3PbYEeuoDjSnOnZo9XRXln2ssaaqzJt+8VgzLVwJKdmfFJFO9i/WRFSGbQS7L4sSN3lR5HVJTQ8fyjwXPCiz1V3gn78fJyetRDrGyh6lj+qTjUXpktZvBPbEDcnFtjE4DjNDw/PyDM5briUqSjyuAU1DTXf3cr6pSP5qvUDdimvqE5IJp1GVpn8+SMuQYq1k+wZUkSLu8AEAAA==&quot;"/>
    <we:property name="isFiltersActionButtonVisible" value="true"/>
    <we:property name="isVisualContainerHeaderHidden" value="false"/>
    <we:property name="reportEmbeddedTime" value="&quot;2025-10-17T13:41:54.413Z&quot;"/>
    <we:property name="creatorTenantId" value="&quot;f27afde7-6fed-44d9-9211-5693cc2fdbfe&quot;"/>
    <we:property name="creatorUserId" value="&quot;1003200537435DA1&quot;"/>
    <we:property name="creatorSessionId" value="&quot;1cbc4c9d-725f-457a-ab76-7a3aca50c6c7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CD1797C6-3EC9-4C72-8B2C-37D201B87746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e2849870-4733-4e76-b532-aa785fdd6ca4&amp;config=eyJjbHVzdGVyVXJsIjoiaHR0cHM6Ly9XQUJJLVNPVVRILUFGUklDQS1OT1JUSC1BLVBSSU1BUlktcmVkaXJlY3QuYW5hbHlzaXMud2luZG93cy5uZXQiLCJlbWJlZEZlYXR1cmVzIjp7InVzYWdlTWV0cmljc1ZOZXh0Ijp0cnVlfX0%3D&amp;disableSensitivityBanner=true&amp;storytellingChangeViewModeShortcutKeys=true&quot;"/>
    <we:property name="bookmark" value="&quot;H4sIAAAAAAAAA21QTW/CMAz9K1PO1UTpxxqO23WakJi4IA5ua1BGSKLERWWI/z67RdoOyyGxn1/es95N9SYFC9cPOKNaqVfvT2eIp6dcZcrNGDR1fmh135QFLLHMsWtanvpAxrukVjdFEI9IW5MGsCLE4G6fKbB2DUfpDmATZipgTN6BNd84k3lEccB7pnAM1kcQyQ0BochemM49r5A/F+wIHZkLbrCjGYVD3um6KlrUNcCyLnSNTEszYdrsX4pIT/Zv3hEYxzaCYaP7Fw1FVedYLdoF9KUWPBl3tI+Ff/9+XoOEQzhS60fJo/1iY1G6T+cvos7ICUnhB0oBOlyD4353UyF6joUMzjuMAVyP/aOO8r4bwjhbb8EO4jrlqSabvVw/ThYNJ8cBAAA=&quot;"/>
    <we:property name="datasetId" value="&quot;04c7e808-d7fe-499e-8ef2-257bd5d78d47&quot;"/>
    <we:property name="pageName" value="&quot;af1c9653be96aa26396e&quot;"/>
    <we:property name="reportUrl" value="&quot;/links/pBR_AiS_x4?ctid=f27afde7-6fed-44d9-9211-5693cc2fdbfe&amp;bookmarkGuid=59df9ce0-a101-45a5-8426-5e65b6999e16&quot;"/>
    <we:property name="reportName" value="&quot;STUDY GROUP 4 TASK&quot;"/>
    <we:property name="reportState" value="&quot;CONNECTED&quot;"/>
    <we:property name="pageDisplayName" value="&quot;ATTENDANCE&quot;"/>
    <we:property name="backgroundColor" value="&quot;#FFFFFF&quot;"/>
    <we:property name="initialStateBookmark" value="&quot;H4sIAAAAAAAAA4VQy07DMBD8FbTnCDWEBtJbQZxKH6Kol6pCm2Rbmbq2ZTtVStV/ZzepBAckfLC94/HMaM5Qq+A0nmZ4IBjBk7X7A/r9TQoJmCs2n0+m47fJx2w8fWHYuqisCTA6Q0S/o7hSoUEtCgyuNwmg1gvcybRFHSgBRz5Yg1p9UU/mp+gbuiRArdPWo0guI0YS2SPTeWbv9DZjR6yiOtKSqtijuE2rIh9mJRU54l2eFTkxLfSELtmfFJHu7J+tiagM2whGj0X9UGA2zFMaDsoB1veF4EGZnb4G/vn7fnLSSqQ2lraVPspPNhalS7d+I3AgbkgutonBYUULNDyvz+C85Vqioj5D69DUVF/vXs5XFcn31ivUjbh2fUJnwmlUqemfD9IydLE2sn0DCAl0C/ABAAA=&quot;"/>
    <we:property name="isFiltersActionButtonVisible" value="true"/>
    <we:property name="isVisualContainerHeaderHidden" value="false"/>
    <we:property name="reportEmbeddedTime" value="&quot;2025-10-17T13:42:45.994Z&quot;"/>
    <we:property name="creatorTenantId" value="&quot;f27afde7-6fed-44d9-9211-5693cc2fdbfe&quot;"/>
    <we:property name="creatorUserId" value="&quot;1003200537435DA1&quot;"/>
    <we:property name="creatorSessionId" value="&quot;d30153aa-6d95-442c-9fac-03327e3afb89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Joyce Ebrus</cp:lastModifiedBy>
  <cp:revision>3</cp:revision>
  <dcterms:created xsi:type="dcterms:W3CDTF">2018-06-07T21:39:02Z</dcterms:created>
  <dcterms:modified xsi:type="dcterms:W3CDTF">2025-10-17T13:44:18Z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