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2" r:id="rId4"/>
  </p:sldMasterIdLst>
  <p:notesMasterIdLst>
    <p:notesMasterId r:id="rId25"/>
  </p:notesMasterIdLst>
  <p:sldIdLst>
    <p:sldId id="256" r:id="rId5"/>
    <p:sldId id="257" r:id="rId6"/>
    <p:sldId id="261" r:id="rId7"/>
    <p:sldId id="263" r:id="rId8"/>
    <p:sldId id="285" r:id="rId9"/>
    <p:sldId id="289" r:id="rId10"/>
    <p:sldId id="295" r:id="rId11"/>
    <p:sldId id="286" r:id="rId12"/>
    <p:sldId id="291" r:id="rId13"/>
    <p:sldId id="294" r:id="rId14"/>
    <p:sldId id="264" r:id="rId15"/>
    <p:sldId id="287" r:id="rId16"/>
    <p:sldId id="288" r:id="rId17"/>
    <p:sldId id="265" r:id="rId18"/>
    <p:sldId id="290" r:id="rId19"/>
    <p:sldId id="293" r:id="rId20"/>
    <p:sldId id="296" r:id="rId21"/>
    <p:sldId id="297" r:id="rId22"/>
    <p:sldId id="298" r:id="rId23"/>
    <p:sldId id="28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40F9E-D329-4026-9970-F05FB010F304}" v="186" dt="2022-11-16T10:27:04.531"/>
    <p1510:client id="{0D94F0EC-1C50-4A78-AB5C-8275E7B5F009}" v="12" dt="2022-11-16T08:41:39.724"/>
    <p1510:client id="{15E89AD4-8245-4B8A-A5A5-786C3C0336EF}" v="8" dt="2022-11-16T09:02:33.429"/>
    <p1510:client id="{3282B6C6-1BF1-4084-8F29-CB806E5CCD00}" v="240" dt="2022-11-16T08:55:29.308"/>
    <p1510:client id="{34362136-EEEA-4EBF-B5B5-123D5258EA3D}" v="305" dt="2022-11-16T10:48:39.582"/>
    <p1510:client id="{427AD401-5800-40C7-B1F5-8697C7A0893C}" v="315" dt="2022-11-16T09:27:03.250"/>
    <p1510:client id="{4FECCEFA-B12D-8D83-BE96-434891A695A6}" v="277" dt="2022-11-17T04:12:04.173"/>
    <p1510:client id="{5DCCF126-0AA7-4500-94C9-F263902921F7}" v="558" dt="2022-11-16T08:07:55.092"/>
    <p1510:client id="{661B2B53-D671-489C-ABBB-4C858D31F4B8}" v="250" dt="2022-11-16T10:52:39.015"/>
    <p1510:client id="{686EDF7F-C133-4548-9940-B9B598BCE6F0}" v="265" dt="2022-11-17T04:04:47.114"/>
    <p1510:client id="{6FCEE94B-A689-4448-A0BC-60B4265E6E60}" v="53" dt="2022-11-16T10:13:33.543"/>
    <p1510:client id="{864C06A4-6013-4A3B-9ADD-14FDA511A5B7}" v="14" dt="2022-11-17T04:02:39.820"/>
    <p1510:client id="{C22B9910-22A5-4A8F-981C-9EF10C23A6AB}" v="1710" dt="2022-11-16T10:48:27.458"/>
    <p1510:client id="{CDD1B4E0-AC21-434E-8ADF-7DFDCDA50160}" v="93" dt="2022-11-15T23:07:59.104"/>
    <p1510:client id="{F1BC39AD-CE85-4F39-86EE-96DA4738927C}" v="11" dt="2022-11-17T04:40:26.711"/>
    <p1510:client id="{FA5E60BE-787C-4DF7-B30E-3B212CA17E6A}" v="10" dt="2022-11-16T09:24:26.292"/>
  </p1510:revLst>
</p1510:revInfo>
</file>

<file path=ppt/tableStyles.xml><?xml version="1.0" encoding="utf-8"?>
<a:tblStyleLst xmlns:a="http://schemas.openxmlformats.org/drawingml/2006/main" def="{EBE810DD-9D6E-4FA2-821F-9604A54C944D}">
  <a:tblStyle styleId="{EBE810DD-9D6E-4FA2-821F-9604A54C9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yan Liu" userId="S::z5271698@ad.unsw.edu.au::ffd5acf6-0e6f-4873-83b7-826151b9c3dc" providerId="AD" clId="Web-{5A07B33B-94EA-44AA-BE1F-7BFF0D42F0A6}"/>
    <pc:docChg chg="modSld">
      <pc:chgData name="Zhaoyan Liu" userId="S::z5271698@ad.unsw.edu.au::ffd5acf6-0e6f-4873-83b7-826151b9c3dc" providerId="AD" clId="Web-{5A07B33B-94EA-44AA-BE1F-7BFF0D42F0A6}" dt="2022-11-10T17:08:30.040" v="26" actId="20577"/>
      <pc:docMkLst>
        <pc:docMk/>
      </pc:docMkLst>
      <pc:sldChg chg="modSp">
        <pc:chgData name="Zhaoyan Liu" userId="S::z5271698@ad.unsw.edu.au::ffd5acf6-0e6f-4873-83b7-826151b9c3dc" providerId="AD" clId="Web-{5A07B33B-94EA-44AA-BE1F-7BFF0D42F0A6}" dt="2022-11-10T17:08:30.040" v="26" actId="20577"/>
        <pc:sldMkLst>
          <pc:docMk/>
          <pc:sldMk cId="0" sldId="257"/>
        </pc:sldMkLst>
        <pc:spChg chg="mod">
          <ac:chgData name="Zhaoyan Liu" userId="S::z5271698@ad.unsw.edu.au::ffd5acf6-0e6f-4873-83b7-826151b9c3dc" providerId="AD" clId="Web-{5A07B33B-94EA-44AA-BE1F-7BFF0D42F0A6}" dt="2022-11-10T17:08:30.040" v="26" actId="20577"/>
          <ac:spMkLst>
            <pc:docMk/>
            <pc:sldMk cId="0" sldId="257"/>
            <ac:spMk id="3" creationId="{E28E1907-273D-3C4B-9393-E45DEA567E6B}"/>
          </ac:spMkLst>
        </pc:spChg>
      </pc:sldChg>
    </pc:docChg>
  </pc:docChgLst>
  <pc:docChgLst>
    <pc:chgData name="Zhaoyan Liu" userId="S::z5271698@ad.unsw.edu.au::ffd5acf6-0e6f-4873-83b7-826151b9c3dc" providerId="AD" clId="Web-{4AAD06E9-E814-4C79-898B-53AF0E4F5741}"/>
    <pc:docChg chg="addSld modSld">
      <pc:chgData name="Zhaoyan Liu" userId="S::z5271698@ad.unsw.edu.au::ffd5acf6-0e6f-4873-83b7-826151b9c3dc" providerId="AD" clId="Web-{4AAD06E9-E814-4C79-898B-53AF0E4F5741}" dt="2022-11-14T22:22:56.802" v="56" actId="1076"/>
      <pc:docMkLst>
        <pc:docMk/>
      </pc:docMkLst>
      <pc:sldChg chg="addSp delSp modSp">
        <pc:chgData name="Zhaoyan Liu" userId="S::z5271698@ad.unsw.edu.au::ffd5acf6-0e6f-4873-83b7-826151b9c3dc" providerId="AD" clId="Web-{4AAD06E9-E814-4C79-898B-53AF0E4F5741}" dt="2022-11-14T22:21:29.378" v="33" actId="20577"/>
        <pc:sldMkLst>
          <pc:docMk/>
          <pc:sldMk cId="2770154675" sldId="287"/>
        </pc:sldMkLst>
        <pc:spChg chg="add mod">
          <ac:chgData name="Zhaoyan Liu" userId="S::z5271698@ad.unsw.edu.au::ffd5acf6-0e6f-4873-83b7-826151b9c3dc" providerId="AD" clId="Web-{4AAD06E9-E814-4C79-898B-53AF0E4F5741}" dt="2022-11-14T22:21:29.378" v="33" actId="20577"/>
          <ac:spMkLst>
            <pc:docMk/>
            <pc:sldMk cId="2770154675" sldId="287"/>
            <ac:spMk id="4" creationId="{DA9E332A-B9ED-8458-C0EF-CF7EC3B7767B}"/>
          </ac:spMkLst>
        </pc:spChg>
        <pc:picChg chg="add del mod">
          <ac:chgData name="Zhaoyan Liu" userId="S::z5271698@ad.unsw.edu.au::ffd5acf6-0e6f-4873-83b7-826151b9c3dc" providerId="AD" clId="Web-{4AAD06E9-E814-4C79-898B-53AF0E4F5741}" dt="2022-11-14T22:19:41.688" v="3"/>
          <ac:picMkLst>
            <pc:docMk/>
            <pc:sldMk cId="2770154675" sldId="287"/>
            <ac:picMk id="2" creationId="{FA0EAB24-DB94-0ECB-5ACF-1AE310026CE5}"/>
          </ac:picMkLst>
        </pc:picChg>
        <pc:picChg chg="add mod">
          <ac:chgData name="Zhaoyan Liu" userId="S::z5271698@ad.unsw.edu.au::ffd5acf6-0e6f-4873-83b7-826151b9c3dc" providerId="AD" clId="Web-{4AAD06E9-E814-4C79-898B-53AF0E4F5741}" dt="2022-11-14T22:21:13.409" v="23" actId="1076"/>
          <ac:picMkLst>
            <pc:docMk/>
            <pc:sldMk cId="2770154675" sldId="287"/>
            <ac:picMk id="3" creationId="{A8502AA0-E2BB-F466-95E9-06AEB6FB18D5}"/>
          </ac:picMkLst>
        </pc:picChg>
      </pc:sldChg>
      <pc:sldChg chg="addSp delSp modSp new">
        <pc:chgData name="Zhaoyan Liu" userId="S::z5271698@ad.unsw.edu.au::ffd5acf6-0e6f-4873-83b7-826151b9c3dc" providerId="AD" clId="Web-{4AAD06E9-E814-4C79-898B-53AF0E4F5741}" dt="2022-11-14T22:22:56.802" v="56" actId="1076"/>
        <pc:sldMkLst>
          <pc:docMk/>
          <pc:sldMk cId="1504916390" sldId="288"/>
        </pc:sldMkLst>
        <pc:spChg chg="del">
          <ac:chgData name="Zhaoyan Liu" userId="S::z5271698@ad.unsw.edu.au::ffd5acf6-0e6f-4873-83b7-826151b9c3dc" providerId="AD" clId="Web-{4AAD06E9-E814-4C79-898B-53AF0E4F5741}" dt="2022-11-14T22:20:35.674" v="10"/>
          <ac:spMkLst>
            <pc:docMk/>
            <pc:sldMk cId="1504916390" sldId="288"/>
            <ac:spMk id="2" creationId="{F8A90C6F-8EAA-4B9C-EB17-D3CB0C9FE3AE}"/>
          </ac:spMkLst>
        </pc:spChg>
        <pc:spChg chg="del">
          <ac:chgData name="Zhaoyan Liu" userId="S::z5271698@ad.unsw.edu.au::ffd5acf6-0e6f-4873-83b7-826151b9c3dc" providerId="AD" clId="Web-{4AAD06E9-E814-4C79-898B-53AF0E4F5741}" dt="2022-11-14T22:20:37.283" v="11"/>
          <ac:spMkLst>
            <pc:docMk/>
            <pc:sldMk cId="1504916390" sldId="288"/>
            <ac:spMk id="3" creationId="{0C843706-7511-CDF0-D3FE-D57FB92B2C2A}"/>
          </ac:spMkLst>
        </pc:spChg>
        <pc:spChg chg="add mod">
          <ac:chgData name="Zhaoyan Liu" userId="S::z5271698@ad.unsw.edu.au::ffd5acf6-0e6f-4873-83b7-826151b9c3dc" providerId="AD" clId="Web-{4AAD06E9-E814-4C79-898B-53AF0E4F5741}" dt="2022-11-14T22:22:26.879" v="45" actId="1076"/>
          <ac:spMkLst>
            <pc:docMk/>
            <pc:sldMk cId="1504916390" sldId="288"/>
            <ac:spMk id="6" creationId="{7E32FD64-A0EA-086C-9031-6B03D355F1A5}"/>
          </ac:spMkLst>
        </pc:spChg>
        <pc:spChg chg="add mod">
          <ac:chgData name="Zhaoyan Liu" userId="S::z5271698@ad.unsw.edu.au::ffd5acf6-0e6f-4873-83b7-826151b9c3dc" providerId="AD" clId="Web-{4AAD06E9-E814-4C79-898B-53AF0E4F5741}" dt="2022-11-14T22:22:56.802" v="56" actId="1076"/>
          <ac:spMkLst>
            <pc:docMk/>
            <pc:sldMk cId="1504916390" sldId="288"/>
            <ac:spMk id="7" creationId="{3FB39060-32FA-4AE2-413A-506CCE6F026F}"/>
          </ac:spMkLst>
        </pc:spChg>
        <pc:picChg chg="add mod">
          <ac:chgData name="Zhaoyan Liu" userId="S::z5271698@ad.unsw.edu.au::ffd5acf6-0e6f-4873-83b7-826151b9c3dc" providerId="AD" clId="Web-{4AAD06E9-E814-4C79-898B-53AF0E4F5741}" dt="2022-11-14T22:22:00.894" v="39" actId="1076"/>
          <ac:picMkLst>
            <pc:docMk/>
            <pc:sldMk cId="1504916390" sldId="288"/>
            <ac:picMk id="4" creationId="{22FFA2CC-D20E-5125-C941-6F193A28307F}"/>
          </ac:picMkLst>
        </pc:picChg>
      </pc:sldChg>
    </pc:docChg>
  </pc:docChgLst>
  <pc:docChgLst>
    <pc:chgData name="Zhaoyan Liu" userId="S::z5271698@ad.unsw.edu.au::ffd5acf6-0e6f-4873-83b7-826151b9c3dc" providerId="AD" clId="Web-{903D2926-1D3A-4438-B209-0F8E0EFB310B}"/>
    <pc:docChg chg="modSld sldOrd">
      <pc:chgData name="Zhaoyan Liu" userId="S::z5271698@ad.unsw.edu.au::ffd5acf6-0e6f-4873-83b7-826151b9c3dc" providerId="AD" clId="Web-{903D2926-1D3A-4438-B209-0F8E0EFB310B}" dt="2022-11-10T16:35:25.447" v="25" actId="1076"/>
      <pc:docMkLst>
        <pc:docMk/>
      </pc:docMkLst>
      <pc:sldChg chg="ord">
        <pc:chgData name="Zhaoyan Liu" userId="S::z5271698@ad.unsw.edu.au::ffd5acf6-0e6f-4873-83b7-826151b9c3dc" providerId="AD" clId="Web-{903D2926-1D3A-4438-B209-0F8E0EFB310B}" dt="2022-11-10T16:34:15.351" v="0"/>
        <pc:sldMkLst>
          <pc:docMk/>
          <pc:sldMk cId="0" sldId="257"/>
        </pc:sldMkLst>
      </pc:sldChg>
      <pc:sldChg chg="modSp">
        <pc:chgData name="Zhaoyan Liu" userId="S::z5271698@ad.unsw.edu.au::ffd5acf6-0e6f-4873-83b7-826151b9c3dc" providerId="AD" clId="Web-{903D2926-1D3A-4438-B209-0F8E0EFB310B}" dt="2022-11-10T16:35:25.447" v="25" actId="1076"/>
        <pc:sldMkLst>
          <pc:docMk/>
          <pc:sldMk cId="0" sldId="259"/>
        </pc:sldMkLst>
        <pc:spChg chg="mod">
          <ac:chgData name="Zhaoyan Liu" userId="S::z5271698@ad.unsw.edu.au::ffd5acf6-0e6f-4873-83b7-826151b9c3dc" providerId="AD" clId="Web-{903D2926-1D3A-4438-B209-0F8E0EFB310B}" dt="2022-11-10T16:35:25.447" v="25" actId="1076"/>
          <ac:spMkLst>
            <pc:docMk/>
            <pc:sldMk cId="0" sldId="259"/>
            <ac:spMk id="75" creationId="{00000000-0000-0000-0000-000000000000}"/>
          </ac:spMkLst>
        </pc:spChg>
      </pc:sldChg>
    </pc:docChg>
  </pc:docChgLst>
  <pc:docChgLst>
    <pc:chgData name="Tim Zhang" userId="S::z5272579@ad.unsw.edu.au::ad4428c8-fb01-4114-9579-debcae4f5761" providerId="AD" clId="Web-{15E89AD4-8245-4B8A-A5A5-786C3C0336EF}"/>
    <pc:docChg chg="addSld modSld">
      <pc:chgData name="Tim Zhang" userId="S::z5272579@ad.unsw.edu.au::ad4428c8-fb01-4114-9579-debcae4f5761" providerId="AD" clId="Web-{15E89AD4-8245-4B8A-A5A5-786C3C0336EF}" dt="2022-11-16T09:02:33.429" v="7" actId="1076"/>
      <pc:docMkLst>
        <pc:docMk/>
      </pc:docMkLst>
      <pc:sldChg chg="addSp delSp modSp new">
        <pc:chgData name="Tim Zhang" userId="S::z5272579@ad.unsw.edu.au::ad4428c8-fb01-4114-9579-debcae4f5761" providerId="AD" clId="Web-{15E89AD4-8245-4B8A-A5A5-786C3C0336EF}" dt="2022-11-16T09:02:33.429" v="7" actId="1076"/>
        <pc:sldMkLst>
          <pc:docMk/>
          <pc:sldMk cId="1073089618" sldId="295"/>
        </pc:sldMkLst>
        <pc:spChg chg="mod">
          <ac:chgData name="Tim Zhang" userId="S::z5272579@ad.unsw.edu.au::ad4428c8-fb01-4114-9579-debcae4f5761" providerId="AD" clId="Web-{15E89AD4-8245-4B8A-A5A5-786C3C0336EF}" dt="2022-11-16T09:02:20.475" v="2" actId="20577"/>
          <ac:spMkLst>
            <pc:docMk/>
            <pc:sldMk cId="1073089618" sldId="295"/>
            <ac:spMk id="2" creationId="{DFAA3CAC-679A-44DB-B168-5E1C252A1490}"/>
          </ac:spMkLst>
        </pc:spChg>
        <pc:spChg chg="del mod">
          <ac:chgData name="Tim Zhang" userId="S::z5272579@ad.unsw.edu.au::ad4428c8-fb01-4114-9579-debcae4f5761" providerId="AD" clId="Web-{15E89AD4-8245-4B8A-A5A5-786C3C0336EF}" dt="2022-11-16T09:02:31.226" v="6"/>
          <ac:spMkLst>
            <pc:docMk/>
            <pc:sldMk cId="1073089618" sldId="295"/>
            <ac:spMk id="3" creationId="{49EB7A1B-06B3-69F0-7EF8-95BFB15554EB}"/>
          </ac:spMkLst>
        </pc:spChg>
        <pc:picChg chg="add mod">
          <ac:chgData name="Tim Zhang" userId="S::z5272579@ad.unsw.edu.au::ad4428c8-fb01-4114-9579-debcae4f5761" providerId="AD" clId="Web-{15E89AD4-8245-4B8A-A5A5-786C3C0336EF}" dt="2022-11-16T09:02:33.429" v="7" actId="1076"/>
          <ac:picMkLst>
            <pc:docMk/>
            <pc:sldMk cId="1073089618" sldId="295"/>
            <ac:picMk id="4" creationId="{99CBBF06-7E18-8C93-F9E0-0BC13640DD42}"/>
          </ac:picMkLst>
        </pc:picChg>
      </pc:sldChg>
    </pc:docChg>
  </pc:docChgLst>
  <pc:docChgLst>
    <pc:chgData clId="Web-{427AD401-5800-40C7-B1F5-8697C7A0893C}"/>
    <pc:docChg chg="modSld">
      <pc:chgData name="" userId="" providerId="" clId="Web-{427AD401-5800-40C7-B1F5-8697C7A0893C}" dt="2022-11-16T09:10:44.754" v="5" actId="20577"/>
      <pc:docMkLst>
        <pc:docMk/>
      </pc:docMkLst>
      <pc:sldChg chg="modSp">
        <pc:chgData name="" userId="" providerId="" clId="Web-{427AD401-5800-40C7-B1F5-8697C7A0893C}" dt="2022-11-16T09:10:44.754" v="5" actId="20577"/>
        <pc:sldMkLst>
          <pc:docMk/>
          <pc:sldMk cId="0" sldId="256"/>
        </pc:sldMkLst>
        <pc:spChg chg="mod">
          <ac:chgData name="" userId="" providerId="" clId="Web-{427AD401-5800-40C7-B1F5-8697C7A0893C}" dt="2022-11-16T09:10:44.754" v="5" actId="20577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Celine Lin" userId="S::z5311209@ad.unsw.edu.au::17e3c06d-b5ec-41e7-891f-f57e734a73a3" providerId="AD" clId="Web-{427AD401-5800-40C7-B1F5-8697C7A0893C}"/>
    <pc:docChg chg="addSld delSld modSld">
      <pc:chgData name="Celine Lin" userId="S::z5311209@ad.unsw.edu.au::17e3c06d-b5ec-41e7-891f-f57e734a73a3" providerId="AD" clId="Web-{427AD401-5800-40C7-B1F5-8697C7A0893C}" dt="2022-11-16T09:27:03.250" v="272" actId="1076"/>
      <pc:docMkLst>
        <pc:docMk/>
      </pc:docMkLst>
      <pc:sldChg chg="modSp">
        <pc:chgData name="Celine Lin" userId="S::z5311209@ad.unsw.edu.au::17e3c06d-b5ec-41e7-891f-f57e734a73a3" providerId="AD" clId="Web-{427AD401-5800-40C7-B1F5-8697C7A0893C}" dt="2022-11-16T09:10:58.395" v="21" actId="20577"/>
        <pc:sldMkLst>
          <pc:docMk/>
          <pc:sldMk cId="0" sldId="256"/>
        </pc:sldMkLst>
        <pc:spChg chg="mod">
          <ac:chgData name="Celine Lin" userId="S::z5311209@ad.unsw.edu.au::17e3c06d-b5ec-41e7-891f-f57e734a73a3" providerId="AD" clId="Web-{427AD401-5800-40C7-B1F5-8697C7A0893C}" dt="2022-11-16T09:10:58.395" v="21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 del">
        <pc:chgData name="Celine Lin" userId="S::z5311209@ad.unsw.edu.au::17e3c06d-b5ec-41e7-891f-f57e734a73a3" providerId="AD" clId="Web-{427AD401-5800-40C7-B1F5-8697C7A0893C}" dt="2022-11-16T09:14:18.807" v="57"/>
        <pc:sldMkLst>
          <pc:docMk/>
          <pc:sldMk cId="0" sldId="266"/>
        </pc:sldMkLst>
        <pc:spChg chg="mod">
          <ac:chgData name="Celine Lin" userId="S::z5311209@ad.unsw.edu.au::17e3c06d-b5ec-41e7-891f-f57e734a73a3" providerId="AD" clId="Web-{427AD401-5800-40C7-B1F5-8697C7A0893C}" dt="2022-11-16T09:12:21.132" v="31" actId="20577"/>
          <ac:spMkLst>
            <pc:docMk/>
            <pc:sldMk cId="0" sldId="266"/>
            <ac:spMk id="125" creationId="{00000000-0000-0000-0000-000000000000}"/>
          </ac:spMkLst>
        </pc:spChg>
      </pc:sldChg>
      <pc:sldChg chg="addSp delSp modSp new">
        <pc:chgData name="Celine Lin" userId="S::z5311209@ad.unsw.edu.au::17e3c06d-b5ec-41e7-891f-f57e734a73a3" providerId="AD" clId="Web-{427AD401-5800-40C7-B1F5-8697C7A0893C}" dt="2022-11-16T09:27:03.250" v="272" actId="1076"/>
        <pc:sldMkLst>
          <pc:docMk/>
          <pc:sldMk cId="2980384619" sldId="296"/>
        </pc:sldMkLst>
        <pc:spChg chg="mod">
          <ac:chgData name="Celine Lin" userId="S::z5311209@ad.unsw.edu.au::17e3c06d-b5ec-41e7-891f-f57e734a73a3" providerId="AD" clId="Web-{427AD401-5800-40C7-B1F5-8697C7A0893C}" dt="2022-11-16T09:12:47.789" v="35" actId="20577"/>
          <ac:spMkLst>
            <pc:docMk/>
            <pc:sldMk cId="2980384619" sldId="296"/>
            <ac:spMk id="2" creationId="{358FCAFB-3687-9E19-6711-0F2714803EF7}"/>
          </ac:spMkLst>
        </pc:spChg>
        <pc:spChg chg="mod">
          <ac:chgData name="Celine Lin" userId="S::z5311209@ad.unsw.edu.au::17e3c06d-b5ec-41e7-891f-f57e734a73a3" providerId="AD" clId="Web-{427AD401-5800-40C7-B1F5-8697C7A0893C}" dt="2022-11-16T09:22:16.836" v="222" actId="20577"/>
          <ac:spMkLst>
            <pc:docMk/>
            <pc:sldMk cId="2980384619" sldId="296"/>
            <ac:spMk id="3" creationId="{FD249C4E-D143-F44F-844D-9D43D84DD18E}"/>
          </ac:spMkLst>
        </pc:spChg>
        <pc:picChg chg="add del mod">
          <ac:chgData name="Celine Lin" userId="S::z5311209@ad.unsw.edu.au::17e3c06d-b5ec-41e7-891f-f57e734a73a3" providerId="AD" clId="Web-{427AD401-5800-40C7-B1F5-8697C7A0893C}" dt="2022-11-16T09:17:09.921" v="140"/>
          <ac:picMkLst>
            <pc:docMk/>
            <pc:sldMk cId="2980384619" sldId="296"/>
            <ac:picMk id="4" creationId="{19198BBA-A1AF-C2A1-45B8-62431E0EA1C0}"/>
          </ac:picMkLst>
        </pc:picChg>
        <pc:picChg chg="add del mod">
          <ac:chgData name="Celine Lin" userId="S::z5311209@ad.unsw.edu.au::17e3c06d-b5ec-41e7-891f-f57e734a73a3" providerId="AD" clId="Web-{427AD401-5800-40C7-B1F5-8697C7A0893C}" dt="2022-11-16T09:15:25.637" v="62"/>
          <ac:picMkLst>
            <pc:docMk/>
            <pc:sldMk cId="2980384619" sldId="296"/>
            <ac:picMk id="5" creationId="{61ACB20E-9A8A-44EE-4C6C-DBBA51FD59DC}"/>
          </ac:picMkLst>
        </pc:picChg>
        <pc:picChg chg="add mod ord modCrop">
          <ac:chgData name="Celine Lin" userId="S::z5311209@ad.unsw.edu.au::17e3c06d-b5ec-41e7-891f-f57e734a73a3" providerId="AD" clId="Web-{427AD401-5800-40C7-B1F5-8697C7A0893C}" dt="2022-11-16T09:27:03.250" v="272" actId="1076"/>
          <ac:picMkLst>
            <pc:docMk/>
            <pc:sldMk cId="2980384619" sldId="296"/>
            <ac:picMk id="6" creationId="{2E1BAEDF-EB0E-DC5D-42C1-859506E01531}"/>
          </ac:picMkLst>
        </pc:picChg>
      </pc:sldChg>
      <pc:sldChg chg="addSp delSp modSp new">
        <pc:chgData name="Celine Lin" userId="S::z5311209@ad.unsw.edu.au::17e3c06d-b5ec-41e7-891f-f57e734a73a3" providerId="AD" clId="Web-{427AD401-5800-40C7-B1F5-8697C7A0893C}" dt="2022-11-16T09:26:34.233" v="266" actId="20577"/>
        <pc:sldMkLst>
          <pc:docMk/>
          <pc:sldMk cId="2245235925" sldId="297"/>
        </pc:sldMkLst>
        <pc:spChg chg="mod">
          <ac:chgData name="Celine Lin" userId="S::z5311209@ad.unsw.edu.au::17e3c06d-b5ec-41e7-891f-f57e734a73a3" providerId="AD" clId="Web-{427AD401-5800-40C7-B1F5-8697C7A0893C}" dt="2022-11-16T09:15:30.981" v="65" actId="20577"/>
          <ac:spMkLst>
            <pc:docMk/>
            <pc:sldMk cId="2245235925" sldId="297"/>
            <ac:spMk id="2" creationId="{9716E4B5-06E3-64E5-3B69-476675B7C2C5}"/>
          </ac:spMkLst>
        </pc:spChg>
        <pc:spChg chg="mod">
          <ac:chgData name="Celine Lin" userId="S::z5311209@ad.unsw.edu.au::17e3c06d-b5ec-41e7-891f-f57e734a73a3" providerId="AD" clId="Web-{427AD401-5800-40C7-B1F5-8697C7A0893C}" dt="2022-11-16T09:26:34.233" v="266" actId="20577"/>
          <ac:spMkLst>
            <pc:docMk/>
            <pc:sldMk cId="2245235925" sldId="297"/>
            <ac:spMk id="3" creationId="{8D1406F8-EBE4-A31D-FCC6-89E7C97762A1}"/>
          </ac:spMkLst>
        </pc:spChg>
        <pc:picChg chg="add del mod">
          <ac:chgData name="Celine Lin" userId="S::z5311209@ad.unsw.edu.au::17e3c06d-b5ec-41e7-891f-f57e734a73a3" providerId="AD" clId="Web-{427AD401-5800-40C7-B1F5-8697C7A0893C}" dt="2022-11-16T09:24:04.042" v="238"/>
          <ac:picMkLst>
            <pc:docMk/>
            <pc:sldMk cId="2245235925" sldId="297"/>
            <ac:picMk id="5" creationId="{014528A4-16A9-2F21-8107-051AD18E06E1}"/>
          </ac:picMkLst>
        </pc:picChg>
        <pc:picChg chg="add mod">
          <ac:chgData name="Celine Lin" userId="S::z5311209@ad.unsw.edu.au::17e3c06d-b5ec-41e7-891f-f57e734a73a3" providerId="AD" clId="Web-{427AD401-5800-40C7-B1F5-8697C7A0893C}" dt="2022-11-16T09:24:46.949" v="246" actId="1076"/>
          <ac:picMkLst>
            <pc:docMk/>
            <pc:sldMk cId="2245235925" sldId="297"/>
            <ac:picMk id="6" creationId="{F262631B-52BB-01BE-807C-A3701675B611}"/>
          </ac:picMkLst>
        </pc:picChg>
        <pc:picChg chg="add mod">
          <ac:chgData name="Celine Lin" userId="S::z5311209@ad.unsw.edu.au::17e3c06d-b5ec-41e7-891f-f57e734a73a3" providerId="AD" clId="Web-{427AD401-5800-40C7-B1F5-8697C7A0893C}" dt="2022-11-16T09:24:43.965" v="245" actId="1076"/>
          <ac:picMkLst>
            <pc:docMk/>
            <pc:sldMk cId="2245235925" sldId="297"/>
            <ac:picMk id="7" creationId="{89A8EE61-4A6F-E1B9-6928-976E7CAD5BD9}"/>
          </ac:picMkLst>
        </pc:picChg>
      </pc:sldChg>
    </pc:docChg>
  </pc:docChgLst>
  <pc:docChgLst>
    <pc:chgData name="Zhao Huang" userId="S::z5285206@ad.unsw.edu.au::d960709b-ebea-4b4c-ac7c-3990935bf0a5" providerId="AD" clId="Web-{3282B6C6-1BF1-4084-8F29-CB806E5CCD00}"/>
    <pc:docChg chg="addSld modSld">
      <pc:chgData name="Zhao Huang" userId="S::z5285206@ad.unsw.edu.au::d960709b-ebea-4b4c-ac7c-3990935bf0a5" providerId="AD" clId="Web-{3282B6C6-1BF1-4084-8F29-CB806E5CCD00}" dt="2022-11-16T08:55:29.308" v="214" actId="1076"/>
      <pc:docMkLst>
        <pc:docMk/>
      </pc:docMkLst>
      <pc:sldChg chg="addSp modSp">
        <pc:chgData name="Zhao Huang" userId="S::z5285206@ad.unsw.edu.au::d960709b-ebea-4b4c-ac7c-3990935bf0a5" providerId="AD" clId="Web-{3282B6C6-1BF1-4084-8F29-CB806E5CCD00}" dt="2022-11-16T08:50:10.658" v="202" actId="20577"/>
        <pc:sldMkLst>
          <pc:docMk/>
          <pc:sldMk cId="0" sldId="263"/>
        </pc:sldMkLst>
        <pc:spChg chg="add mod">
          <ac:chgData name="Zhao Huang" userId="S::z5285206@ad.unsw.edu.au::d960709b-ebea-4b4c-ac7c-3990935bf0a5" providerId="AD" clId="Web-{3282B6C6-1BF1-4084-8F29-CB806E5CCD00}" dt="2022-11-16T08:50:10.658" v="202" actId="20577"/>
          <ac:spMkLst>
            <pc:docMk/>
            <pc:sldMk cId="0" sldId="263"/>
            <ac:spMk id="3" creationId="{64C5AB88-DE76-92AC-838D-A65363029647}"/>
          </ac:spMkLst>
        </pc:spChg>
        <pc:spChg chg="mod">
          <ac:chgData name="Zhao Huang" userId="S::z5285206@ad.unsw.edu.au::d960709b-ebea-4b4c-ac7c-3990935bf0a5" providerId="AD" clId="Web-{3282B6C6-1BF1-4084-8F29-CB806E5CCD00}" dt="2022-11-16T08:49:19.969" v="198" actId="1076"/>
          <ac:spMkLst>
            <pc:docMk/>
            <pc:sldMk cId="0" sldId="263"/>
            <ac:spMk id="104" creationId="{00000000-0000-0000-0000-000000000000}"/>
          </ac:spMkLst>
        </pc:spChg>
      </pc:sldChg>
      <pc:sldChg chg="addSp delSp modSp new">
        <pc:chgData name="Zhao Huang" userId="S::z5285206@ad.unsw.edu.au::d960709b-ebea-4b4c-ac7c-3990935bf0a5" providerId="AD" clId="Web-{3282B6C6-1BF1-4084-8F29-CB806E5CCD00}" dt="2022-11-16T08:55:29.308" v="214" actId="1076"/>
        <pc:sldMkLst>
          <pc:docMk/>
          <pc:sldMk cId="2211813056" sldId="294"/>
        </pc:sldMkLst>
        <pc:spChg chg="del">
          <ac:chgData name="Zhao Huang" userId="S::z5285206@ad.unsw.edu.au::d960709b-ebea-4b4c-ac7c-3990935bf0a5" providerId="AD" clId="Web-{3282B6C6-1BF1-4084-8F29-CB806E5CCD00}" dt="2022-11-16T08:34:53.195" v="2"/>
          <ac:spMkLst>
            <pc:docMk/>
            <pc:sldMk cId="2211813056" sldId="294"/>
            <ac:spMk id="2" creationId="{8E3CD950-4B32-BCD1-EDF9-681390E45420}"/>
          </ac:spMkLst>
        </pc:spChg>
        <pc:spChg chg="del">
          <ac:chgData name="Zhao Huang" userId="S::z5285206@ad.unsw.edu.au::d960709b-ebea-4b4c-ac7c-3990935bf0a5" providerId="AD" clId="Web-{3282B6C6-1BF1-4084-8F29-CB806E5CCD00}" dt="2022-11-16T08:34:53.195" v="1"/>
          <ac:spMkLst>
            <pc:docMk/>
            <pc:sldMk cId="2211813056" sldId="294"/>
            <ac:spMk id="3" creationId="{73BC758B-5919-09C2-36A0-7E9D5352A655}"/>
          </ac:spMkLst>
        </pc:spChg>
        <pc:spChg chg="add mod">
          <ac:chgData name="Zhao Huang" userId="S::z5285206@ad.unsw.edu.au::d960709b-ebea-4b4c-ac7c-3990935bf0a5" providerId="AD" clId="Web-{3282B6C6-1BF1-4084-8F29-CB806E5CCD00}" dt="2022-11-16T08:40:22.063" v="139" actId="1076"/>
          <ac:spMkLst>
            <pc:docMk/>
            <pc:sldMk cId="2211813056" sldId="294"/>
            <ac:spMk id="7" creationId="{2C6BEEDF-2797-3977-62B5-7268F7BAC9EF}"/>
          </ac:spMkLst>
        </pc:spChg>
        <pc:spChg chg="add del mod">
          <ac:chgData name="Zhao Huang" userId="S::z5285206@ad.unsw.edu.au::d960709b-ebea-4b4c-ac7c-3990935bf0a5" providerId="AD" clId="Web-{3282B6C6-1BF1-4084-8F29-CB806E5CCD00}" dt="2022-11-16T08:36:44.791" v="38"/>
          <ac:spMkLst>
            <pc:docMk/>
            <pc:sldMk cId="2211813056" sldId="294"/>
            <ac:spMk id="9" creationId="{2F57ABF2-BFFB-989C-4C06-5A0C94F6FA98}"/>
          </ac:spMkLst>
        </pc:spChg>
        <pc:spChg chg="add mod">
          <ac:chgData name="Zhao Huang" userId="S::z5285206@ad.unsw.edu.au::d960709b-ebea-4b4c-ac7c-3990935bf0a5" providerId="AD" clId="Web-{3282B6C6-1BF1-4084-8F29-CB806E5CCD00}" dt="2022-11-16T08:55:29.308" v="214" actId="1076"/>
          <ac:spMkLst>
            <pc:docMk/>
            <pc:sldMk cId="2211813056" sldId="294"/>
            <ac:spMk id="11" creationId="{5743CB06-6459-DC03-9A38-1CF865B85913}"/>
          </ac:spMkLst>
        </pc:spChg>
        <pc:picChg chg="add del mod">
          <ac:chgData name="Zhao Huang" userId="S::z5285206@ad.unsw.edu.au::d960709b-ebea-4b4c-ac7c-3990935bf0a5" providerId="AD" clId="Web-{3282B6C6-1BF1-4084-8F29-CB806E5CCD00}" dt="2022-11-16T08:35:20.695" v="4"/>
          <ac:picMkLst>
            <pc:docMk/>
            <pc:sldMk cId="2211813056" sldId="294"/>
            <ac:picMk id="4" creationId="{0706F349-CD78-A2E9-BFB0-ADBC35AEF405}"/>
          </ac:picMkLst>
        </pc:picChg>
        <pc:picChg chg="add mod">
          <ac:chgData name="Zhao Huang" userId="S::z5285206@ad.unsw.edu.au::d960709b-ebea-4b4c-ac7c-3990935bf0a5" providerId="AD" clId="Web-{3282B6C6-1BF1-4084-8F29-CB806E5CCD00}" dt="2022-11-16T08:40:19.344" v="138" actId="1076"/>
          <ac:picMkLst>
            <pc:docMk/>
            <pc:sldMk cId="2211813056" sldId="294"/>
            <ac:picMk id="5" creationId="{AD915A01-4AC8-5234-77B1-0659C3DD06D4}"/>
          </ac:picMkLst>
        </pc:picChg>
        <pc:picChg chg="add mod">
          <ac:chgData name="Zhao Huang" userId="S::z5285206@ad.unsw.edu.au::d960709b-ebea-4b4c-ac7c-3990935bf0a5" providerId="AD" clId="Web-{3282B6C6-1BF1-4084-8F29-CB806E5CCD00}" dt="2022-11-16T08:55:16.073" v="212" actId="1076"/>
          <ac:picMkLst>
            <pc:docMk/>
            <pc:sldMk cId="2211813056" sldId="294"/>
            <ac:picMk id="12" creationId="{A77CB26D-A95F-9B9D-1AA7-6CB824AD295E}"/>
          </ac:picMkLst>
        </pc:picChg>
        <pc:picChg chg="add mod">
          <ac:chgData name="Zhao Huang" userId="S::z5285206@ad.unsw.edu.au::d960709b-ebea-4b4c-ac7c-3990935bf0a5" providerId="AD" clId="Web-{3282B6C6-1BF1-4084-8F29-CB806E5CCD00}" dt="2022-11-16T08:55:22.104" v="213" actId="1076"/>
          <ac:picMkLst>
            <pc:docMk/>
            <pc:sldMk cId="2211813056" sldId="294"/>
            <ac:picMk id="13" creationId="{EA4CA96C-87C3-993C-D5D9-A3140292433B}"/>
          </ac:picMkLst>
        </pc:picChg>
      </pc:sldChg>
    </pc:docChg>
  </pc:docChgLst>
  <pc:docChgLst>
    <pc:chgData name="Tim Zhang" userId="S::z5272579@ad.unsw.edu.au::ad4428c8-fb01-4114-9579-debcae4f5761" providerId="AD" clId="Web-{D2E17FA5-A62A-470A-8F77-78F06A301EF4}"/>
    <pc:docChg chg="modSld">
      <pc:chgData name="Tim Zhang" userId="S::z5272579@ad.unsw.edu.au::ad4428c8-fb01-4114-9579-debcae4f5761" providerId="AD" clId="Web-{D2E17FA5-A62A-470A-8F77-78F06A301EF4}" dt="2022-11-15T06:03:34.625" v="0" actId="14100"/>
      <pc:docMkLst>
        <pc:docMk/>
      </pc:docMkLst>
      <pc:sldChg chg="modSp">
        <pc:chgData name="Tim Zhang" userId="S::z5272579@ad.unsw.edu.au::ad4428c8-fb01-4114-9579-debcae4f5761" providerId="AD" clId="Web-{D2E17FA5-A62A-470A-8F77-78F06A301EF4}" dt="2022-11-15T06:03:34.625" v="0" actId="14100"/>
        <pc:sldMkLst>
          <pc:docMk/>
          <pc:sldMk cId="318971210" sldId="285"/>
        </pc:sldMkLst>
        <pc:picChg chg="mod">
          <ac:chgData name="Tim Zhang" userId="S::z5272579@ad.unsw.edu.au::ad4428c8-fb01-4114-9579-debcae4f5761" providerId="AD" clId="Web-{D2E17FA5-A62A-470A-8F77-78F06A301EF4}" dt="2022-11-15T06:03:34.625" v="0" actId="14100"/>
          <ac:picMkLst>
            <pc:docMk/>
            <pc:sldMk cId="318971210" sldId="285"/>
            <ac:picMk id="5" creationId="{0B5F0137-E541-8E00-DC68-B8BE07DD9017}"/>
          </ac:picMkLst>
        </pc:picChg>
      </pc:sldChg>
    </pc:docChg>
  </pc:docChgLst>
  <pc:docChgLst>
    <pc:chgData name="Tim Zhang" userId="S::z5272579@ad.unsw.edu.au::ad4428c8-fb01-4114-9579-debcae4f5761" providerId="AD" clId="Web-{FA5E60BE-787C-4DF7-B30E-3B212CA17E6A}"/>
    <pc:docChg chg="modSld">
      <pc:chgData name="Tim Zhang" userId="S::z5272579@ad.unsw.edu.au::ad4428c8-fb01-4114-9579-debcae4f5761" providerId="AD" clId="Web-{FA5E60BE-787C-4DF7-B30E-3B212CA17E6A}" dt="2022-11-16T09:24:26.292" v="7" actId="14100"/>
      <pc:docMkLst>
        <pc:docMk/>
      </pc:docMkLst>
      <pc:sldChg chg="addSp delSp modSp">
        <pc:chgData name="Tim Zhang" userId="S::z5272579@ad.unsw.edu.au::ad4428c8-fb01-4114-9579-debcae4f5761" providerId="AD" clId="Web-{FA5E60BE-787C-4DF7-B30E-3B212CA17E6A}" dt="2022-11-16T09:24:26.292" v="7" actId="14100"/>
        <pc:sldMkLst>
          <pc:docMk/>
          <pc:sldMk cId="1073089618" sldId="295"/>
        </pc:sldMkLst>
        <pc:picChg chg="add del mod">
          <ac:chgData name="Tim Zhang" userId="S::z5272579@ad.unsw.edu.au::ad4428c8-fb01-4114-9579-debcae4f5761" providerId="AD" clId="Web-{FA5E60BE-787C-4DF7-B30E-3B212CA17E6A}" dt="2022-11-16T09:24:09.870" v="2"/>
          <ac:picMkLst>
            <pc:docMk/>
            <pc:sldMk cId="1073089618" sldId="295"/>
            <ac:picMk id="3" creationId="{CFC33555-E523-DB88-C245-9AA410EEB349}"/>
          </ac:picMkLst>
        </pc:picChg>
        <pc:picChg chg="add mod">
          <ac:chgData name="Tim Zhang" userId="S::z5272579@ad.unsw.edu.au::ad4428c8-fb01-4114-9579-debcae4f5761" providerId="AD" clId="Web-{FA5E60BE-787C-4DF7-B30E-3B212CA17E6A}" dt="2022-11-16T09:24:26.292" v="7" actId="14100"/>
          <ac:picMkLst>
            <pc:docMk/>
            <pc:sldMk cId="1073089618" sldId="295"/>
            <ac:picMk id="5" creationId="{7E6A26FA-9637-7E68-E68A-F2B4EB206710}"/>
          </ac:picMkLst>
        </pc:picChg>
      </pc:sldChg>
    </pc:docChg>
  </pc:docChgLst>
  <pc:docChgLst>
    <pc:chgData name="Zhaoyan Liu" userId="S::z5271698@ad.unsw.edu.au::ffd5acf6-0e6f-4873-83b7-826151b9c3dc" providerId="AD" clId="Web-{34362136-EEEA-4EBF-B5B5-123D5258EA3D}"/>
    <pc:docChg chg="delSld modSld">
      <pc:chgData name="Zhaoyan Liu" userId="S::z5271698@ad.unsw.edu.au::ffd5acf6-0e6f-4873-83b7-826151b9c3dc" providerId="AD" clId="Web-{34362136-EEEA-4EBF-B5B5-123D5258EA3D}" dt="2022-11-16T10:48:39.582" v="252" actId="1076"/>
      <pc:docMkLst>
        <pc:docMk/>
      </pc:docMkLst>
      <pc:sldChg chg="addSp delSp modSp mod setBg">
        <pc:chgData name="Zhaoyan Liu" userId="S::z5271698@ad.unsw.edu.au::ffd5acf6-0e6f-4873-83b7-826151b9c3dc" providerId="AD" clId="Web-{34362136-EEEA-4EBF-B5B5-123D5258EA3D}" dt="2022-11-16T09:55:52.450" v="119"/>
        <pc:sldMkLst>
          <pc:docMk/>
          <pc:sldMk cId="0" sldId="257"/>
        </pc:sldMkLst>
        <pc:spChg chg="del">
          <ac:chgData name="Zhaoyan Liu" userId="S::z5271698@ad.unsw.edu.au::ffd5acf6-0e6f-4873-83b7-826151b9c3dc" providerId="AD" clId="Web-{34362136-EEEA-4EBF-B5B5-123D5258EA3D}" dt="2022-11-16T09:55:52.450" v="119"/>
          <ac:spMkLst>
            <pc:docMk/>
            <pc:sldMk cId="0" sldId="257"/>
            <ac:spMk id="3" creationId="{E28E1907-273D-3C4B-9393-E45DEA567E6B}"/>
          </ac:spMkLst>
        </pc:spChg>
        <pc:spChg chg="mod">
          <ac:chgData name="Zhaoyan Liu" userId="S::z5271698@ad.unsw.edu.au::ffd5acf6-0e6f-4873-83b7-826151b9c3dc" providerId="AD" clId="Web-{34362136-EEEA-4EBF-B5B5-123D5258EA3D}" dt="2022-11-16T09:55:52.450" v="119"/>
          <ac:spMkLst>
            <pc:docMk/>
            <pc:sldMk cId="0" sldId="257"/>
            <ac:spMk id="63" creationId="{00000000-0000-0000-0000-000000000000}"/>
          </ac:spMkLst>
        </pc:spChg>
        <pc:spChg chg="add">
          <ac:chgData name="Zhaoyan Liu" userId="S::z5271698@ad.unsw.edu.au::ffd5acf6-0e6f-4873-83b7-826151b9c3dc" providerId="AD" clId="Web-{34362136-EEEA-4EBF-B5B5-123D5258EA3D}" dt="2022-11-16T09:55:52.450" v="119"/>
          <ac:spMkLst>
            <pc:docMk/>
            <pc:sldMk cId="0" sldId="257"/>
            <ac:spMk id="69" creationId="{36D16D1E-4205-49F5-BD2A-DA769947C104}"/>
          </ac:spMkLst>
        </pc:spChg>
        <pc:spChg chg="add">
          <ac:chgData name="Zhaoyan Liu" userId="S::z5271698@ad.unsw.edu.au::ffd5acf6-0e6f-4873-83b7-826151b9c3dc" providerId="AD" clId="Web-{34362136-EEEA-4EBF-B5B5-123D5258EA3D}" dt="2022-11-16T09:55:52.450" v="119"/>
          <ac:spMkLst>
            <pc:docMk/>
            <pc:sldMk cId="0" sldId="257"/>
            <ac:spMk id="71" creationId="{012FD100-C039-4E03-B5E4-2EDFA7290AA6}"/>
          </ac:spMkLst>
        </pc:spChg>
        <pc:spChg chg="add">
          <ac:chgData name="Zhaoyan Liu" userId="S::z5271698@ad.unsw.edu.au::ffd5acf6-0e6f-4873-83b7-826151b9c3dc" providerId="AD" clId="Web-{34362136-EEEA-4EBF-B5B5-123D5258EA3D}" dt="2022-11-16T09:55:52.450" v="119"/>
          <ac:spMkLst>
            <pc:docMk/>
            <pc:sldMk cId="0" sldId="257"/>
            <ac:spMk id="75" creationId="{FB5993E2-C02B-4335-ABA5-D8EC465551E3}"/>
          </ac:spMkLst>
        </pc:spChg>
        <pc:spChg chg="add">
          <ac:chgData name="Zhaoyan Liu" userId="S::z5271698@ad.unsw.edu.au::ffd5acf6-0e6f-4873-83b7-826151b9c3dc" providerId="AD" clId="Web-{34362136-EEEA-4EBF-B5B5-123D5258EA3D}" dt="2022-11-16T09:55:52.450" v="119"/>
          <ac:spMkLst>
            <pc:docMk/>
            <pc:sldMk cId="0" sldId="257"/>
            <ac:spMk id="77" creationId="{C0B801A2-5622-4BE8-9AD2-C337A2CD0022}"/>
          </ac:spMkLst>
        </pc:spChg>
        <pc:spChg chg="add">
          <ac:chgData name="Zhaoyan Liu" userId="S::z5271698@ad.unsw.edu.au::ffd5acf6-0e6f-4873-83b7-826151b9c3dc" providerId="AD" clId="Web-{34362136-EEEA-4EBF-B5B5-123D5258EA3D}" dt="2022-11-16T09:55:52.450" v="119"/>
          <ac:spMkLst>
            <pc:docMk/>
            <pc:sldMk cId="0" sldId="257"/>
            <ac:spMk id="79" creationId="{B7AF614F-5BC3-4086-99F5-B87C5847A071}"/>
          </ac:spMkLst>
        </pc:spChg>
        <pc:graphicFrameChg chg="add">
          <ac:chgData name="Zhaoyan Liu" userId="S::z5271698@ad.unsw.edu.au::ffd5acf6-0e6f-4873-83b7-826151b9c3dc" providerId="AD" clId="Web-{34362136-EEEA-4EBF-B5B5-123D5258EA3D}" dt="2022-11-16T09:55:52.450" v="119"/>
          <ac:graphicFrameMkLst>
            <pc:docMk/>
            <pc:sldMk cId="0" sldId="257"/>
            <ac:graphicFrameMk id="65" creationId="{4E6922BB-A4C5-30BE-3A71-03F1FDEB0357}"/>
          </ac:graphicFrameMkLst>
        </pc:graphicFrameChg>
        <pc:cxnChg chg="add">
          <ac:chgData name="Zhaoyan Liu" userId="S::z5271698@ad.unsw.edu.au::ffd5acf6-0e6f-4873-83b7-826151b9c3dc" providerId="AD" clId="Web-{34362136-EEEA-4EBF-B5B5-123D5258EA3D}" dt="2022-11-16T09:55:52.450" v="119"/>
          <ac:cxnSpMkLst>
            <pc:docMk/>
            <pc:sldMk cId="0" sldId="257"/>
            <ac:cxnSpMk id="73" creationId="{4418FCD2-8448-4A81-8EB4-72250F7827B4}"/>
          </ac:cxnSpMkLst>
        </pc:cxnChg>
      </pc:sldChg>
      <pc:sldChg chg="addSp delSp modSp mod setBg addAnim setClrOvrMap">
        <pc:chgData name="Zhaoyan Liu" userId="S::z5271698@ad.unsw.edu.au::ffd5acf6-0e6f-4873-83b7-826151b9c3dc" providerId="AD" clId="Web-{34362136-EEEA-4EBF-B5B5-123D5258EA3D}" dt="2022-11-16T10:19:34.518" v="202"/>
        <pc:sldMkLst>
          <pc:docMk/>
          <pc:sldMk cId="0" sldId="260"/>
        </pc:sldMkLst>
        <pc:spChg chg="mod">
          <ac:chgData name="Zhaoyan Liu" userId="S::z5271698@ad.unsw.edu.au::ffd5acf6-0e6f-4873-83b7-826151b9c3dc" providerId="AD" clId="Web-{34362136-EEEA-4EBF-B5B5-123D5258EA3D}" dt="2022-11-16T10:19:34.518" v="202"/>
          <ac:spMkLst>
            <pc:docMk/>
            <pc:sldMk cId="0" sldId="260"/>
            <ac:spMk id="80" creationId="{00000000-0000-0000-0000-000000000000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34.518" v="202"/>
          <ac:spMkLst>
            <pc:docMk/>
            <pc:sldMk cId="0" sldId="260"/>
            <ac:spMk id="85" creationId="{8C6E698C-8155-4B8B-BDC9-B7299772B509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34.518" v="202"/>
          <ac:spMkLst>
            <pc:docMk/>
            <pc:sldMk cId="0" sldId="260"/>
            <ac:spMk id="89" creationId="{A05250E5-90D0-4E41-B9BD-FF661DE54040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34.518" v="202"/>
          <ac:spMkLst>
            <pc:docMk/>
            <pc:sldMk cId="0" sldId="260"/>
            <ac:spMk id="94" creationId="{8C6E698C-8155-4B8B-BDC9-B7299772B509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34.518" v="202"/>
          <ac:spMkLst>
            <pc:docMk/>
            <pc:sldMk cId="0" sldId="260"/>
            <ac:spMk id="98" creationId="{8A549DE7-671D-4575-AF43-858FD99981CF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34.518" v="202"/>
          <ac:spMkLst>
            <pc:docMk/>
            <pc:sldMk cId="0" sldId="260"/>
            <ac:spMk id="100" creationId="{C22D9B36-9BE7-472B-8808-7E0D6810738F}"/>
          </ac:spMkLst>
        </pc:spChg>
        <pc:cxnChg chg="add del">
          <ac:chgData name="Zhaoyan Liu" userId="S::z5271698@ad.unsw.edu.au::ffd5acf6-0e6f-4873-83b7-826151b9c3dc" providerId="AD" clId="Web-{34362136-EEEA-4EBF-B5B5-123D5258EA3D}" dt="2022-11-16T10:19:34.518" v="202"/>
          <ac:cxnSpMkLst>
            <pc:docMk/>
            <pc:sldMk cId="0" sldId="260"/>
            <ac:cxnSpMk id="87" creationId="{09525C9A-1972-4836-BA7A-706C946EF4DA}"/>
          </ac:cxnSpMkLst>
        </pc:cxnChg>
        <pc:cxnChg chg="add">
          <ac:chgData name="Zhaoyan Liu" userId="S::z5271698@ad.unsw.edu.au::ffd5acf6-0e6f-4873-83b7-826151b9c3dc" providerId="AD" clId="Web-{34362136-EEEA-4EBF-B5B5-123D5258EA3D}" dt="2022-11-16T10:19:34.518" v="202"/>
          <ac:cxnSpMkLst>
            <pc:docMk/>
            <pc:sldMk cId="0" sldId="260"/>
            <ac:cxnSpMk id="96" creationId="{09525C9A-1972-4836-BA7A-706C946EF4DA}"/>
          </ac:cxnSpMkLst>
        </pc:cxnChg>
      </pc:sldChg>
      <pc:sldChg chg="addSp modSp">
        <pc:chgData name="Zhaoyan Liu" userId="S::z5271698@ad.unsw.edu.au::ffd5acf6-0e6f-4873-83b7-826151b9c3dc" providerId="AD" clId="Web-{34362136-EEEA-4EBF-B5B5-123D5258EA3D}" dt="2022-11-16T10:00:35.785" v="135"/>
        <pc:sldMkLst>
          <pc:docMk/>
          <pc:sldMk cId="0" sldId="261"/>
        </pc:sldMkLst>
        <pc:spChg chg="mod">
          <ac:chgData name="Zhaoyan Liu" userId="S::z5271698@ad.unsw.edu.au::ffd5acf6-0e6f-4873-83b7-826151b9c3dc" providerId="AD" clId="Web-{34362136-EEEA-4EBF-B5B5-123D5258EA3D}" dt="2022-11-16T10:00:35.785" v="135"/>
          <ac:spMkLst>
            <pc:docMk/>
            <pc:sldMk cId="0" sldId="261"/>
            <ac:spMk id="85" creationId="{00000000-0000-0000-0000-000000000000}"/>
          </ac:spMkLst>
        </pc:spChg>
        <pc:spChg chg="add">
          <ac:chgData name="Zhaoyan Liu" userId="S::z5271698@ad.unsw.edu.au::ffd5acf6-0e6f-4873-83b7-826151b9c3dc" providerId="AD" clId="Web-{34362136-EEEA-4EBF-B5B5-123D5258EA3D}" dt="2022-11-16T10:00:35.785" v="135"/>
          <ac:spMkLst>
            <pc:docMk/>
            <pc:sldMk cId="0" sldId="261"/>
            <ac:spMk id="92" creationId="{E97675C8-1328-460C-9EBF-6B446B67EAD3}"/>
          </ac:spMkLst>
        </pc:spChg>
        <pc:spChg chg="add">
          <ac:chgData name="Zhaoyan Liu" userId="S::z5271698@ad.unsw.edu.au::ffd5acf6-0e6f-4873-83b7-826151b9c3dc" providerId="AD" clId="Web-{34362136-EEEA-4EBF-B5B5-123D5258EA3D}" dt="2022-11-16T10:00:35.785" v="135"/>
          <ac:spMkLst>
            <pc:docMk/>
            <pc:sldMk cId="0" sldId="261"/>
            <ac:spMk id="93" creationId="{BB2B8762-61F0-4F1B-9364-D633EE9D6AF5}"/>
          </ac:spMkLst>
        </pc:spChg>
        <pc:spChg chg="add">
          <ac:chgData name="Zhaoyan Liu" userId="S::z5271698@ad.unsw.edu.au::ffd5acf6-0e6f-4873-83b7-826151b9c3dc" providerId="AD" clId="Web-{34362136-EEEA-4EBF-B5B5-123D5258EA3D}" dt="2022-11-16T10:00:35.785" v="135"/>
          <ac:spMkLst>
            <pc:docMk/>
            <pc:sldMk cId="0" sldId="261"/>
            <ac:spMk id="95" creationId="{C6417104-D4C1-4710-9982-2154A7F48492}"/>
          </ac:spMkLst>
        </pc:spChg>
        <pc:spChg chg="add">
          <ac:chgData name="Zhaoyan Liu" userId="S::z5271698@ad.unsw.edu.au::ffd5acf6-0e6f-4873-83b7-826151b9c3dc" providerId="AD" clId="Web-{34362136-EEEA-4EBF-B5B5-123D5258EA3D}" dt="2022-11-16T10:00:35.785" v="135"/>
          <ac:spMkLst>
            <pc:docMk/>
            <pc:sldMk cId="0" sldId="261"/>
            <ac:spMk id="98" creationId="{626F1402-2DEC-4071-84AF-350C7BF00D43}"/>
          </ac:spMkLst>
        </pc:spChg>
        <pc:spChg chg="add">
          <ac:chgData name="Zhaoyan Liu" userId="S::z5271698@ad.unsw.edu.au::ffd5acf6-0e6f-4873-83b7-826151b9c3dc" providerId="AD" clId="Web-{34362136-EEEA-4EBF-B5B5-123D5258EA3D}" dt="2022-11-16T10:00:35.785" v="135"/>
          <ac:spMkLst>
            <pc:docMk/>
            <pc:sldMk cId="0" sldId="261"/>
            <ac:spMk id="102" creationId="{DA52A394-10F4-4AA5-90E4-634D1E919DBA}"/>
          </ac:spMkLst>
        </pc:spChg>
        <pc:spChg chg="add">
          <ac:chgData name="Zhaoyan Liu" userId="S::z5271698@ad.unsw.edu.au::ffd5acf6-0e6f-4873-83b7-826151b9c3dc" providerId="AD" clId="Web-{34362136-EEEA-4EBF-B5B5-123D5258EA3D}" dt="2022-11-16T10:00:35.785" v="135"/>
          <ac:spMkLst>
            <pc:docMk/>
            <pc:sldMk cId="0" sldId="261"/>
            <ac:spMk id="104" creationId="{07BDDC51-8BB2-42BE-8EA8-39B3E9AC1EF6}"/>
          </ac:spMkLst>
        </pc:spChg>
        <pc:picChg chg="mod ord">
          <ac:chgData name="Zhaoyan Liu" userId="S::z5271698@ad.unsw.edu.au::ffd5acf6-0e6f-4873-83b7-826151b9c3dc" providerId="AD" clId="Web-{34362136-EEEA-4EBF-B5B5-123D5258EA3D}" dt="2022-11-16T10:00:35.785" v="135"/>
          <ac:picMkLst>
            <pc:docMk/>
            <pc:sldMk cId="0" sldId="261"/>
            <ac:picMk id="3" creationId="{EB9A7C44-976A-7374-21FD-798B64527F63}"/>
          </ac:picMkLst>
        </pc:picChg>
        <pc:picChg chg="mod">
          <ac:chgData name="Zhaoyan Liu" userId="S::z5271698@ad.unsw.edu.au::ffd5acf6-0e6f-4873-83b7-826151b9c3dc" providerId="AD" clId="Web-{34362136-EEEA-4EBF-B5B5-123D5258EA3D}" dt="2022-11-16T10:00:35.785" v="135"/>
          <ac:picMkLst>
            <pc:docMk/>
            <pc:sldMk cId="0" sldId="261"/>
            <ac:picMk id="6" creationId="{13D6990F-9983-96C2-955A-CBA713C9CF66}"/>
          </ac:picMkLst>
        </pc:picChg>
        <pc:cxnChg chg="add">
          <ac:chgData name="Zhaoyan Liu" userId="S::z5271698@ad.unsw.edu.au::ffd5acf6-0e6f-4873-83b7-826151b9c3dc" providerId="AD" clId="Web-{34362136-EEEA-4EBF-B5B5-123D5258EA3D}" dt="2022-11-16T10:00:35.785" v="135"/>
          <ac:cxnSpMkLst>
            <pc:docMk/>
            <pc:sldMk cId="0" sldId="261"/>
            <ac:cxnSpMk id="94" creationId="{514EE78B-AF71-4195-A01B-F1165D9233BF}"/>
          </ac:cxnSpMkLst>
        </pc:cxnChg>
        <pc:cxnChg chg="add">
          <ac:chgData name="Zhaoyan Liu" userId="S::z5271698@ad.unsw.edu.au::ffd5acf6-0e6f-4873-83b7-826151b9c3dc" providerId="AD" clId="Web-{34362136-EEEA-4EBF-B5B5-123D5258EA3D}" dt="2022-11-16T10:00:35.785" v="135"/>
          <ac:cxnSpMkLst>
            <pc:docMk/>
            <pc:sldMk cId="0" sldId="261"/>
            <ac:cxnSpMk id="100" creationId="{04733B62-1719-4677-A612-CA0AC0AD7482}"/>
          </ac:cxnSpMkLst>
        </pc:cxnChg>
      </pc:sldChg>
      <pc:sldChg chg="addSp delSp modSp mod setBg setClrOvrMap">
        <pc:chgData name="Zhaoyan Liu" userId="S::z5271698@ad.unsw.edu.au::ffd5acf6-0e6f-4873-83b7-826151b9c3dc" providerId="AD" clId="Web-{34362136-EEEA-4EBF-B5B5-123D5258EA3D}" dt="2022-11-16T10:19:48.710" v="203"/>
        <pc:sldMkLst>
          <pc:docMk/>
          <pc:sldMk cId="0" sldId="263"/>
        </pc:sldMkLst>
        <pc:spChg chg="mod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3" creationId="{64C5AB88-DE76-92AC-838D-A65363029647}"/>
          </ac:spMkLst>
        </pc:spChg>
        <pc:spChg chg="mod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04" creationId="{00000000-0000-0000-0000-000000000000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47.217" v="125"/>
          <ac:spMkLst>
            <pc:docMk/>
            <pc:sldMk cId="0" sldId="263"/>
            <ac:spMk id="106" creationId="{13FE9996-7EAC-4679-B37D-C1045F42F954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47.217" v="125"/>
          <ac:spMkLst>
            <pc:docMk/>
            <pc:sldMk cId="0" sldId="263"/>
            <ac:spMk id="107" creationId="{761DF1FE-5CC8-43D2-A76C-93C76EEDE1E9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5:09.637" v="114"/>
          <ac:spMkLst>
            <pc:docMk/>
            <pc:sldMk cId="0" sldId="263"/>
            <ac:spMk id="109" creationId="{13FE9996-7EAC-4679-B37D-C1045F42F954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47.217" v="125"/>
          <ac:spMkLst>
            <pc:docMk/>
            <pc:sldMk cId="0" sldId="263"/>
            <ac:spMk id="110" creationId="{C8DD82D3-D002-45B0-B16A-82B3DA4EFDDB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5:09.637" v="114"/>
          <ac:spMkLst>
            <pc:docMk/>
            <pc:sldMk cId="0" sldId="263"/>
            <ac:spMk id="111" creationId="{761DF1FE-5CC8-43D2-A76C-93C76EEDE1E9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47.217" v="125"/>
          <ac:spMkLst>
            <pc:docMk/>
            <pc:sldMk cId="0" sldId="263"/>
            <ac:spMk id="114" creationId="{4C15B19B-E7BB-4060-B12F-3CDA8EF16A52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5:09.637" v="114"/>
          <ac:spMkLst>
            <pc:docMk/>
            <pc:sldMk cId="0" sldId="263"/>
            <ac:spMk id="115" creationId="{CECF0FC6-D57B-48B6-9036-F4FFD91A4B34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16" creationId="{13FE9996-7EAC-4679-B37D-C1045F42F954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5:09.637" v="114"/>
          <ac:spMkLst>
            <pc:docMk/>
            <pc:sldMk cId="0" sldId="263"/>
            <ac:spMk id="117" creationId="{717A211C-5863-4303-AC3D-AEBFDF6D6A4C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18" creationId="{761DF1FE-5CC8-43D2-A76C-93C76EEDE1E9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5:09.637" v="114"/>
          <ac:spMkLst>
            <pc:docMk/>
            <pc:sldMk cId="0" sldId="263"/>
            <ac:spMk id="119" creationId="{087519CD-2FFF-42E3-BB0C-FEAA828BA5DB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5:25.762" v="116"/>
          <ac:spMkLst>
            <pc:docMk/>
            <pc:sldMk cId="0" sldId="263"/>
            <ac:spMk id="121" creationId="{13FE9996-7EAC-4679-B37D-C1045F42F954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5:25.762" v="116"/>
          <ac:spMkLst>
            <pc:docMk/>
            <pc:sldMk cId="0" sldId="263"/>
            <ac:spMk id="122" creationId="{761DF1FE-5CC8-43D2-A76C-93C76EEDE1E9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5:25.762" v="116"/>
          <ac:spMkLst>
            <pc:docMk/>
            <pc:sldMk cId="0" sldId="263"/>
            <ac:spMk id="124" creationId="{C8DD82D3-D002-45B0-B16A-82B3DA4EFDDB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5:25.762" v="116"/>
          <ac:spMkLst>
            <pc:docMk/>
            <pc:sldMk cId="0" sldId="263"/>
            <ac:spMk id="126" creationId="{4C15B19B-E7BB-4060-B12F-3CDA8EF16A52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27" creationId="{C8DD82D3-D002-45B0-B16A-82B3DA4EFDDB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29" creationId="{4C15B19B-E7BB-4060-B12F-3CDA8EF16A52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34" creationId="{13FE9996-7EAC-4679-B37D-C1045F42F954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36" creationId="{761DF1FE-5CC8-43D2-A76C-93C76EEDE1E9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40" creationId="{CECF0FC6-D57B-48B6-9036-F4FFD91A4B34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42" creationId="{717A211C-5863-4303-AC3D-AEBFDF6D6A4C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48.710" v="203"/>
          <ac:spMkLst>
            <pc:docMk/>
            <pc:sldMk cId="0" sldId="263"/>
            <ac:spMk id="144" creationId="{087519CD-2FFF-42E3-BB0C-FEAA828BA5DB}"/>
          </ac:spMkLst>
        </pc:spChg>
        <pc:cxnChg chg="add del">
          <ac:chgData name="Zhaoyan Liu" userId="S::z5271698@ad.unsw.edu.au::ffd5acf6-0e6f-4873-83b7-826151b9c3dc" providerId="AD" clId="Web-{34362136-EEEA-4EBF-B5B5-123D5258EA3D}" dt="2022-11-16T09:56:47.217" v="125"/>
          <ac:cxnSpMkLst>
            <pc:docMk/>
            <pc:sldMk cId="0" sldId="263"/>
            <ac:cxnSpMk id="108" creationId="{E161BEBD-A23C-409E-ABC7-73F9EDC02F20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6:47.217" v="125"/>
          <ac:cxnSpMkLst>
            <pc:docMk/>
            <pc:sldMk cId="0" sldId="263"/>
            <ac:cxnSpMk id="112" creationId="{9F09C252-16FE-4557-AD6D-BB5CA773496C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5:09.637" v="114"/>
          <ac:cxnSpMkLst>
            <pc:docMk/>
            <pc:sldMk cId="0" sldId="263"/>
            <ac:cxnSpMk id="113" creationId="{E161BEBD-A23C-409E-ABC7-73F9EDC02F20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19:48.710" v="203"/>
          <ac:cxnSpMkLst>
            <pc:docMk/>
            <pc:sldMk cId="0" sldId="263"/>
            <ac:cxnSpMk id="120" creationId="{E161BEBD-A23C-409E-ABC7-73F9EDC02F20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5:25.762" v="116"/>
          <ac:cxnSpMkLst>
            <pc:docMk/>
            <pc:sldMk cId="0" sldId="263"/>
            <ac:cxnSpMk id="123" creationId="{E161BEBD-A23C-409E-ABC7-73F9EDC02F20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5:25.762" v="116"/>
          <ac:cxnSpMkLst>
            <pc:docMk/>
            <pc:sldMk cId="0" sldId="263"/>
            <ac:cxnSpMk id="125" creationId="{9F09C252-16FE-4557-AD6D-BB5CA773496C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19:48.710" v="203"/>
          <ac:cxnSpMkLst>
            <pc:docMk/>
            <pc:sldMk cId="0" sldId="263"/>
            <ac:cxnSpMk id="128" creationId="{9F09C252-16FE-4557-AD6D-BB5CA773496C}"/>
          </ac:cxnSpMkLst>
        </pc:cxnChg>
        <pc:cxnChg chg="add">
          <ac:chgData name="Zhaoyan Liu" userId="S::z5271698@ad.unsw.edu.au::ffd5acf6-0e6f-4873-83b7-826151b9c3dc" providerId="AD" clId="Web-{34362136-EEEA-4EBF-B5B5-123D5258EA3D}" dt="2022-11-16T10:19:48.710" v="203"/>
          <ac:cxnSpMkLst>
            <pc:docMk/>
            <pc:sldMk cId="0" sldId="263"/>
            <ac:cxnSpMk id="138" creationId="{E161BEBD-A23C-409E-ABC7-73F9EDC02F20}"/>
          </ac:cxnSpMkLst>
        </pc:cxnChg>
      </pc:sldChg>
      <pc:sldChg chg="addSp delSp modSp mod setBg">
        <pc:chgData name="Zhaoyan Liu" userId="S::z5271698@ad.unsw.edu.au::ffd5acf6-0e6f-4873-83b7-826151b9c3dc" providerId="AD" clId="Web-{34362136-EEEA-4EBF-B5B5-123D5258EA3D}" dt="2022-11-16T10:27:00.924" v="229" actId="1076"/>
        <pc:sldMkLst>
          <pc:docMk/>
          <pc:sldMk cId="0" sldId="264"/>
        </pc:sldMkLst>
        <pc:spChg chg="add del mod">
          <ac:chgData name="Zhaoyan Liu" userId="S::z5271698@ad.unsw.edu.au::ffd5acf6-0e6f-4873-83b7-826151b9c3dc" providerId="AD" clId="Web-{34362136-EEEA-4EBF-B5B5-123D5258EA3D}" dt="2022-11-16T10:26:47.608" v="226"/>
          <ac:spMkLst>
            <pc:docMk/>
            <pc:sldMk cId="0" sldId="264"/>
            <ac:spMk id="3" creationId="{3A2EB83D-0597-9D17-0135-DAA2C0F27C84}"/>
          </ac:spMkLst>
        </pc:spChg>
        <pc:spChg chg="mod">
          <ac:chgData name="Zhaoyan Liu" userId="S::z5271698@ad.unsw.edu.au::ffd5acf6-0e6f-4873-83b7-826151b9c3dc" providerId="AD" clId="Web-{34362136-EEEA-4EBF-B5B5-123D5258EA3D}" dt="2022-11-16T10:27:00.924" v="229" actId="1076"/>
          <ac:spMkLst>
            <pc:docMk/>
            <pc:sldMk cId="0" sldId="264"/>
            <ac:spMk id="109" creationId="{00000000-0000-0000-0000-000000000000}"/>
          </ac:spMkLst>
        </pc:spChg>
        <pc:spChg chg="del">
          <ac:chgData name="Zhaoyan Liu" userId="S::z5271698@ad.unsw.edu.au::ffd5acf6-0e6f-4873-83b7-826151b9c3dc" providerId="AD" clId="Web-{34362136-EEEA-4EBF-B5B5-123D5258EA3D}" dt="2022-11-16T10:26:20.904" v="221"/>
          <ac:spMkLst>
            <pc:docMk/>
            <pc:sldMk cId="0" sldId="264"/>
            <ac:spMk id="110" creationId="{00000000-0000-0000-0000-000000000000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6:34.342" v="225"/>
          <ac:spMkLst>
            <pc:docMk/>
            <pc:sldMk cId="0" sldId="264"/>
            <ac:spMk id="116" creationId="{25C8D2C1-DA83-420D-9635-D52CE066B5DA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6:34.342" v="225"/>
          <ac:spMkLst>
            <pc:docMk/>
            <pc:sldMk cId="0" sldId="264"/>
            <ac:spMk id="118" creationId="{434F74C9-6A0B-409E-AD1C-45B58BE91BB8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6:34.342" v="225"/>
          <ac:spMkLst>
            <pc:docMk/>
            <pc:sldMk cId="0" sldId="264"/>
            <ac:spMk id="122" creationId="{BE268116-E2A7-4F98-8812-192B4975E49B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6:34.342" v="225"/>
          <ac:spMkLst>
            <pc:docMk/>
            <pc:sldMk cId="0" sldId="264"/>
            <ac:spMk id="126" creationId="{FBEFFA83-BC6D-4CD2-A2BA-98AD67423BF2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6:34.342" v="225"/>
          <ac:spMkLst>
            <pc:docMk/>
            <pc:sldMk cId="0" sldId="264"/>
            <ac:spMk id="128" creationId="{AB5696BF-D495-4CAC-AA8A-4EBFF2C32A55}"/>
          </ac:spMkLst>
        </pc:spChg>
        <pc:picChg chg="mod">
          <ac:chgData name="Zhaoyan Liu" userId="S::z5271698@ad.unsw.edu.au::ffd5acf6-0e6f-4873-83b7-826151b9c3dc" providerId="AD" clId="Web-{34362136-EEEA-4EBF-B5B5-123D5258EA3D}" dt="2022-11-16T10:26:53.830" v="227" actId="14100"/>
          <ac:picMkLst>
            <pc:docMk/>
            <pc:sldMk cId="0" sldId="264"/>
            <ac:picMk id="111" creationId="{00000000-0000-0000-0000-000000000000}"/>
          </ac:picMkLst>
        </pc:picChg>
        <pc:cxnChg chg="add del">
          <ac:chgData name="Zhaoyan Liu" userId="S::z5271698@ad.unsw.edu.au::ffd5acf6-0e6f-4873-83b7-826151b9c3dc" providerId="AD" clId="Web-{34362136-EEEA-4EBF-B5B5-123D5258EA3D}" dt="2022-11-16T10:26:34.342" v="225"/>
          <ac:cxnSpMkLst>
            <pc:docMk/>
            <pc:sldMk cId="0" sldId="264"/>
            <ac:cxnSpMk id="120" creationId="{F5486A9D-1265-4B57-91E6-68E666B978BC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26:34.342" v="225"/>
          <ac:cxnSpMkLst>
            <pc:docMk/>
            <pc:sldMk cId="0" sldId="264"/>
            <ac:cxnSpMk id="124" creationId="{73D8893D-DEBE-4F67-901F-166F75E9C6E7}"/>
          </ac:cxnSpMkLst>
        </pc:cxnChg>
      </pc:sldChg>
      <pc:sldChg chg="addSp modSp mod setBg">
        <pc:chgData name="Zhaoyan Liu" userId="S::z5271698@ad.unsw.edu.au::ffd5acf6-0e6f-4873-83b7-826151b9c3dc" providerId="AD" clId="Web-{34362136-EEEA-4EBF-B5B5-123D5258EA3D}" dt="2022-11-16T10:17:39.343" v="201" actId="1076"/>
        <pc:sldMkLst>
          <pc:docMk/>
          <pc:sldMk cId="0" sldId="265"/>
        </pc:sldMkLst>
        <pc:spChg chg="mod">
          <ac:chgData name="Zhaoyan Liu" userId="S::z5271698@ad.unsw.edu.au::ffd5acf6-0e6f-4873-83b7-826151b9c3dc" providerId="AD" clId="Web-{34362136-EEEA-4EBF-B5B5-123D5258EA3D}" dt="2022-11-16T10:17:29.062" v="198"/>
          <ac:spMkLst>
            <pc:docMk/>
            <pc:sldMk cId="0" sldId="265"/>
            <ac:spMk id="4" creationId="{4AAFE741-4DC0-A149-8D6C-EF32AF7C9DF3}"/>
          </ac:spMkLst>
        </pc:spChg>
        <pc:spChg chg="mod">
          <ac:chgData name="Zhaoyan Liu" userId="S::z5271698@ad.unsw.edu.au::ffd5acf6-0e6f-4873-83b7-826151b9c3dc" providerId="AD" clId="Web-{34362136-EEEA-4EBF-B5B5-123D5258EA3D}" dt="2022-11-16T10:17:29.062" v="198"/>
          <ac:spMkLst>
            <pc:docMk/>
            <pc:sldMk cId="0" sldId="265"/>
            <ac:spMk id="116" creationId="{00000000-0000-0000-0000-000000000000}"/>
          </ac:spMkLst>
        </pc:spChg>
        <pc:spChg chg="add">
          <ac:chgData name="Zhaoyan Liu" userId="S::z5271698@ad.unsw.edu.au::ffd5acf6-0e6f-4873-83b7-826151b9c3dc" providerId="AD" clId="Web-{34362136-EEEA-4EBF-B5B5-123D5258EA3D}" dt="2022-11-16T10:17:29.062" v="198"/>
          <ac:spMkLst>
            <pc:docMk/>
            <pc:sldMk cId="0" sldId="265"/>
            <ac:spMk id="121" creationId="{7D379150-F6B4-45C8-BE10-6B278AD400EB}"/>
          </ac:spMkLst>
        </pc:spChg>
        <pc:spChg chg="add">
          <ac:chgData name="Zhaoyan Liu" userId="S::z5271698@ad.unsw.edu.au::ffd5acf6-0e6f-4873-83b7-826151b9c3dc" providerId="AD" clId="Web-{34362136-EEEA-4EBF-B5B5-123D5258EA3D}" dt="2022-11-16T10:17:29.062" v="198"/>
          <ac:spMkLst>
            <pc:docMk/>
            <pc:sldMk cId="0" sldId="265"/>
            <ac:spMk id="123" creationId="{5FFCF544-A370-4A5D-A95F-CA6E0E7191E6}"/>
          </ac:spMkLst>
        </pc:spChg>
        <pc:spChg chg="add">
          <ac:chgData name="Zhaoyan Liu" userId="S::z5271698@ad.unsw.edu.au::ffd5acf6-0e6f-4873-83b7-826151b9c3dc" providerId="AD" clId="Web-{34362136-EEEA-4EBF-B5B5-123D5258EA3D}" dt="2022-11-16T10:17:29.062" v="198"/>
          <ac:spMkLst>
            <pc:docMk/>
            <pc:sldMk cId="0" sldId="265"/>
            <ac:spMk id="127" creationId="{44CC594A-A820-450F-B363-C19201FCFEC6}"/>
          </ac:spMkLst>
        </pc:spChg>
        <pc:spChg chg="add">
          <ac:chgData name="Zhaoyan Liu" userId="S::z5271698@ad.unsw.edu.au::ffd5acf6-0e6f-4873-83b7-826151b9c3dc" providerId="AD" clId="Web-{34362136-EEEA-4EBF-B5B5-123D5258EA3D}" dt="2022-11-16T10:17:29.062" v="198"/>
          <ac:spMkLst>
            <pc:docMk/>
            <pc:sldMk cId="0" sldId="265"/>
            <ac:spMk id="129" creationId="{59FAB3DA-E9ED-4574-ABCC-378BC0FF1BBC}"/>
          </ac:spMkLst>
        </pc:spChg>
        <pc:spChg chg="add">
          <ac:chgData name="Zhaoyan Liu" userId="S::z5271698@ad.unsw.edu.au::ffd5acf6-0e6f-4873-83b7-826151b9c3dc" providerId="AD" clId="Web-{34362136-EEEA-4EBF-B5B5-123D5258EA3D}" dt="2022-11-16T10:17:29.062" v="198"/>
          <ac:spMkLst>
            <pc:docMk/>
            <pc:sldMk cId="0" sldId="265"/>
            <ac:spMk id="131" creationId="{53B8D6B0-55D6-48DC-86D8-FD95D5F118AB}"/>
          </ac:spMkLst>
        </pc:spChg>
        <pc:picChg chg="mod">
          <ac:chgData name="Zhaoyan Liu" userId="S::z5271698@ad.unsw.edu.au::ffd5acf6-0e6f-4873-83b7-826151b9c3dc" providerId="AD" clId="Web-{34362136-EEEA-4EBF-B5B5-123D5258EA3D}" dt="2022-11-16T10:17:39.343" v="201" actId="1076"/>
          <ac:picMkLst>
            <pc:docMk/>
            <pc:sldMk cId="0" sldId="265"/>
            <ac:picMk id="2" creationId="{9489ECE5-FEDC-743F-59DF-DF936A02A8D8}"/>
          </ac:picMkLst>
        </pc:picChg>
        <pc:cxnChg chg="add">
          <ac:chgData name="Zhaoyan Liu" userId="S::z5271698@ad.unsw.edu.au::ffd5acf6-0e6f-4873-83b7-826151b9c3dc" providerId="AD" clId="Web-{34362136-EEEA-4EBF-B5B5-123D5258EA3D}" dt="2022-11-16T10:17:29.062" v="198"/>
          <ac:cxnSpMkLst>
            <pc:docMk/>
            <pc:sldMk cId="0" sldId="265"/>
            <ac:cxnSpMk id="125" creationId="{6EEB3B97-A638-498B-8083-54191CE71E01}"/>
          </ac:cxnSpMkLst>
        </pc:cxnChg>
      </pc:sldChg>
      <pc:sldChg chg="addSp delSp modSp mod setBg addAnim setClrOvrMap">
        <pc:chgData name="Zhaoyan Liu" userId="S::z5271698@ad.unsw.edu.au::ffd5acf6-0e6f-4873-83b7-826151b9c3dc" providerId="AD" clId="Web-{34362136-EEEA-4EBF-B5B5-123D5258EA3D}" dt="2022-11-16T10:19:59.098" v="204"/>
        <pc:sldMkLst>
          <pc:docMk/>
          <pc:sldMk cId="0" sldId="272"/>
        </pc:sldMkLst>
        <pc:spChg chg="mod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65" creationId="{00000000-0000-0000-0000-000000000000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70" creationId="{52C0B2E1-0268-42EC-ABD3-94F81A05BCBD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72" creationId="{7D2256B4-48EA-40FC-BBC0-AA1EE6E0080C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76" creationId="{8C6E698C-8155-4B8B-BDC9-B7299772B509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80" creationId="{A05250E5-90D0-4E41-B9BD-FF661DE54040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85" creationId="{52C0B2E1-0268-42EC-ABD3-94F81A05BCBD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87" creationId="{7D2256B4-48EA-40FC-BBC0-AA1EE6E0080C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91" creationId="{8C6E698C-8155-4B8B-BDC9-B7299772B509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93" creationId="{0EEF5601-A8BC-411D-AA64-3E79320BA122}"/>
          </ac:spMkLst>
        </pc:spChg>
        <pc:spChg chg="add">
          <ac:chgData name="Zhaoyan Liu" userId="S::z5271698@ad.unsw.edu.au::ffd5acf6-0e6f-4873-83b7-826151b9c3dc" providerId="AD" clId="Web-{34362136-EEEA-4EBF-B5B5-123D5258EA3D}" dt="2022-11-16T10:19:59.098" v="204"/>
          <ac:spMkLst>
            <pc:docMk/>
            <pc:sldMk cId="0" sldId="272"/>
            <ac:spMk id="195" creationId="{33209156-242F-4B26-8D07-CEB2B68A9F9A}"/>
          </ac:spMkLst>
        </pc:spChg>
        <pc:cxnChg chg="add del">
          <ac:chgData name="Zhaoyan Liu" userId="S::z5271698@ad.unsw.edu.au::ffd5acf6-0e6f-4873-83b7-826151b9c3dc" providerId="AD" clId="Web-{34362136-EEEA-4EBF-B5B5-123D5258EA3D}" dt="2022-11-16T10:19:59.098" v="204"/>
          <ac:cxnSpMkLst>
            <pc:docMk/>
            <pc:sldMk cId="0" sldId="272"/>
            <ac:cxnSpMk id="174" creationId="{3D44BCCA-102D-4A9D-B1E4-2450CAF0B05E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19:59.098" v="204"/>
          <ac:cxnSpMkLst>
            <pc:docMk/>
            <pc:sldMk cId="0" sldId="272"/>
            <ac:cxnSpMk id="178" creationId="{09525C9A-1972-4836-BA7A-706C946EF4DA}"/>
          </ac:cxnSpMkLst>
        </pc:cxnChg>
        <pc:cxnChg chg="add">
          <ac:chgData name="Zhaoyan Liu" userId="S::z5271698@ad.unsw.edu.au::ffd5acf6-0e6f-4873-83b7-826151b9c3dc" providerId="AD" clId="Web-{34362136-EEEA-4EBF-B5B5-123D5258EA3D}" dt="2022-11-16T10:19:59.098" v="204"/>
          <ac:cxnSpMkLst>
            <pc:docMk/>
            <pc:sldMk cId="0" sldId="272"/>
            <ac:cxnSpMk id="189" creationId="{3D44BCCA-102D-4A9D-B1E4-2450CAF0B05E}"/>
          </ac:cxnSpMkLst>
        </pc:cxnChg>
      </pc:sldChg>
      <pc:sldChg chg="addSp delSp modSp mod setBg">
        <pc:chgData name="Zhaoyan Liu" userId="S::z5271698@ad.unsw.edu.au::ffd5acf6-0e6f-4873-83b7-826151b9c3dc" providerId="AD" clId="Web-{34362136-EEEA-4EBF-B5B5-123D5258EA3D}" dt="2022-11-16T10:23:20.118" v="212"/>
        <pc:sldMkLst>
          <pc:docMk/>
          <pc:sldMk cId="0" sldId="280"/>
        </pc:sldMkLst>
        <pc:spChg chg="mod">
          <ac:chgData name="Zhaoyan Liu" userId="S::z5271698@ad.unsw.edu.au::ffd5acf6-0e6f-4873-83b7-826151b9c3dc" providerId="AD" clId="Web-{34362136-EEEA-4EBF-B5B5-123D5258EA3D}" dt="2022-11-16T10:23:20.118" v="212"/>
          <ac:spMkLst>
            <pc:docMk/>
            <pc:sldMk cId="0" sldId="280"/>
            <ac:spMk id="222" creationId="{00000000-0000-0000-0000-000000000000}"/>
          </ac:spMkLst>
        </pc:spChg>
        <pc:spChg chg="add">
          <ac:chgData name="Zhaoyan Liu" userId="S::z5271698@ad.unsw.edu.au::ffd5acf6-0e6f-4873-83b7-826151b9c3dc" providerId="AD" clId="Web-{34362136-EEEA-4EBF-B5B5-123D5258EA3D}" dt="2022-11-16T10:23:20.118" v="212"/>
          <ac:spMkLst>
            <pc:docMk/>
            <pc:sldMk cId="0" sldId="280"/>
            <ac:spMk id="224" creationId="{4E4490D0-3672-446A-AC12-B4830333BDDD}"/>
          </ac:spMkLst>
        </pc:spChg>
        <pc:spChg chg="add">
          <ac:chgData name="Zhaoyan Liu" userId="S::z5271698@ad.unsw.edu.au::ffd5acf6-0e6f-4873-83b7-826151b9c3dc" providerId="AD" clId="Web-{34362136-EEEA-4EBF-B5B5-123D5258EA3D}" dt="2022-11-16T10:23:20.118" v="212"/>
          <ac:spMkLst>
            <pc:docMk/>
            <pc:sldMk cId="0" sldId="280"/>
            <ac:spMk id="225" creationId="{39CB82C2-DF65-4EC1-8280-F201D50F570B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9.024" v="211"/>
          <ac:spMkLst>
            <pc:docMk/>
            <pc:sldMk cId="0" sldId="280"/>
            <ac:spMk id="227" creationId="{4E4490D0-3672-446A-AC12-B4830333BDDD}"/>
          </ac:spMkLst>
        </pc:spChg>
        <pc:spChg chg="add">
          <ac:chgData name="Zhaoyan Liu" userId="S::z5271698@ad.unsw.edu.au::ffd5acf6-0e6f-4873-83b7-826151b9c3dc" providerId="AD" clId="Web-{34362136-EEEA-4EBF-B5B5-123D5258EA3D}" dt="2022-11-16T10:23:20.118" v="212"/>
          <ac:spMkLst>
            <pc:docMk/>
            <pc:sldMk cId="0" sldId="280"/>
            <ac:spMk id="228" creationId="{8D0DE514-8876-4D18-A995-61A5C1F813F1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9.024" v="211"/>
          <ac:spMkLst>
            <pc:docMk/>
            <pc:sldMk cId="0" sldId="280"/>
            <ac:spMk id="229" creationId="{39CB82C2-DF65-4EC1-8280-F201D50F570B}"/>
          </ac:spMkLst>
        </pc:spChg>
        <pc:spChg chg="add">
          <ac:chgData name="Zhaoyan Liu" userId="S::z5271698@ad.unsw.edu.au::ffd5acf6-0e6f-4873-83b7-826151b9c3dc" providerId="AD" clId="Web-{34362136-EEEA-4EBF-B5B5-123D5258EA3D}" dt="2022-11-16T10:23:20.118" v="212"/>
          <ac:spMkLst>
            <pc:docMk/>
            <pc:sldMk cId="0" sldId="280"/>
            <ac:spMk id="230" creationId="{09DA791C-FFCF-422E-8775-BDA6C0E5ECF0}"/>
          </ac:spMkLst>
        </pc:spChg>
        <pc:spChg chg="add">
          <ac:chgData name="Zhaoyan Liu" userId="S::z5271698@ad.unsw.edu.au::ffd5acf6-0e6f-4873-83b7-826151b9c3dc" providerId="AD" clId="Web-{34362136-EEEA-4EBF-B5B5-123D5258EA3D}" dt="2022-11-16T10:23:20.118" v="212"/>
          <ac:spMkLst>
            <pc:docMk/>
            <pc:sldMk cId="0" sldId="280"/>
            <ac:spMk id="232" creationId="{0DCF8855-3530-4F46-A4CB-3B6686EEE4BD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9.024" v="211"/>
          <ac:spMkLst>
            <pc:docMk/>
            <pc:sldMk cId="0" sldId="280"/>
            <ac:spMk id="233" creationId="{8D0DE514-8876-4D18-A995-61A5C1F813F1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9.024" v="211"/>
          <ac:spMkLst>
            <pc:docMk/>
            <pc:sldMk cId="0" sldId="280"/>
            <ac:spMk id="235" creationId="{09DA791C-FFCF-422E-8775-BDA6C0E5ECF0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9.024" v="211"/>
          <ac:spMkLst>
            <pc:docMk/>
            <pc:sldMk cId="0" sldId="280"/>
            <ac:spMk id="237" creationId="{0DCF8855-3530-4F46-A4CB-3B6686EEE4BD}"/>
          </ac:spMkLst>
        </pc:spChg>
        <pc:graphicFrameChg chg="mod modGraphic">
          <ac:chgData name="Zhaoyan Liu" userId="S::z5271698@ad.unsw.edu.au::ffd5acf6-0e6f-4873-83b7-826151b9c3dc" providerId="AD" clId="Web-{34362136-EEEA-4EBF-B5B5-123D5258EA3D}" dt="2022-11-16T10:23:20.118" v="212"/>
          <ac:graphicFrameMkLst>
            <pc:docMk/>
            <pc:sldMk cId="0" sldId="280"/>
            <ac:graphicFrameMk id="2" creationId="{B8CED070-645B-6F56-4EFD-C81A35E38A6F}"/>
          </ac:graphicFrameMkLst>
        </pc:graphicFrameChg>
        <pc:cxnChg chg="add">
          <ac:chgData name="Zhaoyan Liu" userId="S::z5271698@ad.unsw.edu.au::ffd5acf6-0e6f-4873-83b7-826151b9c3dc" providerId="AD" clId="Web-{34362136-EEEA-4EBF-B5B5-123D5258EA3D}" dt="2022-11-16T10:23:20.118" v="212"/>
          <ac:cxnSpMkLst>
            <pc:docMk/>
            <pc:sldMk cId="0" sldId="280"/>
            <ac:cxnSpMk id="226" creationId="{7E1D4427-852B-4B37-8E76-0E9F1810BA2A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23:09.024" v="211"/>
          <ac:cxnSpMkLst>
            <pc:docMk/>
            <pc:sldMk cId="0" sldId="280"/>
            <ac:cxnSpMk id="231" creationId="{7E1D4427-852B-4B37-8E76-0E9F1810BA2A}"/>
          </ac:cxnSpMkLst>
        </pc:cxnChg>
      </pc:sldChg>
      <pc:sldChg chg="addSp modSp del mod setBg addAnim setClrOvrMap">
        <pc:chgData name="Zhaoyan Liu" userId="S::z5271698@ad.unsw.edu.au::ffd5acf6-0e6f-4873-83b7-826151b9c3dc" providerId="AD" clId="Web-{34362136-EEEA-4EBF-B5B5-123D5258EA3D}" dt="2022-11-16T10:03:11.024" v="155"/>
        <pc:sldMkLst>
          <pc:docMk/>
          <pc:sldMk cId="0" sldId="281"/>
        </pc:sldMkLst>
        <pc:spChg chg="mod">
          <ac:chgData name="Zhaoyan Liu" userId="S::z5271698@ad.unsw.edu.au::ffd5acf6-0e6f-4873-83b7-826151b9c3dc" providerId="AD" clId="Web-{34362136-EEEA-4EBF-B5B5-123D5258EA3D}" dt="2022-11-16T09:59:14.987" v="133"/>
          <ac:spMkLst>
            <pc:docMk/>
            <pc:sldMk cId="0" sldId="281"/>
            <ac:spMk id="228" creationId="{00000000-0000-0000-0000-000000000000}"/>
          </ac:spMkLst>
        </pc:spChg>
        <pc:spChg chg="add">
          <ac:chgData name="Zhaoyan Liu" userId="S::z5271698@ad.unsw.edu.au::ffd5acf6-0e6f-4873-83b7-826151b9c3dc" providerId="AD" clId="Web-{34362136-EEEA-4EBF-B5B5-123D5258EA3D}" dt="2022-11-16T09:59:14.987" v="133"/>
          <ac:spMkLst>
            <pc:docMk/>
            <pc:sldMk cId="0" sldId="281"/>
            <ac:spMk id="233" creationId="{8C6E698C-8155-4B8B-BDC9-B7299772B509}"/>
          </ac:spMkLst>
        </pc:spChg>
        <pc:spChg chg="add">
          <ac:chgData name="Zhaoyan Liu" userId="S::z5271698@ad.unsw.edu.au::ffd5acf6-0e6f-4873-83b7-826151b9c3dc" providerId="AD" clId="Web-{34362136-EEEA-4EBF-B5B5-123D5258EA3D}" dt="2022-11-16T09:59:14.987" v="133"/>
          <ac:spMkLst>
            <pc:docMk/>
            <pc:sldMk cId="0" sldId="281"/>
            <ac:spMk id="237" creationId="{A05250E5-90D0-4E41-B9BD-FF661DE54040}"/>
          </ac:spMkLst>
        </pc:spChg>
        <pc:cxnChg chg="add">
          <ac:chgData name="Zhaoyan Liu" userId="S::z5271698@ad.unsw.edu.au::ffd5acf6-0e6f-4873-83b7-826151b9c3dc" providerId="AD" clId="Web-{34362136-EEEA-4EBF-B5B5-123D5258EA3D}" dt="2022-11-16T09:59:14.987" v="133"/>
          <ac:cxnSpMkLst>
            <pc:docMk/>
            <pc:sldMk cId="0" sldId="281"/>
            <ac:cxnSpMk id="235" creationId="{09525C9A-1972-4836-BA7A-706C946EF4DA}"/>
          </ac:cxnSpMkLst>
        </pc:cxnChg>
      </pc:sldChg>
      <pc:sldChg chg="del">
        <pc:chgData name="Zhaoyan Liu" userId="S::z5271698@ad.unsw.edu.au::ffd5acf6-0e6f-4873-83b7-826151b9c3dc" providerId="AD" clId="Web-{34362136-EEEA-4EBF-B5B5-123D5258EA3D}" dt="2022-11-16T10:03:12.383" v="156"/>
        <pc:sldMkLst>
          <pc:docMk/>
          <pc:sldMk cId="0" sldId="283"/>
        </pc:sldMkLst>
      </pc:sldChg>
      <pc:sldChg chg="addSp delSp modSp mod setBg">
        <pc:chgData name="Zhaoyan Liu" userId="S::z5271698@ad.unsw.edu.au::ffd5acf6-0e6f-4873-83b7-826151b9c3dc" providerId="AD" clId="Web-{34362136-EEEA-4EBF-B5B5-123D5258EA3D}" dt="2022-11-16T10:48:39.582" v="252" actId="1076"/>
        <pc:sldMkLst>
          <pc:docMk/>
          <pc:sldMk cId="318971210" sldId="285"/>
        </pc:sldMkLst>
        <pc:spChg chg="mod">
          <ac:chgData name="Zhaoyan Liu" userId="S::z5271698@ad.unsw.edu.au::ffd5acf6-0e6f-4873-83b7-826151b9c3dc" providerId="AD" clId="Web-{34362136-EEEA-4EBF-B5B5-123D5258EA3D}" dt="2022-11-16T09:56:45.998" v="124"/>
          <ac:spMkLst>
            <pc:docMk/>
            <pc:sldMk cId="318971210" sldId="285"/>
            <ac:spMk id="2" creationId="{6B27AA44-4E5C-8149-A38E-377F5A5FE44D}"/>
          </ac:spMkLst>
        </pc:spChg>
        <pc:spChg chg="ord">
          <ac:chgData name="Zhaoyan Liu" userId="S::z5271698@ad.unsw.edu.au::ffd5acf6-0e6f-4873-83b7-826151b9c3dc" providerId="AD" clId="Web-{34362136-EEEA-4EBF-B5B5-123D5258EA3D}" dt="2022-11-16T09:56:45.998" v="124"/>
          <ac:spMkLst>
            <pc:docMk/>
            <pc:sldMk cId="318971210" sldId="285"/>
            <ac:spMk id="3" creationId="{493C5AB6-1EDF-D14B-85C3-886495730019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37.920" v="122"/>
          <ac:spMkLst>
            <pc:docMk/>
            <pc:sldMk cId="318971210" sldId="285"/>
            <ac:spMk id="10" creationId="{25C8D2C1-DA83-420D-9635-D52CE066B5DA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37.920" v="122"/>
          <ac:spMkLst>
            <pc:docMk/>
            <pc:sldMk cId="318971210" sldId="285"/>
            <ac:spMk id="12" creationId="{434F74C9-6A0B-409E-AD1C-45B58BE91BB8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37.920" v="122"/>
          <ac:spMkLst>
            <pc:docMk/>
            <pc:sldMk cId="318971210" sldId="285"/>
            <ac:spMk id="16" creationId="{BE268116-E2A7-4F98-8812-192B4975E49B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37.920" v="122"/>
          <ac:spMkLst>
            <pc:docMk/>
            <pc:sldMk cId="318971210" sldId="285"/>
            <ac:spMk id="20" creationId="{FBEFFA83-BC6D-4CD2-A2BA-98AD67423BF2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37.920" v="122"/>
          <ac:spMkLst>
            <pc:docMk/>
            <pc:sldMk cId="318971210" sldId="285"/>
            <ac:spMk id="22" creationId="{AB5696BF-D495-4CAC-AA8A-4EBFF2C32A55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45.998" v="124"/>
          <ac:spMkLst>
            <pc:docMk/>
            <pc:sldMk cId="318971210" sldId="285"/>
            <ac:spMk id="24" creationId="{4E4490D0-3672-446A-AC12-B4830333BDDD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45.998" v="124"/>
          <ac:spMkLst>
            <pc:docMk/>
            <pc:sldMk cId="318971210" sldId="285"/>
            <ac:spMk id="25" creationId="{39CB82C2-DF65-4EC1-8280-F201D50F570B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45.998" v="124"/>
          <ac:spMkLst>
            <pc:docMk/>
            <pc:sldMk cId="318971210" sldId="285"/>
            <ac:spMk id="27" creationId="{C4AAA502-5435-489E-9538-3A40E6C71461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45.998" v="124"/>
          <ac:spMkLst>
            <pc:docMk/>
            <pc:sldMk cId="318971210" sldId="285"/>
            <ac:spMk id="29" creationId="{DE42378B-2E28-4810-8421-7A473A40E376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6:45.998" v="124"/>
          <ac:spMkLst>
            <pc:docMk/>
            <pc:sldMk cId="318971210" sldId="285"/>
            <ac:spMk id="30" creationId="{0D91DD17-237F-4811-BC0E-128EB1BD7CFE}"/>
          </ac:spMkLst>
        </pc:spChg>
        <pc:picChg chg="mod">
          <ac:chgData name="Zhaoyan Liu" userId="S::z5271698@ad.unsw.edu.au::ffd5acf6-0e6f-4873-83b7-826151b9c3dc" providerId="AD" clId="Web-{34362136-EEEA-4EBF-B5B5-123D5258EA3D}" dt="2022-11-16T10:48:39.582" v="252" actId="1076"/>
          <ac:picMkLst>
            <pc:docMk/>
            <pc:sldMk cId="318971210" sldId="285"/>
            <ac:picMk id="5" creationId="{0B5F0137-E541-8E00-DC68-B8BE07DD9017}"/>
          </ac:picMkLst>
        </pc:picChg>
        <pc:cxnChg chg="add del">
          <ac:chgData name="Zhaoyan Liu" userId="S::z5271698@ad.unsw.edu.au::ffd5acf6-0e6f-4873-83b7-826151b9c3dc" providerId="AD" clId="Web-{34362136-EEEA-4EBF-B5B5-123D5258EA3D}" dt="2022-11-16T09:56:37.920" v="122"/>
          <ac:cxnSpMkLst>
            <pc:docMk/>
            <pc:sldMk cId="318971210" sldId="285"/>
            <ac:cxnSpMk id="14" creationId="{F5486A9D-1265-4B57-91E6-68E666B978BC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6:37.920" v="122"/>
          <ac:cxnSpMkLst>
            <pc:docMk/>
            <pc:sldMk cId="318971210" sldId="285"/>
            <ac:cxnSpMk id="18" creationId="{73D8893D-DEBE-4F67-901F-166F75E9C6E7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6:45.998" v="124"/>
          <ac:cxnSpMkLst>
            <pc:docMk/>
            <pc:sldMk cId="318971210" sldId="285"/>
            <ac:cxnSpMk id="26" creationId="{7E1D4427-852B-4B37-8E76-0E9F1810BA2A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6:45.998" v="124"/>
          <ac:cxnSpMkLst>
            <pc:docMk/>
            <pc:sldMk cId="318971210" sldId="285"/>
            <ac:cxnSpMk id="28" creationId="{C9AC0290-4702-4519-B0F4-C2A46880997B}"/>
          </ac:cxnSpMkLst>
        </pc:cxnChg>
      </pc:sldChg>
      <pc:sldChg chg="addSp delSp modSp mod setBg">
        <pc:chgData name="Zhaoyan Liu" userId="S::z5271698@ad.unsw.edu.au::ffd5acf6-0e6f-4873-83b7-826151b9c3dc" providerId="AD" clId="Web-{34362136-EEEA-4EBF-B5B5-123D5258EA3D}" dt="2022-11-16T10:01:23.959" v="140"/>
        <pc:sldMkLst>
          <pc:docMk/>
          <pc:sldMk cId="1260497034" sldId="286"/>
        </pc:sldMkLst>
        <pc:spChg chg="mod">
          <ac:chgData name="Zhaoyan Liu" userId="S::z5271698@ad.unsw.edu.au::ffd5acf6-0e6f-4873-83b7-826151b9c3dc" providerId="AD" clId="Web-{34362136-EEEA-4EBF-B5B5-123D5258EA3D}" dt="2022-11-16T10:01:23.959" v="140"/>
          <ac:spMkLst>
            <pc:docMk/>
            <pc:sldMk cId="1260497034" sldId="286"/>
            <ac:spMk id="2" creationId="{221EB66C-E4CF-AF47-A88C-862CF754823D}"/>
          </ac:spMkLst>
        </pc:spChg>
        <pc:spChg chg="mod">
          <ac:chgData name="Zhaoyan Liu" userId="S::z5271698@ad.unsw.edu.au::ffd5acf6-0e6f-4873-83b7-826151b9c3dc" providerId="AD" clId="Web-{34362136-EEEA-4EBF-B5B5-123D5258EA3D}" dt="2022-11-16T10:01:23.959" v="140"/>
          <ac:spMkLst>
            <pc:docMk/>
            <pc:sldMk cId="1260497034" sldId="286"/>
            <ac:spMk id="6" creationId="{59B5D5D3-5E76-86B8-6863-51AD4A4F3526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01:23.959" v="140"/>
          <ac:spMkLst>
            <pc:docMk/>
            <pc:sldMk cId="1260497034" sldId="286"/>
            <ac:spMk id="11" creationId="{7D379150-F6B4-45C8-BE10-6B278AD400EB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01:23.959" v="140"/>
          <ac:spMkLst>
            <pc:docMk/>
            <pc:sldMk cId="1260497034" sldId="286"/>
            <ac:spMk id="13" creationId="{5FFCF544-A370-4A5D-A95F-CA6E0E7191E6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01:23.959" v="140"/>
          <ac:spMkLst>
            <pc:docMk/>
            <pc:sldMk cId="1260497034" sldId="286"/>
            <ac:spMk id="17" creationId="{284B70D5-875B-433D-BDBD-1522A85D6C1D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01:23.959" v="140"/>
          <ac:spMkLst>
            <pc:docMk/>
            <pc:sldMk cId="1260497034" sldId="286"/>
            <ac:spMk id="21" creationId="{1E299956-A9E7-4FC1-A0B1-D590CA9730E8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01:23.959" v="140"/>
          <ac:spMkLst>
            <pc:docMk/>
            <pc:sldMk cId="1260497034" sldId="286"/>
            <ac:spMk id="23" creationId="{17FC539C-B783-4B03-9F9E-D13430F3F64F}"/>
          </ac:spMkLst>
        </pc:spChg>
        <pc:picChg chg="mod">
          <ac:chgData name="Zhaoyan Liu" userId="S::z5271698@ad.unsw.edu.au::ffd5acf6-0e6f-4873-83b7-826151b9c3dc" providerId="AD" clId="Web-{34362136-EEEA-4EBF-B5B5-123D5258EA3D}" dt="2022-11-16T10:01:23.959" v="140"/>
          <ac:picMkLst>
            <pc:docMk/>
            <pc:sldMk cId="1260497034" sldId="286"/>
            <ac:picMk id="4" creationId="{7C54FC36-3874-EEA8-1294-F808D6681EB6}"/>
          </ac:picMkLst>
        </pc:picChg>
        <pc:cxnChg chg="add del">
          <ac:chgData name="Zhaoyan Liu" userId="S::z5271698@ad.unsw.edu.au::ffd5acf6-0e6f-4873-83b7-826151b9c3dc" providerId="AD" clId="Web-{34362136-EEEA-4EBF-B5B5-123D5258EA3D}" dt="2022-11-16T10:01:23.959" v="140"/>
          <ac:cxnSpMkLst>
            <pc:docMk/>
            <pc:sldMk cId="1260497034" sldId="286"/>
            <ac:cxnSpMk id="15" creationId="{6EEB3B97-A638-498B-8083-54191CE71E01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01:23.959" v="140"/>
          <ac:cxnSpMkLst>
            <pc:docMk/>
            <pc:sldMk cId="1260497034" sldId="286"/>
            <ac:cxnSpMk id="19" creationId="{C947DF4A-614C-4B4C-8B80-E5B9D8E8CFED}"/>
          </ac:cxnSpMkLst>
        </pc:cxnChg>
      </pc:sldChg>
      <pc:sldChg chg="addSp delSp modSp mod setBg">
        <pc:chgData name="Zhaoyan Liu" userId="S::z5271698@ad.unsw.edu.au::ffd5acf6-0e6f-4873-83b7-826151b9c3dc" providerId="AD" clId="Web-{34362136-EEEA-4EBF-B5B5-123D5258EA3D}" dt="2022-11-16T10:24:51.621" v="220" actId="14100"/>
        <pc:sldMkLst>
          <pc:docMk/>
          <pc:sldMk cId="2770154675" sldId="287"/>
        </pc:sldMkLst>
        <pc:spChg chg="mod">
          <ac:chgData name="Zhaoyan Liu" userId="S::z5271698@ad.unsw.edu.au::ffd5acf6-0e6f-4873-83b7-826151b9c3dc" providerId="AD" clId="Web-{34362136-EEEA-4EBF-B5B5-123D5258EA3D}" dt="2022-11-16T10:24:33.761" v="216"/>
          <ac:spMkLst>
            <pc:docMk/>
            <pc:sldMk cId="2770154675" sldId="287"/>
            <ac:spMk id="4" creationId="{DA9E332A-B9ED-8458-C0EF-CF7EC3B7767B}"/>
          </ac:spMkLst>
        </pc:spChg>
        <pc:spChg chg="add">
          <ac:chgData name="Zhaoyan Liu" userId="S::z5271698@ad.unsw.edu.au::ffd5acf6-0e6f-4873-83b7-826151b9c3dc" providerId="AD" clId="Web-{34362136-EEEA-4EBF-B5B5-123D5258EA3D}" dt="2022-11-16T10:24:33.761" v="216"/>
          <ac:spMkLst>
            <pc:docMk/>
            <pc:sldMk cId="2770154675" sldId="287"/>
            <ac:spMk id="6" creationId="{4E4490D0-3672-446A-AC12-B4830333BDDD}"/>
          </ac:spMkLst>
        </pc:spChg>
        <pc:spChg chg="add">
          <ac:chgData name="Zhaoyan Liu" userId="S::z5271698@ad.unsw.edu.au::ffd5acf6-0e6f-4873-83b7-826151b9c3dc" providerId="AD" clId="Web-{34362136-EEEA-4EBF-B5B5-123D5258EA3D}" dt="2022-11-16T10:24:33.761" v="216"/>
          <ac:spMkLst>
            <pc:docMk/>
            <pc:sldMk cId="2770154675" sldId="287"/>
            <ac:spMk id="7" creationId="{39CB82C2-DF65-4EC1-8280-F201D50F570B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4:21.292" v="215"/>
          <ac:spMkLst>
            <pc:docMk/>
            <pc:sldMk cId="2770154675" sldId="287"/>
            <ac:spMk id="9" creationId="{25C8D2C1-DA83-420D-9635-D52CE066B5DA}"/>
          </ac:spMkLst>
        </pc:spChg>
        <pc:spChg chg="add">
          <ac:chgData name="Zhaoyan Liu" userId="S::z5271698@ad.unsw.edu.au::ffd5acf6-0e6f-4873-83b7-826151b9c3dc" providerId="AD" clId="Web-{34362136-EEEA-4EBF-B5B5-123D5258EA3D}" dt="2022-11-16T10:24:33.761" v="216"/>
          <ac:spMkLst>
            <pc:docMk/>
            <pc:sldMk cId="2770154675" sldId="287"/>
            <ac:spMk id="10" creationId="{C4AAA502-5435-489E-9538-3A40E6C71461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4:21.292" v="215"/>
          <ac:spMkLst>
            <pc:docMk/>
            <pc:sldMk cId="2770154675" sldId="287"/>
            <ac:spMk id="11" creationId="{434F74C9-6A0B-409E-AD1C-45B58BE91BB8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4:21.292" v="215"/>
          <ac:spMkLst>
            <pc:docMk/>
            <pc:sldMk cId="2770154675" sldId="287"/>
            <ac:spMk id="15" creationId="{B76D919A-FC3E-4B4E-BAF0-ED6CFB8DC4AE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4:21.292" v="215"/>
          <ac:spMkLst>
            <pc:docMk/>
            <pc:sldMk cId="2770154675" sldId="287"/>
            <ac:spMk id="17" creationId="{8F66ACBD-1C82-4782-AA7C-05504DD7DE77}"/>
          </ac:spMkLst>
        </pc:spChg>
        <pc:spChg chg="add">
          <ac:chgData name="Zhaoyan Liu" userId="S::z5271698@ad.unsw.edu.au::ffd5acf6-0e6f-4873-83b7-826151b9c3dc" providerId="AD" clId="Web-{34362136-EEEA-4EBF-B5B5-123D5258EA3D}" dt="2022-11-16T10:24:33.761" v="216"/>
          <ac:spMkLst>
            <pc:docMk/>
            <pc:sldMk cId="2770154675" sldId="287"/>
            <ac:spMk id="19" creationId="{DE42378B-2E28-4810-8421-7A473A40E376}"/>
          </ac:spMkLst>
        </pc:spChg>
        <pc:spChg chg="add">
          <ac:chgData name="Zhaoyan Liu" userId="S::z5271698@ad.unsw.edu.au::ffd5acf6-0e6f-4873-83b7-826151b9c3dc" providerId="AD" clId="Web-{34362136-EEEA-4EBF-B5B5-123D5258EA3D}" dt="2022-11-16T10:24:33.761" v="216"/>
          <ac:spMkLst>
            <pc:docMk/>
            <pc:sldMk cId="2770154675" sldId="287"/>
            <ac:spMk id="21" creationId="{0D91DD17-237F-4811-BC0E-128EB1BD7CFE}"/>
          </ac:spMkLst>
        </pc:spChg>
        <pc:picChg chg="mod ord">
          <ac:chgData name="Zhaoyan Liu" userId="S::z5271698@ad.unsw.edu.au::ffd5acf6-0e6f-4873-83b7-826151b9c3dc" providerId="AD" clId="Web-{34362136-EEEA-4EBF-B5B5-123D5258EA3D}" dt="2022-11-16T10:24:51.621" v="220" actId="14100"/>
          <ac:picMkLst>
            <pc:docMk/>
            <pc:sldMk cId="2770154675" sldId="287"/>
            <ac:picMk id="3" creationId="{A8502AA0-E2BB-F466-95E9-06AEB6FB18D5}"/>
          </ac:picMkLst>
        </pc:picChg>
        <pc:cxnChg chg="add">
          <ac:chgData name="Zhaoyan Liu" userId="S::z5271698@ad.unsw.edu.au::ffd5acf6-0e6f-4873-83b7-826151b9c3dc" providerId="AD" clId="Web-{34362136-EEEA-4EBF-B5B5-123D5258EA3D}" dt="2022-11-16T10:24:33.761" v="216"/>
          <ac:cxnSpMkLst>
            <pc:docMk/>
            <pc:sldMk cId="2770154675" sldId="287"/>
            <ac:cxnSpMk id="8" creationId="{7E1D4427-852B-4B37-8E76-0E9F1810BA2A}"/>
          </ac:cxnSpMkLst>
        </pc:cxnChg>
        <pc:cxnChg chg="add">
          <ac:chgData name="Zhaoyan Liu" userId="S::z5271698@ad.unsw.edu.au::ffd5acf6-0e6f-4873-83b7-826151b9c3dc" providerId="AD" clId="Web-{34362136-EEEA-4EBF-B5B5-123D5258EA3D}" dt="2022-11-16T10:24:33.761" v="216"/>
          <ac:cxnSpMkLst>
            <pc:docMk/>
            <pc:sldMk cId="2770154675" sldId="287"/>
            <ac:cxnSpMk id="12" creationId="{C9AC0290-4702-4519-B0F4-C2A46880997B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24:21.292" v="215"/>
          <ac:cxnSpMkLst>
            <pc:docMk/>
            <pc:sldMk cId="2770154675" sldId="287"/>
            <ac:cxnSpMk id="13" creationId="{F5486A9D-1265-4B57-91E6-68E666B978BC}"/>
          </ac:cxnSpMkLst>
        </pc:cxnChg>
      </pc:sldChg>
      <pc:sldChg chg="addSp delSp modSp mod setBg">
        <pc:chgData name="Zhaoyan Liu" userId="S::z5271698@ad.unsw.edu.au::ffd5acf6-0e6f-4873-83b7-826151b9c3dc" providerId="AD" clId="Web-{34362136-EEEA-4EBF-B5B5-123D5258EA3D}" dt="2022-11-16T10:16:08.060" v="185" actId="20577"/>
        <pc:sldMkLst>
          <pc:docMk/>
          <pc:sldMk cId="1504916390" sldId="288"/>
        </pc:sldMkLst>
        <pc:spChg chg="mod">
          <ac:chgData name="Zhaoyan Liu" userId="S::z5271698@ad.unsw.edu.au::ffd5acf6-0e6f-4873-83b7-826151b9c3dc" providerId="AD" clId="Web-{34362136-EEEA-4EBF-B5B5-123D5258EA3D}" dt="2022-11-16T09:51:24.678" v="38"/>
          <ac:spMkLst>
            <pc:docMk/>
            <pc:sldMk cId="1504916390" sldId="288"/>
            <ac:spMk id="6" creationId="{7E32FD64-A0EA-086C-9031-6B03D355F1A5}"/>
          </ac:spMkLst>
        </pc:spChg>
        <pc:spChg chg="mod ord">
          <ac:chgData name="Zhaoyan Liu" userId="S::z5271698@ad.unsw.edu.au::ffd5acf6-0e6f-4873-83b7-826151b9c3dc" providerId="AD" clId="Web-{34362136-EEEA-4EBF-B5B5-123D5258EA3D}" dt="2022-11-16T10:16:08.060" v="185" actId="20577"/>
          <ac:spMkLst>
            <pc:docMk/>
            <pc:sldMk cId="1504916390" sldId="288"/>
            <ac:spMk id="7" creationId="{3FB39060-32FA-4AE2-413A-506CCE6F026F}"/>
          </ac:spMkLst>
        </pc:spChg>
        <pc:spChg chg="add">
          <ac:chgData name="Zhaoyan Liu" userId="S::z5271698@ad.unsw.edu.au::ffd5acf6-0e6f-4873-83b7-826151b9c3dc" providerId="AD" clId="Web-{34362136-EEEA-4EBF-B5B5-123D5258EA3D}" dt="2022-11-16T09:51:24.678" v="38"/>
          <ac:spMkLst>
            <pc:docMk/>
            <pc:sldMk cId="1504916390" sldId="288"/>
            <ac:spMk id="9" creationId="{7C2DC10F-CD76-43DC-9E0B-CB291F740C0F}"/>
          </ac:spMkLst>
        </pc:spChg>
        <pc:spChg chg="add">
          <ac:chgData name="Zhaoyan Liu" userId="S::z5271698@ad.unsw.edu.au::ffd5acf6-0e6f-4873-83b7-826151b9c3dc" providerId="AD" clId="Web-{34362136-EEEA-4EBF-B5B5-123D5258EA3D}" dt="2022-11-16T09:51:24.678" v="38"/>
          <ac:spMkLst>
            <pc:docMk/>
            <pc:sldMk cId="1504916390" sldId="288"/>
            <ac:spMk id="10" creationId="{1C18170A-08B7-4230-A012-B24C20E39391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0:52.286" v="23"/>
          <ac:spMkLst>
            <pc:docMk/>
            <pc:sldMk cId="1504916390" sldId="288"/>
            <ac:spMk id="12" creationId="{7C2DC10F-CD76-43DC-9E0B-CB291F740C0F}"/>
          </ac:spMkLst>
        </pc:spChg>
        <pc:spChg chg="add">
          <ac:chgData name="Zhaoyan Liu" userId="S::z5271698@ad.unsw.edu.au::ffd5acf6-0e6f-4873-83b7-826151b9c3dc" providerId="AD" clId="Web-{34362136-EEEA-4EBF-B5B5-123D5258EA3D}" dt="2022-11-16T09:51:24.678" v="38"/>
          <ac:spMkLst>
            <pc:docMk/>
            <pc:sldMk cId="1504916390" sldId="288"/>
            <ac:spMk id="13" creationId="{E5958DBC-F4DA-42A8-8C52-860179790ECD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0:52.286" v="23"/>
          <ac:spMkLst>
            <pc:docMk/>
            <pc:sldMk cId="1504916390" sldId="288"/>
            <ac:spMk id="14" creationId="{1C18170A-08B7-4230-A012-B24C20E39391}"/>
          </ac:spMkLst>
        </pc:spChg>
        <pc:spChg chg="add">
          <ac:chgData name="Zhaoyan Liu" userId="S::z5271698@ad.unsw.edu.au::ffd5acf6-0e6f-4873-83b7-826151b9c3dc" providerId="AD" clId="Web-{34362136-EEEA-4EBF-B5B5-123D5258EA3D}" dt="2022-11-16T09:51:24.678" v="38"/>
          <ac:spMkLst>
            <pc:docMk/>
            <pc:sldMk cId="1504916390" sldId="288"/>
            <ac:spMk id="17" creationId="{51DDD252-D7C8-4CE5-9C61-D60D722BC217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0:52.286" v="23"/>
          <ac:spMkLst>
            <pc:docMk/>
            <pc:sldMk cId="1504916390" sldId="288"/>
            <ac:spMk id="18" creationId="{90F35747-2822-4D06-BE10-CD33AC6B09C1}"/>
          </ac:spMkLst>
        </pc:spChg>
        <pc:spChg chg="add">
          <ac:chgData name="Zhaoyan Liu" userId="S::z5271698@ad.unsw.edu.au::ffd5acf6-0e6f-4873-83b7-826151b9c3dc" providerId="AD" clId="Web-{34362136-EEEA-4EBF-B5B5-123D5258EA3D}" dt="2022-11-16T09:51:24.678" v="38"/>
          <ac:spMkLst>
            <pc:docMk/>
            <pc:sldMk cId="1504916390" sldId="288"/>
            <ac:spMk id="19" creationId="{2FBD75F5-C49C-4F6A-8D43-7A5939C23307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0:52.286" v="23"/>
          <ac:spMkLst>
            <pc:docMk/>
            <pc:sldMk cId="1504916390" sldId="288"/>
            <ac:spMk id="20" creationId="{CC2C4466-5B1B-4361-B9D9-39ED9A8A3481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0:52.286" v="23"/>
          <ac:spMkLst>
            <pc:docMk/>
            <pc:sldMk cId="1504916390" sldId="288"/>
            <ac:spMk id="22" creationId="{FD745DAE-5A8A-44FA-937C-CD65CF7AE696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0:52.286" v="23"/>
          <ac:spMkLst>
            <pc:docMk/>
            <pc:sldMk cId="1504916390" sldId="288"/>
            <ac:spMk id="24" creationId="{67696AA1-B1DD-4C75-9AC1-69EE9F65FF96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0.146" v="25"/>
          <ac:spMkLst>
            <pc:docMk/>
            <pc:sldMk cId="1504916390" sldId="288"/>
            <ac:spMk id="26" creationId="{796CD800-C8BF-41B5-983A-3B3D95FA99E5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0.146" v="25"/>
          <ac:spMkLst>
            <pc:docMk/>
            <pc:sldMk cId="1504916390" sldId="288"/>
            <ac:spMk id="27" creationId="{ED36A27B-61AE-4AA1-8BD6-7310E072D89D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0.146" v="25"/>
          <ac:spMkLst>
            <pc:docMk/>
            <pc:sldMk cId="1504916390" sldId="288"/>
            <ac:spMk id="29" creationId="{73B90B8B-F76B-4130-8370-38033EEACB93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0.146" v="25"/>
          <ac:spMkLst>
            <pc:docMk/>
            <pc:sldMk cId="1504916390" sldId="288"/>
            <ac:spMk id="31" creationId="{91C67939-3FD0-4B45-8AA4-9FE55C7EE127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0.146" v="25"/>
          <ac:spMkLst>
            <pc:docMk/>
            <pc:sldMk cId="1504916390" sldId="288"/>
            <ac:spMk id="32" creationId="{0981A96A-A87C-4F87-845A-3B0A6529F543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5.443" v="27"/>
          <ac:spMkLst>
            <pc:docMk/>
            <pc:sldMk cId="1504916390" sldId="288"/>
            <ac:spMk id="34" creationId="{796CD800-C8BF-41B5-983A-3B3D95FA99E5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5.443" v="27"/>
          <ac:spMkLst>
            <pc:docMk/>
            <pc:sldMk cId="1504916390" sldId="288"/>
            <ac:spMk id="35" creationId="{ED36A27B-61AE-4AA1-8BD6-7310E072D89D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5.443" v="27"/>
          <ac:spMkLst>
            <pc:docMk/>
            <pc:sldMk cId="1504916390" sldId="288"/>
            <ac:spMk id="37" creationId="{2F888C18-7E74-4A98-A7B4-A5C43583A482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5.443" v="27"/>
          <ac:spMkLst>
            <pc:docMk/>
            <pc:sldMk cId="1504916390" sldId="288"/>
            <ac:spMk id="38" creationId="{20436840-698D-4B5F-A7C0-101AD48D861E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5.443" v="27"/>
          <ac:spMkLst>
            <pc:docMk/>
            <pc:sldMk cId="1504916390" sldId="288"/>
            <ac:spMk id="39" creationId="{3682BE5A-770A-4799-BE6D-CE0BD0AD28C0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05.443" v="27"/>
          <ac:spMkLst>
            <pc:docMk/>
            <pc:sldMk cId="1504916390" sldId="288"/>
            <ac:spMk id="40" creationId="{85B58713-80A3-4F72-8ADA-A63E6BA8BC00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16.287" v="33"/>
          <ac:spMkLst>
            <pc:docMk/>
            <pc:sldMk cId="1504916390" sldId="288"/>
            <ac:spMk id="42" creationId="{796CD800-C8BF-41B5-983A-3B3D95FA99E5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16.287" v="33"/>
          <ac:spMkLst>
            <pc:docMk/>
            <pc:sldMk cId="1504916390" sldId="288"/>
            <ac:spMk id="43" creationId="{ED36A27B-61AE-4AA1-8BD6-7310E072D89D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16.287" v="33"/>
          <ac:spMkLst>
            <pc:docMk/>
            <pc:sldMk cId="1504916390" sldId="288"/>
            <ac:spMk id="45" creationId="{73B90B8B-F76B-4130-8370-38033EEACB93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16.287" v="33"/>
          <ac:spMkLst>
            <pc:docMk/>
            <pc:sldMk cId="1504916390" sldId="288"/>
            <ac:spMk id="47" creationId="{91C67939-3FD0-4B45-8AA4-9FE55C7EE127}"/>
          </ac:spMkLst>
        </pc:spChg>
        <pc:spChg chg="add del">
          <ac:chgData name="Zhaoyan Liu" userId="S::z5271698@ad.unsw.edu.au::ffd5acf6-0e6f-4873-83b7-826151b9c3dc" providerId="AD" clId="Web-{34362136-EEEA-4EBF-B5B5-123D5258EA3D}" dt="2022-11-16T09:51:16.287" v="33"/>
          <ac:spMkLst>
            <pc:docMk/>
            <pc:sldMk cId="1504916390" sldId="288"/>
            <ac:spMk id="48" creationId="{0981A96A-A87C-4F87-845A-3B0A6529F543}"/>
          </ac:spMkLst>
        </pc:spChg>
        <pc:picChg chg="add del mod ord">
          <ac:chgData name="Zhaoyan Liu" userId="S::z5271698@ad.unsw.edu.au::ffd5acf6-0e6f-4873-83b7-826151b9c3dc" providerId="AD" clId="Web-{34362136-EEEA-4EBF-B5B5-123D5258EA3D}" dt="2022-11-16T10:14:36.667" v="157"/>
          <ac:picMkLst>
            <pc:docMk/>
            <pc:sldMk cId="1504916390" sldId="288"/>
            <ac:picMk id="2" creationId="{FC215132-97D5-61A5-47D7-2E5FDE68B8C4}"/>
          </ac:picMkLst>
        </pc:picChg>
        <pc:picChg chg="add mod">
          <ac:chgData name="Zhaoyan Liu" userId="S::z5271698@ad.unsw.edu.au::ffd5acf6-0e6f-4873-83b7-826151b9c3dc" providerId="AD" clId="Web-{34362136-EEEA-4EBF-B5B5-123D5258EA3D}" dt="2022-11-16T10:15:06.136" v="164" actId="1076"/>
          <ac:picMkLst>
            <pc:docMk/>
            <pc:sldMk cId="1504916390" sldId="288"/>
            <ac:picMk id="3" creationId="{32E1717F-7596-B085-F148-FB865BA2194A}"/>
          </ac:picMkLst>
        </pc:picChg>
        <pc:picChg chg="del mod">
          <ac:chgData name="Zhaoyan Liu" userId="S::z5271698@ad.unsw.edu.au::ffd5acf6-0e6f-4873-83b7-826151b9c3dc" providerId="AD" clId="Web-{34362136-EEEA-4EBF-B5B5-123D5258EA3D}" dt="2022-11-16T09:49:43.691" v="14"/>
          <ac:picMkLst>
            <pc:docMk/>
            <pc:sldMk cId="1504916390" sldId="288"/>
            <ac:picMk id="4" creationId="{22FFA2CC-D20E-5125-C941-6F193A28307F}"/>
          </ac:picMkLst>
        </pc:picChg>
        <pc:picChg chg="add mod">
          <ac:chgData name="Zhaoyan Liu" userId="S::z5271698@ad.unsw.edu.au::ffd5acf6-0e6f-4873-83b7-826151b9c3dc" providerId="AD" clId="Web-{34362136-EEEA-4EBF-B5B5-123D5258EA3D}" dt="2022-11-16T10:15:03.995" v="163" actId="14100"/>
          <ac:picMkLst>
            <pc:docMk/>
            <pc:sldMk cId="1504916390" sldId="288"/>
            <ac:picMk id="5" creationId="{0FBFD000-6DDD-279C-2A78-B60D18951E69}"/>
          </ac:picMkLst>
        </pc:picChg>
        <pc:cxnChg chg="add">
          <ac:chgData name="Zhaoyan Liu" userId="S::z5271698@ad.unsw.edu.au::ffd5acf6-0e6f-4873-83b7-826151b9c3dc" providerId="AD" clId="Web-{34362136-EEEA-4EBF-B5B5-123D5258EA3D}" dt="2022-11-16T09:51:24.678" v="38"/>
          <ac:cxnSpMkLst>
            <pc:docMk/>
            <pc:sldMk cId="1504916390" sldId="288"/>
            <ac:cxnSpMk id="11" creationId="{52188B95-E375-4977-9E9C-E28CE956F6EB}"/>
          </ac:cxnSpMkLst>
        </pc:cxnChg>
        <pc:cxnChg chg="add">
          <ac:chgData name="Zhaoyan Liu" userId="S::z5271698@ad.unsw.edu.au::ffd5acf6-0e6f-4873-83b7-826151b9c3dc" providerId="AD" clId="Web-{34362136-EEEA-4EBF-B5B5-123D5258EA3D}" dt="2022-11-16T09:51:24.678" v="38"/>
          <ac:cxnSpMkLst>
            <pc:docMk/>
            <pc:sldMk cId="1504916390" sldId="288"/>
            <ac:cxnSpMk id="15" creationId="{79FCC9A9-2031-4283-9B27-34B62BB7F305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0:52.286" v="23"/>
          <ac:cxnSpMkLst>
            <pc:docMk/>
            <pc:sldMk cId="1504916390" sldId="288"/>
            <ac:cxnSpMk id="16" creationId="{52188B95-E375-4977-9E9C-E28CE956F6EB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1:00.146" v="25"/>
          <ac:cxnSpMkLst>
            <pc:docMk/>
            <pc:sldMk cId="1504916390" sldId="288"/>
            <ac:cxnSpMk id="28" creationId="{511BC4C5-EB16-4C0B-83E6-96A39848CF19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1:00.146" v="25"/>
          <ac:cxnSpMkLst>
            <pc:docMk/>
            <pc:sldMk cId="1504916390" sldId="288"/>
            <ac:cxnSpMk id="30" creationId="{C2D93264-3FF9-4175-A7FA-F927F0F77AA0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1:05.443" v="27"/>
          <ac:cxnSpMkLst>
            <pc:docMk/>
            <pc:sldMk cId="1504916390" sldId="288"/>
            <ac:cxnSpMk id="36" creationId="{511BC4C5-EB16-4C0B-83E6-96A39848CF19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1:16.287" v="33"/>
          <ac:cxnSpMkLst>
            <pc:docMk/>
            <pc:sldMk cId="1504916390" sldId="288"/>
            <ac:cxnSpMk id="44" creationId="{511BC4C5-EB16-4C0B-83E6-96A39848CF19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09:51:16.287" v="33"/>
          <ac:cxnSpMkLst>
            <pc:docMk/>
            <pc:sldMk cId="1504916390" sldId="288"/>
            <ac:cxnSpMk id="46" creationId="{C2D93264-3FF9-4175-A7FA-F927F0F77AA0}"/>
          </ac:cxnSpMkLst>
        </pc:cxnChg>
      </pc:sldChg>
      <pc:sldChg chg="addSp modSp mod setBg">
        <pc:chgData name="Zhaoyan Liu" userId="S::z5271698@ad.unsw.edu.au::ffd5acf6-0e6f-4873-83b7-826151b9c3dc" providerId="AD" clId="Web-{34362136-EEEA-4EBF-B5B5-123D5258EA3D}" dt="2022-11-16T09:54:47.089" v="112" actId="14100"/>
        <pc:sldMkLst>
          <pc:docMk/>
          <pc:sldMk cId="289324325" sldId="289"/>
        </pc:sldMkLst>
        <pc:spChg chg="mod">
          <ac:chgData name="Zhaoyan Liu" userId="S::z5271698@ad.unsw.edu.au::ffd5acf6-0e6f-4873-83b7-826151b9c3dc" providerId="AD" clId="Web-{34362136-EEEA-4EBF-B5B5-123D5258EA3D}" dt="2022-11-16T09:54:36.854" v="110"/>
          <ac:spMkLst>
            <pc:docMk/>
            <pc:sldMk cId="289324325" sldId="289"/>
            <ac:spMk id="2" creationId="{60BCF59F-1803-E828-D178-91AAF17938FD}"/>
          </ac:spMkLst>
        </pc:spChg>
        <pc:spChg chg="add">
          <ac:chgData name="Zhaoyan Liu" userId="S::z5271698@ad.unsw.edu.au::ffd5acf6-0e6f-4873-83b7-826151b9c3dc" providerId="AD" clId="Web-{34362136-EEEA-4EBF-B5B5-123D5258EA3D}" dt="2022-11-16T09:54:36.854" v="110"/>
          <ac:spMkLst>
            <pc:docMk/>
            <pc:sldMk cId="289324325" sldId="289"/>
            <ac:spMk id="10" creationId="{4E4490D0-3672-446A-AC12-B4830333BDDD}"/>
          </ac:spMkLst>
        </pc:spChg>
        <pc:spChg chg="add">
          <ac:chgData name="Zhaoyan Liu" userId="S::z5271698@ad.unsw.edu.au::ffd5acf6-0e6f-4873-83b7-826151b9c3dc" providerId="AD" clId="Web-{34362136-EEEA-4EBF-B5B5-123D5258EA3D}" dt="2022-11-16T09:54:36.854" v="110"/>
          <ac:spMkLst>
            <pc:docMk/>
            <pc:sldMk cId="289324325" sldId="289"/>
            <ac:spMk id="12" creationId="{39CB82C2-DF65-4EC1-8280-F201D50F570B}"/>
          </ac:spMkLst>
        </pc:spChg>
        <pc:spChg chg="add">
          <ac:chgData name="Zhaoyan Liu" userId="S::z5271698@ad.unsw.edu.au::ffd5acf6-0e6f-4873-83b7-826151b9c3dc" providerId="AD" clId="Web-{34362136-EEEA-4EBF-B5B5-123D5258EA3D}" dt="2022-11-16T09:54:36.854" v="110"/>
          <ac:spMkLst>
            <pc:docMk/>
            <pc:sldMk cId="289324325" sldId="289"/>
            <ac:spMk id="16" creationId="{FA4CD5CB-D209-4D70-8CA4-629731C59219}"/>
          </ac:spMkLst>
        </pc:spChg>
        <pc:spChg chg="add">
          <ac:chgData name="Zhaoyan Liu" userId="S::z5271698@ad.unsw.edu.au::ffd5acf6-0e6f-4873-83b7-826151b9c3dc" providerId="AD" clId="Web-{34362136-EEEA-4EBF-B5B5-123D5258EA3D}" dt="2022-11-16T09:54:36.854" v="110"/>
          <ac:spMkLst>
            <pc:docMk/>
            <pc:sldMk cId="289324325" sldId="289"/>
            <ac:spMk id="20" creationId="{B4C27B90-DF2B-4D00-BA07-18ED774CD2F1}"/>
          </ac:spMkLst>
        </pc:spChg>
        <pc:spChg chg="add">
          <ac:chgData name="Zhaoyan Liu" userId="S::z5271698@ad.unsw.edu.au::ffd5acf6-0e6f-4873-83b7-826151b9c3dc" providerId="AD" clId="Web-{34362136-EEEA-4EBF-B5B5-123D5258EA3D}" dt="2022-11-16T09:54:36.854" v="110"/>
          <ac:spMkLst>
            <pc:docMk/>
            <pc:sldMk cId="289324325" sldId="289"/>
            <ac:spMk id="22" creationId="{593ACC25-C262-417A-8AA9-0641C772BDB6}"/>
          </ac:spMkLst>
        </pc:spChg>
        <pc:picChg chg="mod">
          <ac:chgData name="Zhaoyan Liu" userId="S::z5271698@ad.unsw.edu.au::ffd5acf6-0e6f-4873-83b7-826151b9c3dc" providerId="AD" clId="Web-{34362136-EEEA-4EBF-B5B5-123D5258EA3D}" dt="2022-11-16T09:54:47.089" v="112" actId="14100"/>
          <ac:picMkLst>
            <pc:docMk/>
            <pc:sldMk cId="289324325" sldId="289"/>
            <ac:picMk id="5" creationId="{3AE53603-5D4E-B38C-A05F-3D1CC9FA16DC}"/>
          </ac:picMkLst>
        </pc:picChg>
        <pc:cxnChg chg="add">
          <ac:chgData name="Zhaoyan Liu" userId="S::z5271698@ad.unsw.edu.au::ffd5acf6-0e6f-4873-83b7-826151b9c3dc" providerId="AD" clId="Web-{34362136-EEEA-4EBF-B5B5-123D5258EA3D}" dt="2022-11-16T09:54:36.854" v="110"/>
          <ac:cxnSpMkLst>
            <pc:docMk/>
            <pc:sldMk cId="289324325" sldId="289"/>
            <ac:cxnSpMk id="14" creationId="{7E1D4427-852B-4B37-8E76-0E9F1810BA2A}"/>
          </ac:cxnSpMkLst>
        </pc:cxnChg>
        <pc:cxnChg chg="add">
          <ac:chgData name="Zhaoyan Liu" userId="S::z5271698@ad.unsw.edu.au::ffd5acf6-0e6f-4873-83b7-826151b9c3dc" providerId="AD" clId="Web-{34362136-EEEA-4EBF-B5B5-123D5258EA3D}" dt="2022-11-16T09:54:36.854" v="110"/>
          <ac:cxnSpMkLst>
            <pc:docMk/>
            <pc:sldMk cId="289324325" sldId="289"/>
            <ac:cxnSpMk id="18" creationId="{5C6A2BAE-B461-4B55-8E1F-0722ABDD1393}"/>
          </ac:cxnSpMkLst>
        </pc:cxnChg>
      </pc:sldChg>
      <pc:sldChg chg="modSp">
        <pc:chgData name="Zhaoyan Liu" userId="S::z5271698@ad.unsw.edu.au::ffd5acf6-0e6f-4873-83b7-826151b9c3dc" providerId="AD" clId="Web-{34362136-EEEA-4EBF-B5B5-123D5258EA3D}" dt="2022-11-16T10:20:45.052" v="205" actId="1076"/>
        <pc:sldMkLst>
          <pc:docMk/>
          <pc:sldMk cId="2148479181" sldId="290"/>
        </pc:sldMkLst>
        <pc:spChg chg="mod">
          <ac:chgData name="Zhaoyan Liu" userId="S::z5271698@ad.unsw.edu.au::ffd5acf6-0e6f-4873-83b7-826151b9c3dc" providerId="AD" clId="Web-{34362136-EEEA-4EBF-B5B5-123D5258EA3D}" dt="2022-11-16T09:42:15.476" v="5" actId="14100"/>
          <ac:spMkLst>
            <pc:docMk/>
            <pc:sldMk cId="2148479181" sldId="290"/>
            <ac:spMk id="4" creationId="{4AAFE741-4DC0-A149-8D6C-EF32AF7C9DF3}"/>
          </ac:spMkLst>
        </pc:spChg>
        <pc:spChg chg="mod">
          <ac:chgData name="Zhaoyan Liu" userId="S::z5271698@ad.unsw.edu.au::ffd5acf6-0e6f-4873-83b7-826151b9c3dc" providerId="AD" clId="Web-{34362136-EEEA-4EBF-B5B5-123D5258EA3D}" dt="2022-11-16T10:16:17.435" v="186" actId="20577"/>
          <ac:spMkLst>
            <pc:docMk/>
            <pc:sldMk cId="2148479181" sldId="290"/>
            <ac:spMk id="116" creationId="{00000000-0000-0000-0000-000000000000}"/>
          </ac:spMkLst>
        </pc:spChg>
        <pc:picChg chg="mod">
          <ac:chgData name="Zhaoyan Liu" userId="S::z5271698@ad.unsw.edu.au::ffd5acf6-0e6f-4873-83b7-826151b9c3dc" providerId="AD" clId="Web-{34362136-EEEA-4EBF-B5B5-123D5258EA3D}" dt="2022-11-16T10:20:45.052" v="205" actId="1076"/>
          <ac:picMkLst>
            <pc:docMk/>
            <pc:sldMk cId="2148479181" sldId="290"/>
            <ac:picMk id="10" creationId="{4219F78D-BCD7-9891-CA32-1A407520D308}"/>
          </ac:picMkLst>
        </pc:picChg>
      </pc:sldChg>
      <pc:sldChg chg="delSp modSp">
        <pc:chgData name="Zhaoyan Liu" userId="S::z5271698@ad.unsw.edu.au::ffd5acf6-0e6f-4873-83b7-826151b9c3dc" providerId="AD" clId="Web-{34362136-EEEA-4EBF-B5B5-123D5258EA3D}" dt="2022-11-16T10:23:31.681" v="213"/>
        <pc:sldMkLst>
          <pc:docMk/>
          <pc:sldMk cId="865837377" sldId="293"/>
        </pc:sldMkLst>
        <pc:spChg chg="del">
          <ac:chgData name="Zhaoyan Liu" userId="S::z5271698@ad.unsw.edu.au::ffd5acf6-0e6f-4873-83b7-826151b9c3dc" providerId="AD" clId="Web-{34362136-EEEA-4EBF-B5B5-123D5258EA3D}" dt="2022-11-16T10:23:31.681" v="213"/>
          <ac:spMkLst>
            <pc:docMk/>
            <pc:sldMk cId="865837377" sldId="293"/>
            <ac:spMk id="4" creationId="{4AAFE741-4DC0-A149-8D6C-EF32AF7C9DF3}"/>
          </ac:spMkLst>
        </pc:spChg>
        <pc:spChg chg="mod">
          <ac:chgData name="Zhaoyan Liu" userId="S::z5271698@ad.unsw.edu.au::ffd5acf6-0e6f-4873-83b7-826151b9c3dc" providerId="AD" clId="Web-{34362136-EEEA-4EBF-B5B5-123D5258EA3D}" dt="2022-11-16T10:16:22.185" v="188" actId="20577"/>
          <ac:spMkLst>
            <pc:docMk/>
            <pc:sldMk cId="865837377" sldId="293"/>
            <ac:spMk id="116" creationId="{00000000-0000-0000-0000-000000000000}"/>
          </ac:spMkLst>
        </pc:spChg>
        <pc:picChg chg="mod">
          <ac:chgData name="Zhaoyan Liu" userId="S::z5271698@ad.unsw.edu.au::ffd5acf6-0e6f-4873-83b7-826151b9c3dc" providerId="AD" clId="Web-{34362136-EEEA-4EBF-B5B5-123D5258EA3D}" dt="2022-11-16T09:57:20.249" v="126" actId="1076"/>
          <ac:picMkLst>
            <pc:docMk/>
            <pc:sldMk cId="865837377" sldId="293"/>
            <ac:picMk id="7" creationId="{F686C508-A6C0-51B7-AB50-1BF71270E997}"/>
          </ac:picMkLst>
        </pc:picChg>
        <pc:picChg chg="mod">
          <ac:chgData name="Zhaoyan Liu" userId="S::z5271698@ad.unsw.edu.au::ffd5acf6-0e6f-4873-83b7-826151b9c3dc" providerId="AD" clId="Web-{34362136-EEEA-4EBF-B5B5-123D5258EA3D}" dt="2022-11-16T09:57:27.031" v="127" actId="1076"/>
          <ac:picMkLst>
            <pc:docMk/>
            <pc:sldMk cId="865837377" sldId="293"/>
            <ac:picMk id="14" creationId="{DFE6DB49-BCAA-E876-D2F8-EB907F040566}"/>
          </ac:picMkLst>
        </pc:picChg>
        <pc:picChg chg="del">
          <ac:chgData name="Zhaoyan Liu" userId="S::z5271698@ad.unsw.edu.au::ffd5acf6-0e6f-4873-83b7-826151b9c3dc" providerId="AD" clId="Web-{34362136-EEEA-4EBF-B5B5-123D5258EA3D}" dt="2022-11-16T09:57:36.390" v="128"/>
          <ac:picMkLst>
            <pc:docMk/>
            <pc:sldMk cId="865837377" sldId="293"/>
            <ac:picMk id="16" creationId="{185BCC51-974E-1B12-0084-FE1BBAE6CA19}"/>
          </ac:picMkLst>
        </pc:picChg>
      </pc:sldChg>
      <pc:sldChg chg="modSp">
        <pc:chgData name="Zhaoyan Liu" userId="S::z5271698@ad.unsw.edu.au::ffd5acf6-0e6f-4873-83b7-826151b9c3dc" providerId="AD" clId="Web-{34362136-EEEA-4EBF-B5B5-123D5258EA3D}" dt="2022-11-16T10:01:49.647" v="143" actId="20577"/>
        <pc:sldMkLst>
          <pc:docMk/>
          <pc:sldMk cId="2211813056" sldId="294"/>
        </pc:sldMkLst>
        <pc:spChg chg="mod">
          <ac:chgData name="Zhaoyan Liu" userId="S::z5271698@ad.unsw.edu.au::ffd5acf6-0e6f-4873-83b7-826151b9c3dc" providerId="AD" clId="Web-{34362136-EEEA-4EBF-B5B5-123D5258EA3D}" dt="2022-11-16T10:01:49.647" v="143" actId="20577"/>
          <ac:spMkLst>
            <pc:docMk/>
            <pc:sldMk cId="2211813056" sldId="294"/>
            <ac:spMk id="11" creationId="{5743CB06-6459-DC03-9A38-1CF865B85913}"/>
          </ac:spMkLst>
        </pc:spChg>
      </pc:sldChg>
      <pc:sldChg chg="modSp">
        <pc:chgData name="Zhaoyan Liu" userId="S::z5271698@ad.unsw.edu.au::ffd5acf6-0e6f-4873-83b7-826151b9c3dc" providerId="AD" clId="Web-{34362136-EEEA-4EBF-B5B5-123D5258EA3D}" dt="2022-11-16T10:29:09.818" v="233" actId="1076"/>
        <pc:sldMkLst>
          <pc:docMk/>
          <pc:sldMk cId="1073089618" sldId="295"/>
        </pc:sldMkLst>
        <pc:picChg chg="mod">
          <ac:chgData name="Zhaoyan Liu" userId="S::z5271698@ad.unsw.edu.au::ffd5acf6-0e6f-4873-83b7-826151b9c3dc" providerId="AD" clId="Web-{34362136-EEEA-4EBF-B5B5-123D5258EA3D}" dt="2022-11-16T10:28:53.067" v="230" actId="14100"/>
          <ac:picMkLst>
            <pc:docMk/>
            <pc:sldMk cId="1073089618" sldId="295"/>
            <ac:picMk id="6" creationId="{625A845E-26EF-51C1-F965-D443BBBC0E02}"/>
          </ac:picMkLst>
        </pc:picChg>
        <pc:picChg chg="mod">
          <ac:chgData name="Zhaoyan Liu" userId="S::z5271698@ad.unsw.edu.au::ffd5acf6-0e6f-4873-83b7-826151b9c3dc" providerId="AD" clId="Web-{34362136-EEEA-4EBF-B5B5-123D5258EA3D}" dt="2022-11-16T10:28:57.568" v="231" actId="14100"/>
          <ac:picMkLst>
            <pc:docMk/>
            <pc:sldMk cId="1073089618" sldId="295"/>
            <ac:picMk id="7" creationId="{07F455DB-8450-AACF-41AF-DAC5E0017E3F}"/>
          </ac:picMkLst>
        </pc:picChg>
        <pc:picChg chg="mod">
          <ac:chgData name="Zhaoyan Liu" userId="S::z5271698@ad.unsw.edu.au::ffd5acf6-0e6f-4873-83b7-826151b9c3dc" providerId="AD" clId="Web-{34362136-EEEA-4EBF-B5B5-123D5258EA3D}" dt="2022-11-16T10:29:09.818" v="233" actId="1076"/>
          <ac:picMkLst>
            <pc:docMk/>
            <pc:sldMk cId="1073089618" sldId="295"/>
            <ac:picMk id="8" creationId="{FE8DC289-F112-8F48-A9CE-98D2D1E21281}"/>
          </ac:picMkLst>
        </pc:picChg>
      </pc:sldChg>
      <pc:sldChg chg="addSp delSp modSp mod setBg">
        <pc:chgData name="Zhaoyan Liu" userId="S::z5271698@ad.unsw.edu.au::ffd5acf6-0e6f-4873-83b7-826151b9c3dc" providerId="AD" clId="Web-{34362136-EEEA-4EBF-B5B5-123D5258EA3D}" dt="2022-11-16T10:23:07.821" v="210"/>
        <pc:sldMkLst>
          <pc:docMk/>
          <pc:sldMk cId="2980384619" sldId="296"/>
        </pc:sldMkLst>
        <pc:spChg chg="mod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2" creationId="{358FCAFB-3687-9E19-6711-0F2714803EF7}"/>
          </ac:spMkLst>
        </pc:spChg>
        <pc:spChg chg="mod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3" creationId="{FD249C4E-D143-F44F-844D-9D43D84DD18E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11" creationId="{7D379150-F6B4-45C8-BE10-6B278AD400EB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13" creationId="{5FFCF544-A370-4A5D-A95F-CA6E0E7191E6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17" creationId="{52ABB703-2B0E-4C3B-B4A2-F3973548E561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21" creationId="{E95DA498-D9A2-4DA9-B9DA-B3776E08CF7E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23" creationId="{82A73093-4B9D-420D-B17E-52293703A1D4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4.993" v="208"/>
          <ac:spMkLst>
            <pc:docMk/>
            <pc:sldMk cId="2980384619" sldId="296"/>
            <ac:spMk id="28" creationId="{7D379150-F6B4-45C8-BE10-6B278AD400EB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4.993" v="208"/>
          <ac:spMkLst>
            <pc:docMk/>
            <pc:sldMk cId="2980384619" sldId="296"/>
            <ac:spMk id="30" creationId="{5FFCF544-A370-4A5D-A95F-CA6E0E7191E6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4.993" v="208"/>
          <ac:spMkLst>
            <pc:docMk/>
            <pc:sldMk cId="2980384619" sldId="296"/>
            <ac:spMk id="34" creationId="{284B70D5-875B-433D-BDBD-1522A85D6C1D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4.993" v="208"/>
          <ac:spMkLst>
            <pc:docMk/>
            <pc:sldMk cId="2980384619" sldId="296"/>
            <ac:spMk id="38" creationId="{1E299956-A9E7-4FC1-A0B1-D590CA9730E8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4.993" v="208"/>
          <ac:spMkLst>
            <pc:docMk/>
            <pc:sldMk cId="2980384619" sldId="296"/>
            <ac:spMk id="40" creationId="{17FC539C-B783-4B03-9F9E-D13430F3F64F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42" creationId="{7D379150-F6B4-45C8-BE10-6B278AD400EB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43" creationId="{5FFCF544-A370-4A5D-A95F-CA6E0E7191E6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45" creationId="{44CC594A-A820-450F-B363-C19201FCFEC6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46" creationId="{59FAB3DA-E9ED-4574-ABCC-378BC0FF1BBC}"/>
          </ac:spMkLst>
        </pc:spChg>
        <pc:spChg chg="add del">
          <ac:chgData name="Zhaoyan Liu" userId="S::z5271698@ad.unsw.edu.au::ffd5acf6-0e6f-4873-83b7-826151b9c3dc" providerId="AD" clId="Web-{34362136-EEEA-4EBF-B5B5-123D5258EA3D}" dt="2022-11-16T10:23:07.821" v="210"/>
          <ac:spMkLst>
            <pc:docMk/>
            <pc:sldMk cId="2980384619" sldId="296"/>
            <ac:spMk id="47" creationId="{53B8D6B0-55D6-48DC-86D8-FD95D5F118AB}"/>
          </ac:spMkLst>
        </pc:spChg>
        <pc:picChg chg="mod ord">
          <ac:chgData name="Zhaoyan Liu" userId="S::z5271698@ad.unsw.edu.au::ffd5acf6-0e6f-4873-83b7-826151b9c3dc" providerId="AD" clId="Web-{34362136-EEEA-4EBF-B5B5-123D5258EA3D}" dt="2022-11-16T10:23:07.821" v="210"/>
          <ac:picMkLst>
            <pc:docMk/>
            <pc:sldMk cId="2980384619" sldId="296"/>
            <ac:picMk id="6" creationId="{2E1BAEDF-EB0E-DC5D-42C1-859506E01531}"/>
          </ac:picMkLst>
        </pc:picChg>
        <pc:cxnChg chg="add del">
          <ac:chgData name="Zhaoyan Liu" userId="S::z5271698@ad.unsw.edu.au::ffd5acf6-0e6f-4873-83b7-826151b9c3dc" providerId="AD" clId="Web-{34362136-EEEA-4EBF-B5B5-123D5258EA3D}" dt="2022-11-16T10:23:07.821" v="210"/>
          <ac:cxnSpMkLst>
            <pc:docMk/>
            <pc:sldMk cId="2980384619" sldId="296"/>
            <ac:cxnSpMk id="15" creationId="{6EEB3B97-A638-498B-8083-54191CE71E01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23:07.821" v="210"/>
          <ac:cxnSpMkLst>
            <pc:docMk/>
            <pc:sldMk cId="2980384619" sldId="296"/>
            <ac:cxnSpMk id="19" creationId="{9C21570E-E159-49A6-9891-FA397B7A92D3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23:04.993" v="208"/>
          <ac:cxnSpMkLst>
            <pc:docMk/>
            <pc:sldMk cId="2980384619" sldId="296"/>
            <ac:cxnSpMk id="32" creationId="{6EEB3B97-A638-498B-8083-54191CE71E01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23:04.993" v="208"/>
          <ac:cxnSpMkLst>
            <pc:docMk/>
            <pc:sldMk cId="2980384619" sldId="296"/>
            <ac:cxnSpMk id="36" creationId="{C947DF4A-614C-4B4C-8B80-E5B9D8E8CFED}"/>
          </ac:cxnSpMkLst>
        </pc:cxnChg>
        <pc:cxnChg chg="add del">
          <ac:chgData name="Zhaoyan Liu" userId="S::z5271698@ad.unsw.edu.au::ffd5acf6-0e6f-4873-83b7-826151b9c3dc" providerId="AD" clId="Web-{34362136-EEEA-4EBF-B5B5-123D5258EA3D}" dt="2022-11-16T10:23:07.821" v="210"/>
          <ac:cxnSpMkLst>
            <pc:docMk/>
            <pc:sldMk cId="2980384619" sldId="296"/>
            <ac:cxnSpMk id="44" creationId="{6EEB3B97-A638-498B-8083-54191CE71E01}"/>
          </ac:cxnSpMkLst>
        </pc:cxnChg>
      </pc:sldChg>
      <pc:sldChg chg="addSp modSp mod setBg">
        <pc:chgData name="Zhaoyan Liu" userId="S::z5271698@ad.unsw.edu.au::ffd5acf6-0e6f-4873-83b7-826151b9c3dc" providerId="AD" clId="Web-{34362136-EEEA-4EBF-B5B5-123D5258EA3D}" dt="2022-11-16T10:47:44.518" v="249" actId="20577"/>
        <pc:sldMkLst>
          <pc:docMk/>
          <pc:sldMk cId="2245235925" sldId="297"/>
        </pc:sldMkLst>
        <pc:spChg chg="mod">
          <ac:chgData name="Zhaoyan Liu" userId="S::z5271698@ad.unsw.edu.au::ffd5acf6-0e6f-4873-83b7-826151b9c3dc" providerId="AD" clId="Web-{34362136-EEEA-4EBF-B5B5-123D5258EA3D}" dt="2022-11-16T10:16:31.138" v="194" actId="20577"/>
          <ac:spMkLst>
            <pc:docMk/>
            <pc:sldMk cId="2245235925" sldId="297"/>
            <ac:spMk id="2" creationId="{9716E4B5-06E3-64E5-3B69-476675B7C2C5}"/>
          </ac:spMkLst>
        </pc:spChg>
        <pc:spChg chg="mod">
          <ac:chgData name="Zhaoyan Liu" userId="S::z5271698@ad.unsw.edu.au::ffd5acf6-0e6f-4873-83b7-826151b9c3dc" providerId="AD" clId="Web-{34362136-EEEA-4EBF-B5B5-123D5258EA3D}" dt="2022-11-16T10:47:44.518" v="249" actId="20577"/>
          <ac:spMkLst>
            <pc:docMk/>
            <pc:sldMk cId="2245235925" sldId="297"/>
            <ac:spMk id="3" creationId="{8D1406F8-EBE4-A31D-FCC6-89E7C97762A1}"/>
          </ac:spMkLst>
        </pc:spChg>
        <pc:spChg chg="add">
          <ac:chgData name="Zhaoyan Liu" userId="S::z5271698@ad.unsw.edu.au::ffd5acf6-0e6f-4873-83b7-826151b9c3dc" providerId="AD" clId="Web-{34362136-EEEA-4EBF-B5B5-123D5258EA3D}" dt="2022-11-16T09:58:04.860" v="130"/>
          <ac:spMkLst>
            <pc:docMk/>
            <pc:sldMk cId="2245235925" sldId="297"/>
            <ac:spMk id="12" creationId="{7C2DC10F-CD76-43DC-9E0B-CB291F740C0F}"/>
          </ac:spMkLst>
        </pc:spChg>
        <pc:spChg chg="add">
          <ac:chgData name="Zhaoyan Liu" userId="S::z5271698@ad.unsw.edu.au::ffd5acf6-0e6f-4873-83b7-826151b9c3dc" providerId="AD" clId="Web-{34362136-EEEA-4EBF-B5B5-123D5258EA3D}" dt="2022-11-16T09:58:04.860" v="130"/>
          <ac:spMkLst>
            <pc:docMk/>
            <pc:sldMk cId="2245235925" sldId="297"/>
            <ac:spMk id="14" creationId="{1C18170A-08B7-4230-A012-B24C20E39391}"/>
          </ac:spMkLst>
        </pc:spChg>
        <pc:spChg chg="add">
          <ac:chgData name="Zhaoyan Liu" userId="S::z5271698@ad.unsw.edu.au::ffd5acf6-0e6f-4873-83b7-826151b9c3dc" providerId="AD" clId="Web-{34362136-EEEA-4EBF-B5B5-123D5258EA3D}" dt="2022-11-16T09:58:04.860" v="130"/>
          <ac:spMkLst>
            <pc:docMk/>
            <pc:sldMk cId="2245235925" sldId="297"/>
            <ac:spMk id="18" creationId="{90F35747-2822-4D06-BE10-CD33AC6B09C1}"/>
          </ac:spMkLst>
        </pc:spChg>
        <pc:spChg chg="add">
          <ac:chgData name="Zhaoyan Liu" userId="S::z5271698@ad.unsw.edu.au::ffd5acf6-0e6f-4873-83b7-826151b9c3dc" providerId="AD" clId="Web-{34362136-EEEA-4EBF-B5B5-123D5258EA3D}" dt="2022-11-16T09:58:04.860" v="130"/>
          <ac:spMkLst>
            <pc:docMk/>
            <pc:sldMk cId="2245235925" sldId="297"/>
            <ac:spMk id="20" creationId="{CC2C4466-5B1B-4361-B9D9-39ED9A8A3481}"/>
          </ac:spMkLst>
        </pc:spChg>
        <pc:spChg chg="add">
          <ac:chgData name="Zhaoyan Liu" userId="S::z5271698@ad.unsw.edu.au::ffd5acf6-0e6f-4873-83b7-826151b9c3dc" providerId="AD" clId="Web-{34362136-EEEA-4EBF-B5B5-123D5258EA3D}" dt="2022-11-16T09:58:04.860" v="130"/>
          <ac:spMkLst>
            <pc:docMk/>
            <pc:sldMk cId="2245235925" sldId="297"/>
            <ac:spMk id="22" creationId="{FD745DAE-5A8A-44FA-937C-CD65CF7AE696}"/>
          </ac:spMkLst>
        </pc:spChg>
        <pc:spChg chg="add">
          <ac:chgData name="Zhaoyan Liu" userId="S::z5271698@ad.unsw.edu.au::ffd5acf6-0e6f-4873-83b7-826151b9c3dc" providerId="AD" clId="Web-{34362136-EEEA-4EBF-B5B5-123D5258EA3D}" dt="2022-11-16T09:58:04.860" v="130"/>
          <ac:spMkLst>
            <pc:docMk/>
            <pc:sldMk cId="2245235925" sldId="297"/>
            <ac:spMk id="24" creationId="{67696AA1-B1DD-4C75-9AC1-69EE9F65FF96}"/>
          </ac:spMkLst>
        </pc:spChg>
        <pc:picChg chg="mod">
          <ac:chgData name="Zhaoyan Liu" userId="S::z5271698@ad.unsw.edu.au::ffd5acf6-0e6f-4873-83b7-826151b9c3dc" providerId="AD" clId="Web-{34362136-EEEA-4EBF-B5B5-123D5258EA3D}" dt="2022-11-16T09:58:04.860" v="130"/>
          <ac:picMkLst>
            <pc:docMk/>
            <pc:sldMk cId="2245235925" sldId="297"/>
            <ac:picMk id="6" creationId="{F262631B-52BB-01BE-807C-A3701675B611}"/>
          </ac:picMkLst>
        </pc:picChg>
        <pc:picChg chg="mod">
          <ac:chgData name="Zhaoyan Liu" userId="S::z5271698@ad.unsw.edu.au::ffd5acf6-0e6f-4873-83b7-826151b9c3dc" providerId="AD" clId="Web-{34362136-EEEA-4EBF-B5B5-123D5258EA3D}" dt="2022-11-16T09:58:04.860" v="130"/>
          <ac:picMkLst>
            <pc:docMk/>
            <pc:sldMk cId="2245235925" sldId="297"/>
            <ac:picMk id="7" creationId="{89A8EE61-4A6F-E1B9-6928-976E7CAD5BD9}"/>
          </ac:picMkLst>
        </pc:picChg>
        <pc:cxnChg chg="add">
          <ac:chgData name="Zhaoyan Liu" userId="S::z5271698@ad.unsw.edu.au::ffd5acf6-0e6f-4873-83b7-826151b9c3dc" providerId="AD" clId="Web-{34362136-EEEA-4EBF-B5B5-123D5258EA3D}" dt="2022-11-16T09:58:04.860" v="130"/>
          <ac:cxnSpMkLst>
            <pc:docMk/>
            <pc:sldMk cId="2245235925" sldId="297"/>
            <ac:cxnSpMk id="16" creationId="{52188B95-E375-4977-9E9C-E28CE956F6EB}"/>
          </ac:cxnSpMkLst>
        </pc:cxnChg>
      </pc:sldChg>
      <pc:sldChg chg="modSp">
        <pc:chgData name="Zhaoyan Liu" userId="S::z5271698@ad.unsw.edu.au::ffd5acf6-0e6f-4873-83b7-826151b9c3dc" providerId="AD" clId="Web-{34362136-EEEA-4EBF-B5B5-123D5258EA3D}" dt="2022-11-16T10:16:37.717" v="197" actId="20577"/>
        <pc:sldMkLst>
          <pc:docMk/>
          <pc:sldMk cId="3233993777" sldId="298"/>
        </pc:sldMkLst>
        <pc:spChg chg="mod">
          <ac:chgData name="Zhaoyan Liu" userId="S::z5271698@ad.unsw.edu.au::ffd5acf6-0e6f-4873-83b7-826151b9c3dc" providerId="AD" clId="Web-{34362136-EEEA-4EBF-B5B5-123D5258EA3D}" dt="2022-11-16T10:16:37.717" v="197" actId="20577"/>
          <ac:spMkLst>
            <pc:docMk/>
            <pc:sldMk cId="3233993777" sldId="298"/>
            <ac:spMk id="2" creationId="{9716E4B5-06E3-64E5-3B69-476675B7C2C5}"/>
          </ac:spMkLst>
        </pc:spChg>
      </pc:sldChg>
    </pc:docChg>
  </pc:docChgLst>
  <pc:docChgLst>
    <pc:chgData name="Tim Zhang" userId="S::z5272579@ad.unsw.edu.au::ad4428c8-fb01-4114-9579-debcae4f5761" providerId="AD" clId="Web-{01840F9E-D329-4026-9970-F05FB010F304}"/>
    <pc:docChg chg="modSld">
      <pc:chgData name="Tim Zhang" userId="S::z5272579@ad.unsw.edu.au::ad4428c8-fb01-4114-9579-debcae4f5761" providerId="AD" clId="Web-{01840F9E-D329-4026-9970-F05FB010F304}" dt="2022-11-16T10:27:04.531" v="108" actId="1076"/>
      <pc:docMkLst>
        <pc:docMk/>
      </pc:docMkLst>
      <pc:sldChg chg="modSp">
        <pc:chgData name="Tim Zhang" userId="S::z5272579@ad.unsw.edu.au::ad4428c8-fb01-4114-9579-debcae4f5761" providerId="AD" clId="Web-{01840F9E-D329-4026-9970-F05FB010F304}" dt="2022-11-16T10:17:07.802" v="95"/>
        <pc:sldMkLst>
          <pc:docMk/>
          <pc:sldMk cId="0" sldId="280"/>
        </pc:sldMkLst>
        <pc:graphicFrameChg chg="mod modGraphic">
          <ac:chgData name="Tim Zhang" userId="S::z5272579@ad.unsw.edu.au::ad4428c8-fb01-4114-9579-debcae4f5761" providerId="AD" clId="Web-{01840F9E-D329-4026-9970-F05FB010F304}" dt="2022-11-16T10:17:07.802" v="95"/>
          <ac:graphicFrameMkLst>
            <pc:docMk/>
            <pc:sldMk cId="0" sldId="280"/>
            <ac:graphicFrameMk id="2" creationId="{B8CED070-645B-6F56-4EFD-C81A35E38A6F}"/>
          </ac:graphicFrameMkLst>
        </pc:graphicFrameChg>
      </pc:sldChg>
      <pc:sldChg chg="addSp delSp modSp">
        <pc:chgData name="Tim Zhang" userId="S::z5272579@ad.unsw.edu.au::ad4428c8-fb01-4114-9579-debcae4f5761" providerId="AD" clId="Web-{01840F9E-D329-4026-9970-F05FB010F304}" dt="2022-11-16T10:12:50.700" v="65"/>
        <pc:sldMkLst>
          <pc:docMk/>
          <pc:sldMk cId="289324325" sldId="289"/>
        </pc:sldMkLst>
        <pc:spChg chg="mod ord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2" creationId="{60BCF59F-1803-E828-D178-91AAF17938FD}"/>
          </ac:spMkLst>
        </pc:spChg>
        <pc:spChg chg="add del mod">
          <ac:chgData name="Tim Zhang" userId="S::z5272579@ad.unsw.edu.au::ad4428c8-fb01-4114-9579-debcae4f5761" providerId="AD" clId="Web-{01840F9E-D329-4026-9970-F05FB010F304}" dt="2022-11-16T10:10:47.196" v="52"/>
          <ac:spMkLst>
            <pc:docMk/>
            <pc:sldMk cId="289324325" sldId="289"/>
            <ac:spMk id="3" creationId="{E4828FEF-74B0-2B35-5142-90FB4D675969}"/>
          </ac:spMkLst>
        </pc:spChg>
        <pc:spChg chg="del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10" creationId="{4E4490D0-3672-446A-AC12-B4830333BDDD}"/>
          </ac:spMkLst>
        </pc:spChg>
        <pc:spChg chg="del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12" creationId="{39CB82C2-DF65-4EC1-8280-F201D50F570B}"/>
          </ac:spMkLst>
        </pc:spChg>
        <pc:spChg chg="del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16" creationId="{FA4CD5CB-D209-4D70-8CA4-629731C59219}"/>
          </ac:spMkLst>
        </pc:spChg>
        <pc:spChg chg="del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20" creationId="{B4C27B90-DF2B-4D00-BA07-18ED774CD2F1}"/>
          </ac:spMkLst>
        </pc:spChg>
        <pc:spChg chg="del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22" creationId="{593ACC25-C262-417A-8AA9-0641C772BDB6}"/>
          </ac:spMkLst>
        </pc:spChg>
        <pc:spChg chg="add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27" creationId="{4E4490D0-3672-446A-AC12-B4830333BDDD}"/>
          </ac:spMkLst>
        </pc:spChg>
        <pc:spChg chg="add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29" creationId="{39CB82C2-DF65-4EC1-8280-F201D50F570B}"/>
          </ac:spMkLst>
        </pc:spChg>
        <pc:spChg chg="add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33" creationId="{5A1B47C8-47A0-4A88-8830-6DEA3B5DE392}"/>
          </ac:spMkLst>
        </pc:spChg>
        <pc:spChg chg="add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35" creationId="{984BBFDD-E720-4805-A9C8-129FBBF6DD70}"/>
          </ac:spMkLst>
        </pc:spChg>
        <pc:spChg chg="add">
          <ac:chgData name="Tim Zhang" userId="S::z5272579@ad.unsw.edu.au::ad4428c8-fb01-4114-9579-debcae4f5761" providerId="AD" clId="Web-{01840F9E-D329-4026-9970-F05FB010F304}" dt="2022-11-16T10:12:50.700" v="65"/>
          <ac:spMkLst>
            <pc:docMk/>
            <pc:sldMk cId="289324325" sldId="289"/>
            <ac:spMk id="37" creationId="{5AC4BE46-4A77-42FE-9D15-065CDB2F847C}"/>
          </ac:spMkLst>
        </pc:spChg>
        <pc:picChg chg="add mod">
          <ac:chgData name="Tim Zhang" userId="S::z5272579@ad.unsw.edu.au::ad4428c8-fb01-4114-9579-debcae4f5761" providerId="AD" clId="Web-{01840F9E-D329-4026-9970-F05FB010F304}" dt="2022-11-16T10:12:50.700" v="65"/>
          <ac:picMkLst>
            <pc:docMk/>
            <pc:sldMk cId="289324325" sldId="289"/>
            <ac:picMk id="4" creationId="{952C790C-1228-9DE3-E84E-E962A409AAD4}"/>
          </ac:picMkLst>
        </pc:picChg>
        <pc:picChg chg="del">
          <ac:chgData name="Tim Zhang" userId="S::z5272579@ad.unsw.edu.au::ad4428c8-fb01-4114-9579-debcae4f5761" providerId="AD" clId="Web-{01840F9E-D329-4026-9970-F05FB010F304}" dt="2022-11-16T10:07:04.298" v="36"/>
          <ac:picMkLst>
            <pc:docMk/>
            <pc:sldMk cId="289324325" sldId="289"/>
            <ac:picMk id="5" creationId="{3AE53603-5D4E-B38C-A05F-3D1CC9FA16DC}"/>
          </ac:picMkLst>
        </pc:picChg>
        <pc:cxnChg chg="del">
          <ac:chgData name="Tim Zhang" userId="S::z5272579@ad.unsw.edu.au::ad4428c8-fb01-4114-9579-debcae4f5761" providerId="AD" clId="Web-{01840F9E-D329-4026-9970-F05FB010F304}" dt="2022-11-16T10:12:50.700" v="65"/>
          <ac:cxnSpMkLst>
            <pc:docMk/>
            <pc:sldMk cId="289324325" sldId="289"/>
            <ac:cxnSpMk id="14" creationId="{7E1D4427-852B-4B37-8E76-0E9F1810BA2A}"/>
          </ac:cxnSpMkLst>
        </pc:cxnChg>
        <pc:cxnChg chg="del">
          <ac:chgData name="Tim Zhang" userId="S::z5272579@ad.unsw.edu.au::ad4428c8-fb01-4114-9579-debcae4f5761" providerId="AD" clId="Web-{01840F9E-D329-4026-9970-F05FB010F304}" dt="2022-11-16T10:12:50.700" v="65"/>
          <ac:cxnSpMkLst>
            <pc:docMk/>
            <pc:sldMk cId="289324325" sldId="289"/>
            <ac:cxnSpMk id="18" creationId="{5C6A2BAE-B461-4B55-8E1F-0722ABDD1393}"/>
          </ac:cxnSpMkLst>
        </pc:cxnChg>
        <pc:cxnChg chg="add">
          <ac:chgData name="Tim Zhang" userId="S::z5272579@ad.unsw.edu.au::ad4428c8-fb01-4114-9579-debcae4f5761" providerId="AD" clId="Web-{01840F9E-D329-4026-9970-F05FB010F304}" dt="2022-11-16T10:12:50.700" v="65"/>
          <ac:cxnSpMkLst>
            <pc:docMk/>
            <pc:sldMk cId="289324325" sldId="289"/>
            <ac:cxnSpMk id="31" creationId="{7E1D4427-852B-4B37-8E76-0E9F1810BA2A}"/>
          </ac:cxnSpMkLst>
        </pc:cxnChg>
      </pc:sldChg>
      <pc:sldChg chg="addSp delSp modSp">
        <pc:chgData name="Tim Zhang" userId="S::z5272579@ad.unsw.edu.au::ad4428c8-fb01-4114-9579-debcae4f5761" providerId="AD" clId="Web-{01840F9E-D329-4026-9970-F05FB010F304}" dt="2022-11-16T10:27:04.531" v="108" actId="1076"/>
        <pc:sldMkLst>
          <pc:docMk/>
          <pc:sldMk cId="1073089618" sldId="295"/>
        </pc:sldMkLst>
        <pc:picChg chg="add del mod">
          <ac:chgData name="Tim Zhang" userId="S::z5272579@ad.unsw.edu.au::ad4428c8-fb01-4114-9579-debcae4f5761" providerId="AD" clId="Web-{01840F9E-D329-4026-9970-F05FB010F304}" dt="2022-11-16T10:17:45.741" v="96"/>
          <ac:picMkLst>
            <pc:docMk/>
            <pc:sldMk cId="1073089618" sldId="295"/>
            <ac:picMk id="3" creationId="{30AB3017-5DE8-0C12-1F39-A4D04B6E9C94}"/>
          </ac:picMkLst>
        </pc:picChg>
        <pc:picChg chg="del mod">
          <ac:chgData name="Tim Zhang" userId="S::z5272579@ad.unsw.edu.au::ad4428c8-fb01-4114-9579-debcae4f5761" providerId="AD" clId="Web-{01840F9E-D329-4026-9970-F05FB010F304}" dt="2022-11-16T10:16:27.832" v="74"/>
          <ac:picMkLst>
            <pc:docMk/>
            <pc:sldMk cId="1073089618" sldId="295"/>
            <ac:picMk id="4" creationId="{99CBBF06-7E18-8C93-F9E0-0BC13640DD42}"/>
          </ac:picMkLst>
        </pc:picChg>
        <pc:picChg chg="del">
          <ac:chgData name="Tim Zhang" userId="S::z5272579@ad.unsw.edu.au::ad4428c8-fb01-4114-9579-debcae4f5761" providerId="AD" clId="Web-{01840F9E-D329-4026-9970-F05FB010F304}" dt="2022-11-16T10:15:27.330" v="66"/>
          <ac:picMkLst>
            <pc:docMk/>
            <pc:sldMk cId="1073089618" sldId="295"/>
            <ac:picMk id="5" creationId="{7E6A26FA-9637-7E68-E68A-F2B4EB206710}"/>
          </ac:picMkLst>
        </pc:picChg>
        <pc:picChg chg="add mod">
          <ac:chgData name="Tim Zhang" userId="S::z5272579@ad.unsw.edu.au::ad4428c8-fb01-4114-9579-debcae4f5761" providerId="AD" clId="Web-{01840F9E-D329-4026-9970-F05FB010F304}" dt="2022-11-16T10:18:46.417" v="102" actId="1076"/>
          <ac:picMkLst>
            <pc:docMk/>
            <pc:sldMk cId="1073089618" sldId="295"/>
            <ac:picMk id="6" creationId="{625A845E-26EF-51C1-F965-D443BBBC0E02}"/>
          </ac:picMkLst>
        </pc:picChg>
        <pc:picChg chg="add mod">
          <ac:chgData name="Tim Zhang" userId="S::z5272579@ad.unsw.edu.au::ad4428c8-fb01-4114-9579-debcae4f5761" providerId="AD" clId="Web-{01840F9E-D329-4026-9970-F05FB010F304}" dt="2022-11-16T10:18:54.573" v="106" actId="1076"/>
          <ac:picMkLst>
            <pc:docMk/>
            <pc:sldMk cId="1073089618" sldId="295"/>
            <ac:picMk id="7" creationId="{07F455DB-8450-AACF-41AF-DAC5E0017E3F}"/>
          </ac:picMkLst>
        </pc:picChg>
        <pc:picChg chg="add mod">
          <ac:chgData name="Tim Zhang" userId="S::z5272579@ad.unsw.edu.au::ad4428c8-fb01-4114-9579-debcae4f5761" providerId="AD" clId="Web-{01840F9E-D329-4026-9970-F05FB010F304}" dt="2022-11-16T10:27:04.531" v="108" actId="1076"/>
          <ac:picMkLst>
            <pc:docMk/>
            <pc:sldMk cId="1073089618" sldId="295"/>
            <ac:picMk id="8" creationId="{FE8DC289-F112-8F48-A9CE-98D2D1E21281}"/>
          </ac:picMkLst>
        </pc:picChg>
      </pc:sldChg>
    </pc:docChg>
  </pc:docChgLst>
  <pc:docChgLst>
    <pc:chgData name="Zhaoyan Liu" userId="S::z5271698@ad.unsw.edu.au::ffd5acf6-0e6f-4873-83b7-826151b9c3dc" providerId="AD" clId="Web-{CDD1B4E0-AC21-434E-8ADF-7DFDCDA50160}"/>
    <pc:docChg chg="delSld modSld addMainMaster delMainMaster">
      <pc:chgData name="Zhaoyan Liu" userId="S::z5271698@ad.unsw.edu.au::ffd5acf6-0e6f-4873-83b7-826151b9c3dc" providerId="AD" clId="Web-{CDD1B4E0-AC21-434E-8ADF-7DFDCDA50160}" dt="2022-11-15T23:07:58.292" v="83" actId="20577"/>
      <pc:docMkLst>
        <pc:docMk/>
      </pc:docMkLst>
      <pc:sldChg chg="modSp mod modClrScheme chgLayout">
        <pc:chgData name="Zhaoyan Liu" userId="S::z5271698@ad.unsw.edu.au::ffd5acf6-0e6f-4873-83b7-826151b9c3dc" providerId="AD" clId="Web-{CDD1B4E0-AC21-434E-8ADF-7DFDCDA50160}" dt="2022-11-15T22:52:55.704" v="16" actId="1076"/>
        <pc:sldMkLst>
          <pc:docMk/>
          <pc:sldMk cId="0" sldId="256"/>
        </pc:sldMkLst>
        <pc:spChg chg="mod ord">
          <ac:chgData name="Zhaoyan Liu" userId="S::z5271698@ad.unsw.edu.au::ffd5acf6-0e6f-4873-83b7-826151b9c3dc" providerId="AD" clId="Web-{CDD1B4E0-AC21-434E-8ADF-7DFDCDA50160}" dt="2022-11-15T22:52:47.829" v="14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Zhaoyan Liu" userId="S::z5271698@ad.unsw.edu.au::ffd5acf6-0e6f-4873-83b7-826151b9c3dc" providerId="AD" clId="Web-{CDD1B4E0-AC21-434E-8ADF-7DFDCDA50160}" dt="2022-11-15T22:52:53.032" v="15" actId="1076"/>
          <ac:spMkLst>
            <pc:docMk/>
            <pc:sldMk cId="0" sldId="256"/>
            <ac:spMk id="57" creationId="{00000000-0000-0000-0000-000000000000}"/>
          </ac:spMkLst>
        </pc:spChg>
        <pc:picChg chg="mod">
          <ac:chgData name="Zhaoyan Liu" userId="S::z5271698@ad.unsw.edu.au::ffd5acf6-0e6f-4873-83b7-826151b9c3dc" providerId="AD" clId="Web-{CDD1B4E0-AC21-434E-8ADF-7DFDCDA50160}" dt="2022-11-15T22:52:55.704" v="16" actId="1076"/>
          <ac:picMkLst>
            <pc:docMk/>
            <pc:sldMk cId="0" sldId="256"/>
            <ac:picMk id="3" creationId="{F2637A06-8C18-7248-9D2B-48C68957F053}"/>
          </ac:picMkLst>
        </pc:picChg>
      </pc:sldChg>
      <pc:sldChg chg="modSp mod modClrScheme chgLayout">
        <pc:chgData name="Zhaoyan Liu" userId="S::z5271698@ad.unsw.edu.au::ffd5acf6-0e6f-4873-83b7-826151b9c3dc" providerId="AD" clId="Web-{CDD1B4E0-AC21-434E-8ADF-7DFDCDA50160}" dt="2022-11-15T22:59:57.809" v="52" actId="20577"/>
        <pc:sldMkLst>
          <pc:docMk/>
          <pc:sldMk cId="0" sldId="257"/>
        </pc:sldMkLst>
        <pc:spChg chg="mod">
          <ac:chgData name="Zhaoyan Liu" userId="S::z5271698@ad.unsw.edu.au::ffd5acf6-0e6f-4873-83b7-826151b9c3dc" providerId="AD" clId="Web-{CDD1B4E0-AC21-434E-8ADF-7DFDCDA50160}" dt="2022-11-15T22:53:04.485" v="17" actId="1076"/>
          <ac:spMkLst>
            <pc:docMk/>
            <pc:sldMk cId="0" sldId="257"/>
            <ac:spMk id="3" creationId="{E28E1907-273D-3C4B-9393-E45DEA567E6B}"/>
          </ac:spMkLst>
        </pc:spChg>
        <pc:spChg chg="mod ord">
          <ac:chgData name="Zhaoyan Liu" userId="S::z5271698@ad.unsw.edu.au::ffd5acf6-0e6f-4873-83b7-826151b9c3dc" providerId="AD" clId="Web-{CDD1B4E0-AC21-434E-8ADF-7DFDCDA50160}" dt="2022-11-15T22:59:57.809" v="52" actId="20577"/>
          <ac:spMkLst>
            <pc:docMk/>
            <pc:sldMk cId="0" sldId="257"/>
            <ac:spMk id="63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3:00:02.606" v="54" actId="20577"/>
        <pc:sldMkLst>
          <pc:docMk/>
          <pc:sldMk cId="0" sldId="260"/>
        </pc:sldMkLst>
        <pc:spChg chg="mod ord">
          <ac:chgData name="Zhaoyan Liu" userId="S::z5271698@ad.unsw.edu.au::ffd5acf6-0e6f-4873-83b7-826151b9c3dc" providerId="AD" clId="Web-{CDD1B4E0-AC21-434E-8ADF-7DFDCDA50160}" dt="2022-11-15T23:00:02.606" v="54" actId="20577"/>
          <ac:spMkLst>
            <pc:docMk/>
            <pc:sldMk cId="0" sldId="260"/>
            <ac:spMk id="80" creationId="{00000000-0000-0000-0000-000000000000}"/>
          </ac:spMkLst>
        </pc:spChg>
      </pc:sldChg>
      <pc:sldChg chg="delSp modSp mod modClrScheme delDesignElem chgLayout">
        <pc:chgData name="Zhaoyan Liu" userId="S::z5271698@ad.unsw.edu.au::ffd5acf6-0e6f-4873-83b7-826151b9c3dc" providerId="AD" clId="Web-{CDD1B4E0-AC21-434E-8ADF-7DFDCDA50160}" dt="2022-11-15T23:00:12.294" v="57" actId="14100"/>
        <pc:sldMkLst>
          <pc:docMk/>
          <pc:sldMk cId="0" sldId="261"/>
        </pc:sldMkLst>
        <pc:spChg chg="mod ord">
          <ac:chgData name="Zhaoyan Liu" userId="S::z5271698@ad.unsw.edu.au::ffd5acf6-0e6f-4873-83b7-826151b9c3dc" providerId="AD" clId="Web-{CDD1B4E0-AC21-434E-8ADF-7DFDCDA50160}" dt="2022-11-15T23:00:12.294" v="57" actId="14100"/>
          <ac:spMkLst>
            <pc:docMk/>
            <pc:sldMk cId="0" sldId="261"/>
            <ac:spMk id="85" creationId="{00000000-0000-0000-0000-000000000000}"/>
          </ac:spMkLst>
        </pc:spChg>
        <pc:spChg chg="del mod">
          <ac:chgData name="Zhaoyan Liu" userId="S::z5271698@ad.unsw.edu.au::ffd5acf6-0e6f-4873-83b7-826151b9c3dc" providerId="AD" clId="Web-{CDD1B4E0-AC21-434E-8ADF-7DFDCDA50160}" dt="2022-11-15T22:52:02.062" v="12"/>
          <ac:spMkLst>
            <pc:docMk/>
            <pc:sldMk cId="0" sldId="261"/>
            <ac:spMk id="91" creationId="{00000000-0000-0000-0000-000000000000}"/>
          </ac:spMkLst>
        </pc:spChg>
        <pc:spChg chg="del">
          <ac:chgData name="Zhaoyan Liu" userId="S::z5271698@ad.unsw.edu.au::ffd5acf6-0e6f-4873-83b7-826151b9c3dc" providerId="AD" clId="Web-{CDD1B4E0-AC21-434E-8ADF-7DFDCDA50160}" dt="2022-11-15T22:48:34.087" v="1"/>
          <ac:spMkLst>
            <pc:docMk/>
            <pc:sldMk cId="0" sldId="261"/>
            <ac:spMk id="96" creationId="{8761DDFE-071F-4200-B0AA-394476C2D2D6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3:00:18.107" v="58" actId="20577"/>
        <pc:sldMkLst>
          <pc:docMk/>
          <pc:sldMk cId="0" sldId="263"/>
        </pc:sldMkLst>
        <pc:spChg chg="mod ord">
          <ac:chgData name="Zhaoyan Liu" userId="S::z5271698@ad.unsw.edu.au::ffd5acf6-0e6f-4873-83b7-826151b9c3dc" providerId="AD" clId="Web-{CDD1B4E0-AC21-434E-8ADF-7DFDCDA50160}" dt="2022-11-15T23:00:18.107" v="58" actId="20577"/>
          <ac:spMkLst>
            <pc:docMk/>
            <pc:sldMk cId="0" sldId="263"/>
            <ac:spMk id="104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3:03:17.331" v="74" actId="20577"/>
        <pc:sldMkLst>
          <pc:docMk/>
          <pc:sldMk cId="0" sldId="264"/>
        </pc:sldMkLst>
        <pc:spChg chg="mod ord">
          <ac:chgData name="Zhaoyan Liu" userId="S::z5271698@ad.unsw.edu.au::ffd5acf6-0e6f-4873-83b7-826151b9c3dc" providerId="AD" clId="Web-{CDD1B4E0-AC21-434E-8ADF-7DFDCDA50160}" dt="2022-11-15T23:03:17.331" v="74" actId="20577"/>
          <ac:spMkLst>
            <pc:docMk/>
            <pc:sldMk cId="0" sldId="264"/>
            <ac:spMk id="109" creationId="{00000000-0000-0000-0000-000000000000}"/>
          </ac:spMkLst>
        </pc:spChg>
        <pc:spChg chg="mod ord">
          <ac:chgData name="Zhaoyan Liu" userId="S::z5271698@ad.unsw.edu.au::ffd5acf6-0e6f-4873-83b7-826151b9c3dc" providerId="AD" clId="Web-{CDD1B4E0-AC21-434E-8ADF-7DFDCDA50160}" dt="2022-11-15T22:51:49.421" v="10"/>
          <ac:spMkLst>
            <pc:docMk/>
            <pc:sldMk cId="0" sldId="264"/>
            <ac:spMk id="110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2:58:56.933" v="36" actId="20577"/>
        <pc:sldMkLst>
          <pc:docMk/>
          <pc:sldMk cId="0" sldId="265"/>
        </pc:sldMkLst>
        <pc:spChg chg="mod ord">
          <ac:chgData name="Zhaoyan Liu" userId="S::z5271698@ad.unsw.edu.au::ffd5acf6-0e6f-4873-83b7-826151b9c3dc" providerId="AD" clId="Web-{CDD1B4E0-AC21-434E-8ADF-7DFDCDA50160}" dt="2022-11-15T22:51:49.421" v="10"/>
          <ac:spMkLst>
            <pc:docMk/>
            <pc:sldMk cId="0" sldId="265"/>
            <ac:spMk id="4" creationId="{4AAFE741-4DC0-A149-8D6C-EF32AF7C9DF3}"/>
          </ac:spMkLst>
        </pc:spChg>
        <pc:spChg chg="mod ord">
          <ac:chgData name="Zhaoyan Liu" userId="S::z5271698@ad.unsw.edu.au::ffd5acf6-0e6f-4873-83b7-826151b9c3dc" providerId="AD" clId="Web-{CDD1B4E0-AC21-434E-8ADF-7DFDCDA50160}" dt="2022-11-15T22:58:56.933" v="36" actId="20577"/>
          <ac:spMkLst>
            <pc:docMk/>
            <pc:sldMk cId="0" sldId="265"/>
            <ac:spMk id="116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2:59:06.089" v="39" actId="20577"/>
        <pc:sldMkLst>
          <pc:docMk/>
          <pc:sldMk cId="0" sldId="266"/>
        </pc:sldMkLst>
        <pc:spChg chg="mod ord">
          <ac:chgData name="Zhaoyan Liu" userId="S::z5271698@ad.unsw.edu.au::ffd5acf6-0e6f-4873-83b7-826151b9c3dc" providerId="AD" clId="Web-{CDD1B4E0-AC21-434E-8ADF-7DFDCDA50160}" dt="2022-11-15T22:59:06.089" v="39" actId="20577"/>
          <ac:spMkLst>
            <pc:docMk/>
            <pc:sldMk cId="0" sldId="266"/>
            <ac:spMk id="125" creationId="{00000000-0000-0000-0000-000000000000}"/>
          </ac:spMkLst>
        </pc:spChg>
        <pc:spChg chg="mod ord">
          <ac:chgData name="Zhaoyan Liu" userId="S::z5271698@ad.unsw.edu.au::ffd5acf6-0e6f-4873-83b7-826151b9c3dc" providerId="AD" clId="Web-{CDD1B4E0-AC21-434E-8ADF-7DFDCDA50160}" dt="2022-11-15T22:51:49.421" v="10"/>
          <ac:spMkLst>
            <pc:docMk/>
            <pc:sldMk cId="0" sldId="266"/>
            <ac:spMk id="126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2:59:52.684" v="51" actId="20577"/>
        <pc:sldMkLst>
          <pc:docMk/>
          <pc:sldMk cId="0" sldId="272"/>
        </pc:sldMkLst>
        <pc:spChg chg="mod ord">
          <ac:chgData name="Zhaoyan Liu" userId="S::z5271698@ad.unsw.edu.au::ffd5acf6-0e6f-4873-83b7-826151b9c3dc" providerId="AD" clId="Web-{CDD1B4E0-AC21-434E-8ADF-7DFDCDA50160}" dt="2022-11-15T22:59:52.684" v="51" actId="20577"/>
          <ac:spMkLst>
            <pc:docMk/>
            <pc:sldMk cId="0" sldId="272"/>
            <ac:spMk id="165" creationId="{00000000-0000-0000-0000-000000000000}"/>
          </ac:spMkLst>
        </pc:spChg>
      </pc:sldChg>
      <pc:sldChg chg="del">
        <pc:chgData name="Zhaoyan Liu" userId="S::z5271698@ad.unsw.edu.au::ffd5acf6-0e6f-4873-83b7-826151b9c3dc" providerId="AD" clId="Web-{CDD1B4E0-AC21-434E-8ADF-7DFDCDA50160}" dt="2022-11-15T22:47:15.272" v="0"/>
        <pc:sldMkLst>
          <pc:docMk/>
          <pc:sldMk cId="0" sldId="274"/>
        </pc:sldMkLst>
      </pc:sldChg>
      <pc:sldChg chg="modSp mod modClrScheme chgLayout">
        <pc:chgData name="Zhaoyan Liu" userId="S::z5271698@ad.unsw.edu.au::ffd5acf6-0e6f-4873-83b7-826151b9c3dc" providerId="AD" clId="Web-{CDD1B4E0-AC21-434E-8ADF-7DFDCDA50160}" dt="2022-11-15T23:00:35.404" v="64" actId="1076"/>
        <pc:sldMkLst>
          <pc:docMk/>
          <pc:sldMk cId="0" sldId="280"/>
        </pc:sldMkLst>
        <pc:spChg chg="mod">
          <ac:chgData name="Zhaoyan Liu" userId="S::z5271698@ad.unsw.edu.au::ffd5acf6-0e6f-4873-83b7-826151b9c3dc" providerId="AD" clId="Web-{CDD1B4E0-AC21-434E-8ADF-7DFDCDA50160}" dt="2022-11-15T23:00:35.404" v="64" actId="1076"/>
          <ac:spMkLst>
            <pc:docMk/>
            <pc:sldMk cId="0" sldId="280"/>
            <ac:spMk id="222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3:00:41.576" v="66" actId="20577"/>
        <pc:sldMkLst>
          <pc:docMk/>
          <pc:sldMk cId="0" sldId="281"/>
        </pc:sldMkLst>
        <pc:spChg chg="mod ord">
          <ac:chgData name="Zhaoyan Liu" userId="S::z5271698@ad.unsw.edu.au::ffd5acf6-0e6f-4873-83b7-826151b9c3dc" providerId="AD" clId="Web-{CDD1B4E0-AC21-434E-8ADF-7DFDCDA50160}" dt="2022-11-15T23:00:41.576" v="66" actId="20577"/>
          <ac:spMkLst>
            <pc:docMk/>
            <pc:sldMk cId="0" sldId="281"/>
            <ac:spMk id="228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3:00:53.467" v="67" actId="1076"/>
        <pc:sldMkLst>
          <pc:docMk/>
          <pc:sldMk cId="0" sldId="283"/>
        </pc:sldMkLst>
        <pc:spChg chg="mod ord">
          <ac:chgData name="Zhaoyan Liu" userId="S::z5271698@ad.unsw.edu.au::ffd5acf6-0e6f-4873-83b7-826151b9c3dc" providerId="AD" clId="Web-{CDD1B4E0-AC21-434E-8ADF-7DFDCDA50160}" dt="2022-11-15T23:00:53.467" v="67" actId="1076"/>
          <ac:spMkLst>
            <pc:docMk/>
            <pc:sldMk cId="0" sldId="283"/>
            <ac:spMk id="239" creationId="{00000000-0000-0000-0000-000000000000}"/>
          </ac:spMkLst>
        </pc:spChg>
        <pc:spChg chg="mod ord">
          <ac:chgData name="Zhaoyan Liu" userId="S::z5271698@ad.unsw.edu.au::ffd5acf6-0e6f-4873-83b7-826151b9c3dc" providerId="AD" clId="Web-{CDD1B4E0-AC21-434E-8ADF-7DFDCDA50160}" dt="2022-11-15T22:51:49.421" v="10"/>
          <ac:spMkLst>
            <pc:docMk/>
            <pc:sldMk cId="0" sldId="283"/>
            <ac:spMk id="240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2:59:15.043" v="41" actId="20577"/>
        <pc:sldMkLst>
          <pc:docMk/>
          <pc:sldMk cId="318971210" sldId="285"/>
        </pc:sldMkLst>
        <pc:spChg chg="mod ord">
          <ac:chgData name="Zhaoyan Liu" userId="S::z5271698@ad.unsw.edu.au::ffd5acf6-0e6f-4873-83b7-826151b9c3dc" providerId="AD" clId="Web-{CDD1B4E0-AC21-434E-8ADF-7DFDCDA50160}" dt="2022-11-15T22:59:15.043" v="41" actId="20577"/>
          <ac:spMkLst>
            <pc:docMk/>
            <pc:sldMk cId="318971210" sldId="285"/>
            <ac:spMk id="2" creationId="{6B27AA44-4E5C-8149-A38E-377F5A5FE44D}"/>
          </ac:spMkLst>
        </pc:spChg>
        <pc:spChg chg="mod ord">
          <ac:chgData name="Zhaoyan Liu" userId="S::z5271698@ad.unsw.edu.au::ffd5acf6-0e6f-4873-83b7-826151b9c3dc" providerId="AD" clId="Web-{CDD1B4E0-AC21-434E-8ADF-7DFDCDA50160}" dt="2022-11-15T22:51:49.421" v="10"/>
          <ac:spMkLst>
            <pc:docMk/>
            <pc:sldMk cId="318971210" sldId="285"/>
            <ac:spMk id="3" creationId="{493C5AB6-1EDF-D14B-85C3-886495730019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2:59:43.184" v="49" actId="20577"/>
        <pc:sldMkLst>
          <pc:docMk/>
          <pc:sldMk cId="1260497034" sldId="286"/>
        </pc:sldMkLst>
        <pc:spChg chg="mod ord">
          <ac:chgData name="Zhaoyan Liu" userId="S::z5271698@ad.unsw.edu.au::ffd5acf6-0e6f-4873-83b7-826151b9c3dc" providerId="AD" clId="Web-{CDD1B4E0-AC21-434E-8ADF-7DFDCDA50160}" dt="2022-11-15T22:59:43.184" v="49" actId="20577"/>
          <ac:spMkLst>
            <pc:docMk/>
            <pc:sldMk cId="1260497034" sldId="286"/>
            <ac:spMk id="2" creationId="{221EB66C-E4CF-AF47-A88C-862CF754823D}"/>
          </ac:spMkLst>
        </pc:spChg>
        <pc:spChg chg="mod ord">
          <ac:chgData name="Zhaoyan Liu" userId="S::z5271698@ad.unsw.edu.au::ffd5acf6-0e6f-4873-83b7-826151b9c3dc" providerId="AD" clId="Web-{CDD1B4E0-AC21-434E-8ADF-7DFDCDA50160}" dt="2022-11-15T22:51:49.421" v="10"/>
          <ac:spMkLst>
            <pc:docMk/>
            <pc:sldMk cId="1260497034" sldId="286"/>
            <ac:spMk id="3" creationId="{CC2DDD2D-1D66-5B48-B845-1932692CCC4C}"/>
          </ac:spMkLst>
        </pc:spChg>
      </pc:sldChg>
      <pc:sldChg chg="modSp mod modClrScheme chgLayout">
        <pc:chgData name="Zhaoyan Liu" userId="S::z5271698@ad.unsw.edu.au::ffd5acf6-0e6f-4873-83b7-826151b9c3dc" providerId="AD" clId="Web-{CDD1B4E0-AC21-434E-8ADF-7DFDCDA50160}" dt="2022-11-15T22:57:09.930" v="24" actId="1076"/>
        <pc:sldMkLst>
          <pc:docMk/>
          <pc:sldMk cId="2770154675" sldId="287"/>
        </pc:sldMkLst>
        <pc:spChg chg="mod">
          <ac:chgData name="Zhaoyan Liu" userId="S::z5271698@ad.unsw.edu.au::ffd5acf6-0e6f-4873-83b7-826151b9c3dc" providerId="AD" clId="Web-{CDD1B4E0-AC21-434E-8ADF-7DFDCDA50160}" dt="2022-11-15T22:57:09.930" v="24" actId="1076"/>
          <ac:spMkLst>
            <pc:docMk/>
            <pc:sldMk cId="2770154675" sldId="287"/>
            <ac:spMk id="4" creationId="{DA9E332A-B9ED-8458-C0EF-CF7EC3B7767B}"/>
          </ac:spMkLst>
        </pc:spChg>
        <pc:picChg chg="mod">
          <ac:chgData name="Zhaoyan Liu" userId="S::z5271698@ad.unsw.edu.au::ffd5acf6-0e6f-4873-83b7-826151b9c3dc" providerId="AD" clId="Web-{CDD1B4E0-AC21-434E-8ADF-7DFDCDA50160}" dt="2022-11-15T22:56:56.070" v="20" actId="14100"/>
          <ac:picMkLst>
            <pc:docMk/>
            <pc:sldMk cId="2770154675" sldId="287"/>
            <ac:picMk id="3" creationId="{A8502AA0-E2BB-F466-95E9-06AEB6FB18D5}"/>
          </ac:picMkLst>
        </pc:picChg>
      </pc:sldChg>
      <pc:sldChg chg="modSp mod modClrScheme chgLayout">
        <pc:chgData name="Zhaoyan Liu" userId="S::z5271698@ad.unsw.edu.au::ffd5acf6-0e6f-4873-83b7-826151b9c3dc" providerId="AD" clId="Web-{CDD1B4E0-AC21-434E-8ADF-7DFDCDA50160}" dt="2022-11-15T23:07:58.292" v="83" actId="20577"/>
        <pc:sldMkLst>
          <pc:docMk/>
          <pc:sldMk cId="1504916390" sldId="288"/>
        </pc:sldMkLst>
        <pc:spChg chg="mod">
          <ac:chgData name="Zhaoyan Liu" userId="S::z5271698@ad.unsw.edu.au::ffd5acf6-0e6f-4873-83b7-826151b9c3dc" providerId="AD" clId="Web-{CDD1B4E0-AC21-434E-8ADF-7DFDCDA50160}" dt="2022-11-15T23:07:47.979" v="80" actId="1076"/>
          <ac:spMkLst>
            <pc:docMk/>
            <pc:sldMk cId="1504916390" sldId="288"/>
            <ac:spMk id="6" creationId="{7E32FD64-A0EA-086C-9031-6B03D355F1A5}"/>
          </ac:spMkLst>
        </pc:spChg>
        <pc:spChg chg="mod">
          <ac:chgData name="Zhaoyan Liu" userId="S::z5271698@ad.unsw.edu.au::ffd5acf6-0e6f-4873-83b7-826151b9c3dc" providerId="AD" clId="Web-{CDD1B4E0-AC21-434E-8ADF-7DFDCDA50160}" dt="2022-11-15T23:07:58.292" v="83" actId="20577"/>
          <ac:spMkLst>
            <pc:docMk/>
            <pc:sldMk cId="1504916390" sldId="288"/>
            <ac:spMk id="7" creationId="{3FB39060-32FA-4AE2-413A-506CCE6F026F}"/>
          </ac:spMkLst>
        </pc:spChg>
        <pc:picChg chg="mod">
          <ac:chgData name="Zhaoyan Liu" userId="S::z5271698@ad.unsw.edu.au::ffd5acf6-0e6f-4873-83b7-826151b9c3dc" providerId="AD" clId="Web-{CDD1B4E0-AC21-434E-8ADF-7DFDCDA50160}" dt="2022-11-15T23:07:44.104" v="78" actId="14100"/>
          <ac:picMkLst>
            <pc:docMk/>
            <pc:sldMk cId="1504916390" sldId="288"/>
            <ac:picMk id="4" creationId="{22FFA2CC-D20E-5125-C941-6F193A28307F}"/>
          </ac:picMkLst>
        </pc:picChg>
      </pc:sldChg>
      <pc:sldChg chg="modSp mod modClrScheme chgLayout">
        <pc:chgData name="Zhaoyan Liu" userId="S::z5271698@ad.unsw.edu.au::ffd5acf6-0e6f-4873-83b7-826151b9c3dc" providerId="AD" clId="Web-{CDD1B4E0-AC21-434E-8ADF-7DFDCDA50160}" dt="2022-11-15T22:59:32.137" v="47" actId="1076"/>
        <pc:sldMkLst>
          <pc:docMk/>
          <pc:sldMk cId="289324325" sldId="289"/>
        </pc:sldMkLst>
        <pc:spChg chg="mod ord">
          <ac:chgData name="Zhaoyan Liu" userId="S::z5271698@ad.unsw.edu.au::ffd5acf6-0e6f-4873-83b7-826151b9c3dc" providerId="AD" clId="Web-{CDD1B4E0-AC21-434E-8ADF-7DFDCDA50160}" dt="2022-11-15T22:59:29.762" v="46" actId="1076"/>
          <ac:spMkLst>
            <pc:docMk/>
            <pc:sldMk cId="289324325" sldId="289"/>
            <ac:spMk id="2" creationId="{60BCF59F-1803-E828-D178-91AAF17938FD}"/>
          </ac:spMkLst>
        </pc:spChg>
        <pc:picChg chg="mod">
          <ac:chgData name="Zhaoyan Liu" userId="S::z5271698@ad.unsw.edu.au::ffd5acf6-0e6f-4873-83b7-826151b9c3dc" providerId="AD" clId="Web-{CDD1B4E0-AC21-434E-8ADF-7DFDCDA50160}" dt="2022-11-15T22:59:32.137" v="47" actId="1076"/>
          <ac:picMkLst>
            <pc:docMk/>
            <pc:sldMk cId="289324325" sldId="289"/>
            <ac:picMk id="5" creationId="{3AE53603-5D4E-B38C-A05F-3D1CC9FA16DC}"/>
          </ac:picMkLst>
        </pc:picChg>
      </pc:sldChg>
      <pc:sldMasterChg chg="del delSldLayout">
        <pc:chgData name="Zhaoyan Liu" userId="S::z5271698@ad.unsw.edu.au::ffd5acf6-0e6f-4873-83b7-826151b9c3dc" providerId="AD" clId="Web-{CDD1B4E0-AC21-434E-8ADF-7DFDCDA50160}" dt="2022-11-15T22:48:34.087" v="1"/>
        <pc:sldMasterMkLst>
          <pc:docMk/>
          <pc:sldMasterMk cId="365719427" sldId="2147483673"/>
        </pc:sldMasterMkLst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516821369" sldId="2147483674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1728530184" sldId="2147483675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1719992167" sldId="2147483676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721412962" sldId="2147483677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1927718532" sldId="2147483678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903174277" sldId="2147483679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2353672155" sldId="2147483680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839734971" sldId="2147483681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2113712736" sldId="2147483682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983023103" sldId="2147483683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1908079005" sldId="2147483684"/>
          </pc:sldLayoutMkLst>
        </pc:sldLayoutChg>
        <pc:sldLayoutChg chg="del">
          <pc:chgData name="Zhaoyan Liu" userId="S::z5271698@ad.unsw.edu.au::ffd5acf6-0e6f-4873-83b7-826151b9c3dc" providerId="AD" clId="Web-{CDD1B4E0-AC21-434E-8ADF-7DFDCDA50160}" dt="2022-11-15T22:48:34.087" v="1"/>
          <pc:sldLayoutMkLst>
            <pc:docMk/>
            <pc:sldMasterMk cId="365719427" sldId="2147483673"/>
            <pc:sldLayoutMk cId="4078151807" sldId="2147483685"/>
          </pc:sldLayoutMkLst>
        </pc:sldLayoutChg>
      </pc:sldMasterChg>
      <pc:sldMasterChg chg="add del addSldLayout delSldLayout modSldLayout">
        <pc:chgData name="Zhaoyan Liu" userId="S::z5271698@ad.unsw.edu.au::ffd5acf6-0e6f-4873-83b7-826151b9c3dc" providerId="AD" clId="Web-{CDD1B4E0-AC21-434E-8ADF-7DFDCDA50160}" dt="2022-11-15T22:49:14.963" v="4"/>
        <pc:sldMasterMkLst>
          <pc:docMk/>
          <pc:sldMasterMk cId="3532708005" sldId="2147483686"/>
        </pc:sldMasterMkLst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2003139795" sldId="2147483687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4093094662" sldId="2147483688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692537533" sldId="2147483689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3007899475" sldId="2147483690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2419816687" sldId="2147483691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1808517871" sldId="2147483692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3514092698" sldId="2147483693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596449133" sldId="2147483694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3496836714" sldId="2147483695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3414146971" sldId="2147483696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2869792106" sldId="2147483697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14.963" v="4"/>
          <pc:sldLayoutMkLst>
            <pc:docMk/>
            <pc:sldMasterMk cId="3532708005" sldId="2147483686"/>
            <pc:sldLayoutMk cId="3611237516" sldId="2147483698"/>
          </pc:sldLayoutMkLst>
        </pc:sldLayoutChg>
      </pc:sldMasterChg>
      <pc:sldMasterChg chg="add del addSldLayout delSldLayout modSldLayout">
        <pc:chgData name="Zhaoyan Liu" userId="S::z5271698@ad.unsw.edu.au::ffd5acf6-0e6f-4873-83b7-826151b9c3dc" providerId="AD" clId="Web-{CDD1B4E0-AC21-434E-8ADF-7DFDCDA50160}" dt="2022-11-15T22:49:28.088" v="5"/>
        <pc:sldMasterMkLst>
          <pc:docMk/>
          <pc:sldMasterMk cId="585096927" sldId="2147483699"/>
        </pc:sldMasterMkLst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506942314" sldId="2147483700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3477290814" sldId="2147483701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3248975193" sldId="2147483702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231937634" sldId="2147483703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564056039" sldId="2147483704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4019649922" sldId="2147483705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1550666889" sldId="2147483706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1768887122" sldId="2147483707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2250935030" sldId="2147483708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330312483" sldId="2147483709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1665108262" sldId="2147483710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49:28.088" v="5"/>
          <pc:sldLayoutMkLst>
            <pc:docMk/>
            <pc:sldMasterMk cId="585096927" sldId="2147483699"/>
            <pc:sldLayoutMk cId="995424899" sldId="2147483711"/>
          </pc:sldLayoutMkLst>
        </pc:sldLayoutChg>
      </pc:sldMasterChg>
      <pc:sldMasterChg chg="add del addSldLayout delSldLayout modSldLayout">
        <pc:chgData name="Zhaoyan Liu" userId="S::z5271698@ad.unsw.edu.au::ffd5acf6-0e6f-4873-83b7-826151b9c3dc" providerId="AD" clId="Web-{CDD1B4E0-AC21-434E-8ADF-7DFDCDA50160}" dt="2022-11-15T22:50:05.980" v="6"/>
        <pc:sldMasterMkLst>
          <pc:docMk/>
          <pc:sldMasterMk cId="3420573670" sldId="2147483712"/>
        </pc:sldMasterMkLst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885212815" sldId="2147483713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678401884" sldId="2147483714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4221492901" sldId="2147483715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2652239233" sldId="2147483716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2980761786" sldId="2147483717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4114066551" sldId="2147483718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2730732511" sldId="2147483719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3253932763" sldId="2147483720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1674419853" sldId="2147483721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3830262028" sldId="2147483722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189121472" sldId="2147483723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05.980" v="6"/>
          <pc:sldLayoutMkLst>
            <pc:docMk/>
            <pc:sldMasterMk cId="3420573670" sldId="2147483712"/>
            <pc:sldLayoutMk cId="1420788906" sldId="2147483724"/>
          </pc:sldLayoutMkLst>
        </pc:sldLayoutChg>
      </pc:sldMasterChg>
      <pc:sldMasterChg chg="add del addSldLayout delSldLayout modSldLayout">
        <pc:chgData name="Zhaoyan Liu" userId="S::z5271698@ad.unsw.edu.au::ffd5acf6-0e6f-4873-83b7-826151b9c3dc" providerId="AD" clId="Web-{CDD1B4E0-AC21-434E-8ADF-7DFDCDA50160}" dt="2022-11-15T22:50:51.403" v="7"/>
        <pc:sldMasterMkLst>
          <pc:docMk/>
          <pc:sldMasterMk cId="2460407175" sldId="2147483725"/>
        </pc:sldMasterMkLst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1831942793" sldId="2147483726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1224619347" sldId="2147483727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1545847641" sldId="2147483728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2362782597" sldId="2147483729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3539149696" sldId="2147483730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4150176844" sldId="2147483731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3331793844" sldId="2147483732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2443781513" sldId="2147483733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1774476625" sldId="2147483734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3818895025" sldId="2147483735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2818085762" sldId="2147483736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0:51.403" v="7"/>
          <pc:sldLayoutMkLst>
            <pc:docMk/>
            <pc:sldMasterMk cId="2460407175" sldId="2147483725"/>
            <pc:sldLayoutMk cId="2799018409" sldId="2147483737"/>
          </pc:sldLayoutMkLst>
        </pc:sldLayoutChg>
      </pc:sldMasterChg>
      <pc:sldMasterChg chg="add del addSldLayout delSldLayout modSldLayout">
        <pc:chgData name="Zhaoyan Liu" userId="S::z5271698@ad.unsw.edu.au::ffd5acf6-0e6f-4873-83b7-826151b9c3dc" providerId="AD" clId="Web-{CDD1B4E0-AC21-434E-8ADF-7DFDCDA50160}" dt="2022-11-15T22:51:06.404" v="8"/>
        <pc:sldMasterMkLst>
          <pc:docMk/>
          <pc:sldMasterMk cId="2920622515" sldId="2147483738"/>
        </pc:sldMasterMkLst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2602939216" sldId="2147483739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3103502923" sldId="2147483740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1422669256" sldId="2147483741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1424775202" sldId="2147483742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3892314067" sldId="2147483743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354467503" sldId="2147483744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2177338804" sldId="2147483745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3059310519" sldId="2147483746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2492371545" sldId="2147483747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984253448" sldId="2147483748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1395715125" sldId="2147483749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06.404" v="8"/>
          <pc:sldLayoutMkLst>
            <pc:docMk/>
            <pc:sldMasterMk cId="2920622515" sldId="2147483738"/>
            <pc:sldLayoutMk cId="78240243" sldId="2147483750"/>
          </pc:sldLayoutMkLst>
        </pc:sldLayoutChg>
      </pc:sldMasterChg>
      <pc:sldMasterChg chg="add del addSldLayout delSldLayout modSldLayout">
        <pc:chgData name="Zhaoyan Liu" userId="S::z5271698@ad.unsw.edu.au::ffd5acf6-0e6f-4873-83b7-826151b9c3dc" providerId="AD" clId="Web-{CDD1B4E0-AC21-434E-8ADF-7DFDCDA50160}" dt="2022-11-15T22:51:25.904" v="9"/>
        <pc:sldMasterMkLst>
          <pc:docMk/>
          <pc:sldMasterMk cId="2236405625" sldId="2147483751"/>
        </pc:sldMasterMkLst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1125843170" sldId="2147483752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3118044955" sldId="2147483753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2056949338" sldId="2147483754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693787505" sldId="2147483755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1604725401" sldId="2147483756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2463216893" sldId="2147483757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420334805" sldId="2147483758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1440963043" sldId="2147483759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3162477684" sldId="2147483760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1361757522" sldId="2147483761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2905500971" sldId="2147483762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1979531134" sldId="2147483763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728101534" sldId="2147483764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188452148" sldId="2147483765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4074462969" sldId="2147483766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2581428939" sldId="2147483767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25.904" v="9"/>
          <pc:sldLayoutMkLst>
            <pc:docMk/>
            <pc:sldMasterMk cId="2236405625" sldId="2147483751"/>
            <pc:sldLayoutMk cId="1238134249" sldId="2147483768"/>
          </pc:sldLayoutMkLst>
        </pc:sldLayoutChg>
      </pc:sldMasterChg>
      <pc:sldMasterChg chg="add del addSldLayout delSldLayout modSldLayout">
        <pc:chgData name="Zhaoyan Liu" userId="S::z5271698@ad.unsw.edu.au::ffd5acf6-0e6f-4873-83b7-826151b9c3dc" providerId="AD" clId="Web-{CDD1B4E0-AC21-434E-8ADF-7DFDCDA50160}" dt="2022-11-15T22:51:49.421" v="10"/>
        <pc:sldMasterMkLst>
          <pc:docMk/>
          <pc:sldMasterMk cId="585690463" sldId="2147483769"/>
        </pc:sldMasterMkLst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31418722" sldId="2147483770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548093420" sldId="2147483771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3831144973" sldId="2147483772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1878045725" sldId="2147483773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2820225548" sldId="2147483774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2922657068" sldId="2147483775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1564365368" sldId="2147483776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4062519402" sldId="2147483777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2593812233" sldId="2147483778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1884964950" sldId="2147483779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537344337" sldId="2147483780"/>
          </pc:sldLayoutMkLst>
        </pc:sldLayoutChg>
        <pc:sldLayoutChg chg="add del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585690463" sldId="2147483769"/>
            <pc:sldLayoutMk cId="2324770699" sldId="2147483781"/>
          </pc:sldLayoutMkLst>
        </pc:sldLayoutChg>
      </pc:sldMasterChg>
      <pc:sldMasterChg chg="add addSldLayout modSldLayout">
        <pc:chgData name="Zhaoyan Liu" userId="S::z5271698@ad.unsw.edu.au::ffd5acf6-0e6f-4873-83b7-826151b9c3dc" providerId="AD" clId="Web-{CDD1B4E0-AC21-434E-8ADF-7DFDCDA50160}" dt="2022-11-15T22:51:49.421" v="10"/>
        <pc:sldMasterMkLst>
          <pc:docMk/>
          <pc:sldMasterMk cId="2774548549" sldId="2147483782"/>
        </pc:sldMasterMkLst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1209037373" sldId="2147483783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3962362534" sldId="2147483784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214144538" sldId="2147483785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2017276554" sldId="2147483786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1325889728" sldId="2147483787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1389123380" sldId="2147483788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341309250" sldId="2147483789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3512352702" sldId="2147483790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2610739990" sldId="2147483791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4034285063" sldId="2147483792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1549362393" sldId="2147483793"/>
          </pc:sldLayoutMkLst>
        </pc:sldLayoutChg>
        <pc:sldLayoutChg chg="add mod replId">
          <pc:chgData name="Zhaoyan Liu" userId="S::z5271698@ad.unsw.edu.au::ffd5acf6-0e6f-4873-83b7-826151b9c3dc" providerId="AD" clId="Web-{CDD1B4E0-AC21-434E-8ADF-7DFDCDA50160}" dt="2022-11-15T22:51:49.421" v="10"/>
          <pc:sldLayoutMkLst>
            <pc:docMk/>
            <pc:sldMasterMk cId="2774548549" sldId="2147483782"/>
            <pc:sldLayoutMk cId="3437227290" sldId="2147483794"/>
          </pc:sldLayoutMkLst>
        </pc:sldLayoutChg>
      </pc:sldMasterChg>
    </pc:docChg>
  </pc:docChgLst>
  <pc:docChgLst>
    <pc:chgData name="Celine Lin" userId="S::z5311209@ad.unsw.edu.au::17e3c06d-b5ec-41e7-891f-f57e734a73a3" providerId="AD" clId="Web-{661B2B53-D671-489C-ABBB-4C858D31F4B8}"/>
    <pc:docChg chg="addSld delSld modSld sldOrd">
      <pc:chgData name="Celine Lin" userId="S::z5311209@ad.unsw.edu.au::17e3c06d-b5ec-41e7-891f-f57e734a73a3" providerId="AD" clId="Web-{661B2B53-D671-489C-ABBB-4C858D31F4B8}" dt="2022-11-16T10:52:39.015" v="210" actId="1076"/>
      <pc:docMkLst>
        <pc:docMk/>
      </pc:docMkLst>
      <pc:sldChg chg="modSp">
        <pc:chgData name="Celine Lin" userId="S::z5311209@ad.unsw.edu.au::17e3c06d-b5ec-41e7-891f-f57e734a73a3" providerId="AD" clId="Web-{661B2B53-D671-489C-ABBB-4C858D31F4B8}" dt="2022-11-16T09:59:07.504" v="7"/>
        <pc:sldMkLst>
          <pc:docMk/>
          <pc:sldMk cId="0" sldId="280"/>
        </pc:sldMkLst>
        <pc:graphicFrameChg chg="mod modGraphic">
          <ac:chgData name="Celine Lin" userId="S::z5311209@ad.unsw.edu.au::17e3c06d-b5ec-41e7-891f-f57e734a73a3" providerId="AD" clId="Web-{661B2B53-D671-489C-ABBB-4C858D31F4B8}" dt="2022-11-16T09:59:07.504" v="7"/>
          <ac:graphicFrameMkLst>
            <pc:docMk/>
            <pc:sldMk cId="0" sldId="280"/>
            <ac:graphicFrameMk id="2" creationId="{B8CED070-645B-6F56-4EFD-C81A35E38A6F}"/>
          </ac:graphicFrameMkLst>
        </pc:graphicFrameChg>
      </pc:sldChg>
      <pc:sldChg chg="modSp">
        <pc:chgData name="Celine Lin" userId="S::z5311209@ad.unsw.edu.au::17e3c06d-b5ec-41e7-891f-f57e734a73a3" providerId="AD" clId="Web-{661B2B53-D671-489C-ABBB-4C858D31F4B8}" dt="2022-11-16T10:37:06.277" v="170" actId="20577"/>
        <pc:sldMkLst>
          <pc:docMk/>
          <pc:sldMk cId="318971210" sldId="285"/>
        </pc:sldMkLst>
        <pc:spChg chg="mod">
          <ac:chgData name="Celine Lin" userId="S::z5311209@ad.unsw.edu.au::17e3c06d-b5ec-41e7-891f-f57e734a73a3" providerId="AD" clId="Web-{661B2B53-D671-489C-ABBB-4C858D31F4B8}" dt="2022-11-16T10:37:06.277" v="170" actId="20577"/>
          <ac:spMkLst>
            <pc:docMk/>
            <pc:sldMk cId="318971210" sldId="285"/>
            <ac:spMk id="2" creationId="{6B27AA44-4E5C-8149-A38E-377F5A5FE44D}"/>
          </ac:spMkLst>
        </pc:spChg>
      </pc:sldChg>
      <pc:sldChg chg="modSp">
        <pc:chgData name="Celine Lin" userId="S::z5311209@ad.unsw.edu.au::17e3c06d-b5ec-41e7-891f-f57e734a73a3" providerId="AD" clId="Web-{661B2B53-D671-489C-ABBB-4C858D31F4B8}" dt="2022-11-16T10:37:16.152" v="179" actId="20577"/>
        <pc:sldMkLst>
          <pc:docMk/>
          <pc:sldMk cId="289324325" sldId="289"/>
        </pc:sldMkLst>
        <pc:spChg chg="mod">
          <ac:chgData name="Celine Lin" userId="S::z5311209@ad.unsw.edu.au::17e3c06d-b5ec-41e7-891f-f57e734a73a3" providerId="AD" clId="Web-{661B2B53-D671-489C-ABBB-4C858D31F4B8}" dt="2022-11-16T10:37:16.152" v="179" actId="20577"/>
          <ac:spMkLst>
            <pc:docMk/>
            <pc:sldMk cId="289324325" sldId="289"/>
            <ac:spMk id="2" creationId="{60BCF59F-1803-E828-D178-91AAF17938FD}"/>
          </ac:spMkLst>
        </pc:spChg>
        <pc:picChg chg="mod modCrop">
          <ac:chgData name="Celine Lin" userId="S::z5311209@ad.unsw.edu.au::17e3c06d-b5ec-41e7-891f-f57e734a73a3" providerId="AD" clId="Web-{661B2B53-D671-489C-ABBB-4C858D31F4B8}" dt="2022-11-16T10:19:50.356" v="162" actId="1076"/>
          <ac:picMkLst>
            <pc:docMk/>
            <pc:sldMk cId="289324325" sldId="289"/>
            <ac:picMk id="4" creationId="{952C790C-1228-9DE3-E84E-E962A409AAD4}"/>
          </ac:picMkLst>
        </pc:picChg>
      </pc:sldChg>
      <pc:sldChg chg="addSp delSp modSp ord">
        <pc:chgData name="Celine Lin" userId="S::z5311209@ad.unsw.edu.au::17e3c06d-b5ec-41e7-891f-f57e734a73a3" providerId="AD" clId="Web-{661B2B53-D671-489C-ABBB-4C858D31F4B8}" dt="2022-11-16T10:52:39.015" v="210" actId="1076"/>
        <pc:sldMkLst>
          <pc:docMk/>
          <pc:sldMk cId="2980384619" sldId="296"/>
        </pc:sldMkLst>
        <pc:spChg chg="mod">
          <ac:chgData name="Celine Lin" userId="S::z5311209@ad.unsw.edu.au::17e3c06d-b5ec-41e7-891f-f57e734a73a3" providerId="AD" clId="Web-{661B2B53-D671-489C-ABBB-4C858D31F4B8}" dt="2022-11-16T10:16:33.633" v="145" actId="20577"/>
          <ac:spMkLst>
            <pc:docMk/>
            <pc:sldMk cId="2980384619" sldId="296"/>
            <ac:spMk id="2" creationId="{358FCAFB-3687-9E19-6711-0F2714803EF7}"/>
          </ac:spMkLst>
        </pc:spChg>
        <pc:spChg chg="add del mod">
          <ac:chgData name="Celine Lin" userId="S::z5311209@ad.unsw.edu.au::17e3c06d-b5ec-41e7-891f-f57e734a73a3" providerId="AD" clId="Web-{661B2B53-D671-489C-ABBB-4C858D31F4B8}" dt="2022-11-16T10:51:24.694" v="205"/>
          <ac:spMkLst>
            <pc:docMk/>
            <pc:sldMk cId="2980384619" sldId="296"/>
            <ac:spMk id="7" creationId="{58486A3F-7B52-819A-4117-8237E916DDAD}"/>
          </ac:spMkLst>
        </pc:spChg>
        <pc:picChg chg="add del mod">
          <ac:chgData name="Celine Lin" userId="S::z5311209@ad.unsw.edu.au::17e3c06d-b5ec-41e7-891f-f57e734a73a3" providerId="AD" clId="Web-{661B2B53-D671-489C-ABBB-4C858D31F4B8}" dt="2022-11-16T10:50:58.616" v="195"/>
          <ac:picMkLst>
            <pc:docMk/>
            <pc:sldMk cId="2980384619" sldId="296"/>
            <ac:picMk id="4" creationId="{91C9C37D-88D9-A4E0-0204-A0C09E769B4E}"/>
          </ac:picMkLst>
        </pc:picChg>
        <pc:picChg chg="add del mod">
          <ac:chgData name="Celine Lin" userId="S::z5311209@ad.unsw.edu.au::17e3c06d-b5ec-41e7-891f-f57e734a73a3" providerId="AD" clId="Web-{661B2B53-D671-489C-ABBB-4C858D31F4B8}" dt="2022-11-16T10:50:59.569" v="196"/>
          <ac:picMkLst>
            <pc:docMk/>
            <pc:sldMk cId="2980384619" sldId="296"/>
            <ac:picMk id="5" creationId="{C385DD22-6858-F580-56E0-D0063522E671}"/>
          </ac:picMkLst>
        </pc:picChg>
        <pc:picChg chg="mod">
          <ac:chgData name="Celine Lin" userId="S::z5311209@ad.unsw.edu.au::17e3c06d-b5ec-41e7-891f-f57e734a73a3" providerId="AD" clId="Web-{661B2B53-D671-489C-ABBB-4C858D31F4B8}" dt="2022-11-16T10:52:39.015" v="210" actId="1076"/>
          <ac:picMkLst>
            <pc:docMk/>
            <pc:sldMk cId="2980384619" sldId="296"/>
            <ac:picMk id="6" creationId="{2E1BAEDF-EB0E-DC5D-42C1-859506E01531}"/>
          </ac:picMkLst>
        </pc:picChg>
        <pc:picChg chg="add mod">
          <ac:chgData name="Celine Lin" userId="S::z5311209@ad.unsw.edu.au::17e3c06d-b5ec-41e7-891f-f57e734a73a3" providerId="AD" clId="Web-{661B2B53-D671-489C-ABBB-4C858D31F4B8}" dt="2022-11-16T10:52:34.859" v="209" actId="1076"/>
          <ac:picMkLst>
            <pc:docMk/>
            <pc:sldMk cId="2980384619" sldId="296"/>
            <ac:picMk id="8" creationId="{23DD01C4-5CD5-3881-2451-96C8E0EED8B2}"/>
          </ac:picMkLst>
        </pc:picChg>
      </pc:sldChg>
      <pc:sldChg chg="modSp">
        <pc:chgData name="Celine Lin" userId="S::z5311209@ad.unsw.edu.au::17e3c06d-b5ec-41e7-891f-f57e734a73a3" providerId="AD" clId="Web-{661B2B53-D671-489C-ABBB-4C858D31F4B8}" dt="2022-11-16T10:26:49.873" v="164" actId="20577"/>
        <pc:sldMkLst>
          <pc:docMk/>
          <pc:sldMk cId="2245235925" sldId="297"/>
        </pc:sldMkLst>
        <pc:spChg chg="mod">
          <ac:chgData name="Celine Lin" userId="S::z5311209@ad.unsw.edu.au::17e3c06d-b5ec-41e7-891f-f57e734a73a3" providerId="AD" clId="Web-{661B2B53-D671-489C-ABBB-4C858D31F4B8}" dt="2022-11-16T10:16:39.633" v="152" actId="20577"/>
          <ac:spMkLst>
            <pc:docMk/>
            <pc:sldMk cId="2245235925" sldId="297"/>
            <ac:spMk id="2" creationId="{9716E4B5-06E3-64E5-3B69-476675B7C2C5}"/>
          </ac:spMkLst>
        </pc:spChg>
        <pc:spChg chg="mod">
          <ac:chgData name="Celine Lin" userId="S::z5311209@ad.unsw.edu.au::17e3c06d-b5ec-41e7-891f-f57e734a73a3" providerId="AD" clId="Web-{661B2B53-D671-489C-ABBB-4C858D31F4B8}" dt="2022-11-16T10:26:49.873" v="164" actId="20577"/>
          <ac:spMkLst>
            <pc:docMk/>
            <pc:sldMk cId="2245235925" sldId="297"/>
            <ac:spMk id="3" creationId="{8D1406F8-EBE4-A31D-FCC6-89E7C97762A1}"/>
          </ac:spMkLst>
        </pc:spChg>
      </pc:sldChg>
      <pc:sldChg chg="modSp">
        <pc:chgData name="Celine Lin" userId="S::z5311209@ad.unsw.edu.au::17e3c06d-b5ec-41e7-891f-f57e734a73a3" providerId="AD" clId="Web-{661B2B53-D671-489C-ABBB-4C858D31F4B8}" dt="2022-11-16T10:16:58.602" v="154" actId="20577"/>
        <pc:sldMkLst>
          <pc:docMk/>
          <pc:sldMk cId="3233993777" sldId="298"/>
        </pc:sldMkLst>
        <pc:spChg chg="mod">
          <ac:chgData name="Celine Lin" userId="S::z5311209@ad.unsw.edu.au::17e3c06d-b5ec-41e7-891f-f57e734a73a3" providerId="AD" clId="Web-{661B2B53-D671-489C-ABBB-4C858D31F4B8}" dt="2022-11-16T10:16:58.602" v="154" actId="20577"/>
          <ac:spMkLst>
            <pc:docMk/>
            <pc:sldMk cId="3233993777" sldId="298"/>
            <ac:spMk id="2" creationId="{9716E4B5-06E3-64E5-3B69-476675B7C2C5}"/>
          </ac:spMkLst>
        </pc:spChg>
      </pc:sldChg>
      <pc:sldChg chg="modSp new del">
        <pc:chgData name="Celine Lin" userId="S::z5311209@ad.unsw.edu.au::17e3c06d-b5ec-41e7-891f-f57e734a73a3" providerId="AD" clId="Web-{661B2B53-D671-489C-ABBB-4C858D31F4B8}" dt="2022-11-16T10:05:27.992" v="11"/>
        <pc:sldMkLst>
          <pc:docMk/>
          <pc:sldMk cId="2438777513" sldId="299"/>
        </pc:sldMkLst>
        <pc:spChg chg="mod">
          <ac:chgData name="Celine Lin" userId="S::z5311209@ad.unsw.edu.au::17e3c06d-b5ec-41e7-891f-f57e734a73a3" providerId="AD" clId="Web-{661B2B53-D671-489C-ABBB-4C858D31F4B8}" dt="2022-11-16T10:04:48.987" v="9" actId="20577"/>
          <ac:spMkLst>
            <pc:docMk/>
            <pc:sldMk cId="2438777513" sldId="299"/>
            <ac:spMk id="2" creationId="{99CEEFC2-3A86-72BA-5EA1-97CC17E4AB2C}"/>
          </ac:spMkLst>
        </pc:spChg>
        <pc:spChg chg="mod">
          <ac:chgData name="Celine Lin" userId="S::z5311209@ad.unsw.edu.au::17e3c06d-b5ec-41e7-891f-f57e734a73a3" providerId="AD" clId="Web-{661B2B53-D671-489C-ABBB-4C858D31F4B8}" dt="2022-11-16T10:04:53.690" v="10" actId="14100"/>
          <ac:spMkLst>
            <pc:docMk/>
            <pc:sldMk cId="2438777513" sldId="299"/>
            <ac:spMk id="3" creationId="{73ED5545-B8DD-BFF7-A8B9-78D7727B9F8D}"/>
          </ac:spMkLst>
        </pc:spChg>
      </pc:sldChg>
    </pc:docChg>
  </pc:docChgLst>
  <pc:docChgLst>
    <pc:chgData name="Rachel Xie" userId="S::z5141973@ad.unsw.edu.au::06c0980a-f352-4f29-9406-4c3264886e64" providerId="AD" clId="Web-{BAA182E3-09CB-27A5-F2C5-F69B1E722EF4}"/>
    <pc:docChg chg="modSld">
      <pc:chgData name="Rachel Xie" userId="S::z5141973@ad.unsw.edu.au::06c0980a-f352-4f29-9406-4c3264886e64" providerId="AD" clId="Web-{BAA182E3-09CB-27A5-F2C5-F69B1E722EF4}" dt="2022-11-14T10:08:27.319" v="14" actId="20577"/>
      <pc:docMkLst>
        <pc:docMk/>
      </pc:docMkLst>
      <pc:sldChg chg="modSp">
        <pc:chgData name="Rachel Xie" userId="S::z5141973@ad.unsw.edu.au::06c0980a-f352-4f29-9406-4c3264886e64" providerId="AD" clId="Web-{BAA182E3-09CB-27A5-F2C5-F69B1E722EF4}" dt="2022-11-14T10:08:27.319" v="14" actId="20577"/>
        <pc:sldMkLst>
          <pc:docMk/>
          <pc:sldMk cId="0" sldId="256"/>
        </pc:sldMkLst>
        <pc:spChg chg="mod">
          <ac:chgData name="Rachel Xie" userId="S::z5141973@ad.unsw.edu.au::06c0980a-f352-4f29-9406-4c3264886e64" providerId="AD" clId="Web-{BAA182E3-09CB-27A5-F2C5-F69B1E722EF4}" dt="2022-11-14T10:08:27.319" v="14" actId="20577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Rachel Xie" userId="06c0980a-f352-4f29-9406-4c3264886e64" providerId="ADAL" clId="{C22B9910-22A5-4A8F-981C-9EF10C23A6AB}"/>
    <pc:docChg chg="undo custSel addSld delSld modSld sldOrd">
      <pc:chgData name="Rachel Xie" userId="06c0980a-f352-4f29-9406-4c3264886e64" providerId="ADAL" clId="{C22B9910-22A5-4A8F-981C-9EF10C23A6AB}" dt="2022-11-16T12:10:41.733" v="1894" actId="20577"/>
      <pc:docMkLst>
        <pc:docMk/>
      </pc:docMkLst>
      <pc:sldChg chg="addSp delSp modSp mod ord">
        <pc:chgData name="Rachel Xie" userId="06c0980a-f352-4f29-9406-4c3264886e64" providerId="ADAL" clId="{C22B9910-22A5-4A8F-981C-9EF10C23A6AB}" dt="2022-11-16T10:31:27.808" v="1322" actId="20577"/>
        <pc:sldMkLst>
          <pc:docMk/>
          <pc:sldMk cId="0" sldId="265"/>
        </pc:sldMkLst>
        <pc:spChg chg="add del mod">
          <ac:chgData name="Rachel Xie" userId="06c0980a-f352-4f29-9406-4c3264886e64" providerId="ADAL" clId="{C22B9910-22A5-4A8F-981C-9EF10C23A6AB}" dt="2022-11-16T09:35:36.360" v="205"/>
          <ac:spMkLst>
            <pc:docMk/>
            <pc:sldMk cId="0" sldId="265"/>
            <ac:spMk id="3" creationId="{6AE44659-6F62-086D-2E23-DED7FE568C19}"/>
          </ac:spMkLst>
        </pc:spChg>
        <pc:spChg chg="mod">
          <ac:chgData name="Rachel Xie" userId="06c0980a-f352-4f29-9406-4c3264886e64" providerId="ADAL" clId="{C22B9910-22A5-4A8F-981C-9EF10C23A6AB}" dt="2022-11-16T10:04:06.545" v="945" actId="1076"/>
          <ac:spMkLst>
            <pc:docMk/>
            <pc:sldMk cId="0" sldId="265"/>
            <ac:spMk id="4" creationId="{4AAFE741-4DC0-A149-8D6C-EF32AF7C9DF3}"/>
          </ac:spMkLst>
        </pc:spChg>
        <pc:spChg chg="mod">
          <ac:chgData name="Rachel Xie" userId="06c0980a-f352-4f29-9406-4c3264886e64" providerId="ADAL" clId="{C22B9910-22A5-4A8F-981C-9EF10C23A6AB}" dt="2022-11-16T10:31:27.808" v="1322" actId="20577"/>
          <ac:spMkLst>
            <pc:docMk/>
            <pc:sldMk cId="0" sldId="265"/>
            <ac:spMk id="116" creationId="{00000000-0000-0000-0000-000000000000}"/>
          </ac:spMkLst>
        </pc:spChg>
        <pc:picChg chg="add mod">
          <ac:chgData name="Rachel Xie" userId="06c0980a-f352-4f29-9406-4c3264886e64" providerId="ADAL" clId="{C22B9910-22A5-4A8F-981C-9EF10C23A6AB}" dt="2022-11-16T10:04:11.495" v="946" actId="14100"/>
          <ac:picMkLst>
            <pc:docMk/>
            <pc:sldMk cId="0" sldId="265"/>
            <ac:picMk id="2" creationId="{9489ECE5-FEDC-743F-59DF-DF936A02A8D8}"/>
          </ac:picMkLst>
        </pc:picChg>
      </pc:sldChg>
      <pc:sldChg chg="addSp modSp mod">
        <pc:chgData name="Rachel Xie" userId="06c0980a-f352-4f29-9406-4c3264886e64" providerId="ADAL" clId="{C22B9910-22A5-4A8F-981C-9EF10C23A6AB}" dt="2022-11-16T12:06:55.780" v="1860" actId="20577"/>
        <pc:sldMkLst>
          <pc:docMk/>
          <pc:sldMk cId="0" sldId="280"/>
        </pc:sldMkLst>
        <pc:graphicFrameChg chg="add mod modGraphic">
          <ac:chgData name="Rachel Xie" userId="06c0980a-f352-4f29-9406-4c3264886e64" providerId="ADAL" clId="{C22B9910-22A5-4A8F-981C-9EF10C23A6AB}" dt="2022-11-16T12:06:55.780" v="1860" actId="20577"/>
          <ac:graphicFrameMkLst>
            <pc:docMk/>
            <pc:sldMk cId="0" sldId="280"/>
            <ac:graphicFrameMk id="2" creationId="{B8CED070-645B-6F56-4EFD-C81A35E38A6F}"/>
          </ac:graphicFrameMkLst>
        </pc:graphicFrameChg>
      </pc:sldChg>
      <pc:sldChg chg="modSp mod">
        <pc:chgData name="Rachel Xie" userId="06c0980a-f352-4f29-9406-4c3264886e64" providerId="ADAL" clId="{C22B9910-22A5-4A8F-981C-9EF10C23A6AB}" dt="2022-11-16T07:18:30.572" v="0" actId="27636"/>
        <pc:sldMkLst>
          <pc:docMk/>
          <pc:sldMk cId="0" sldId="283"/>
        </pc:sldMkLst>
        <pc:spChg chg="mod">
          <ac:chgData name="Rachel Xie" userId="06c0980a-f352-4f29-9406-4c3264886e64" providerId="ADAL" clId="{C22B9910-22A5-4A8F-981C-9EF10C23A6AB}" dt="2022-11-16T07:18:30.572" v="0" actId="27636"/>
          <ac:spMkLst>
            <pc:docMk/>
            <pc:sldMk cId="0" sldId="283"/>
            <ac:spMk id="240" creationId="{00000000-0000-0000-0000-000000000000}"/>
          </ac:spMkLst>
        </pc:spChg>
      </pc:sldChg>
      <pc:sldChg chg="addSp delSp modSp add mod ord setBg">
        <pc:chgData name="Rachel Xie" userId="06c0980a-f352-4f29-9406-4c3264886e64" providerId="ADAL" clId="{C22B9910-22A5-4A8F-981C-9EF10C23A6AB}" dt="2022-11-16T11:47:06.136" v="1810" actId="5793"/>
        <pc:sldMkLst>
          <pc:docMk/>
          <pc:sldMk cId="2148479181" sldId="290"/>
        </pc:sldMkLst>
        <pc:spChg chg="mod ord">
          <ac:chgData name="Rachel Xie" userId="06c0980a-f352-4f29-9406-4c3264886e64" providerId="ADAL" clId="{C22B9910-22A5-4A8F-981C-9EF10C23A6AB}" dt="2022-11-16T11:47:06.136" v="1810" actId="5793"/>
          <ac:spMkLst>
            <pc:docMk/>
            <pc:sldMk cId="2148479181" sldId="290"/>
            <ac:spMk id="4" creationId="{4AAFE741-4DC0-A149-8D6C-EF32AF7C9DF3}"/>
          </ac:spMkLst>
        </pc:spChg>
        <pc:spChg chg="mod">
          <ac:chgData name="Rachel Xie" userId="06c0980a-f352-4f29-9406-4c3264886e64" providerId="ADAL" clId="{C22B9910-22A5-4A8F-981C-9EF10C23A6AB}" dt="2022-11-16T10:21:05.316" v="1091" actId="14100"/>
          <ac:spMkLst>
            <pc:docMk/>
            <pc:sldMk cId="2148479181" sldId="290"/>
            <ac:spMk id="116" creationId="{00000000-0000-0000-0000-000000000000}"/>
          </ac:spMkLst>
        </pc:spChg>
        <pc:spChg chg="add">
          <ac:chgData name="Rachel Xie" userId="06c0980a-f352-4f29-9406-4c3264886e64" providerId="ADAL" clId="{C22B9910-22A5-4A8F-981C-9EF10C23A6AB}" dt="2022-11-16T10:18:44.303" v="1071" actId="26606"/>
          <ac:spMkLst>
            <pc:docMk/>
            <pc:sldMk cId="2148479181" sldId="290"/>
            <ac:spMk id="121" creationId="{7C2DC10F-CD76-43DC-9E0B-CB291F740C0F}"/>
          </ac:spMkLst>
        </pc:spChg>
        <pc:spChg chg="add">
          <ac:chgData name="Rachel Xie" userId="06c0980a-f352-4f29-9406-4c3264886e64" providerId="ADAL" clId="{C22B9910-22A5-4A8F-981C-9EF10C23A6AB}" dt="2022-11-16T10:18:44.303" v="1071" actId="26606"/>
          <ac:spMkLst>
            <pc:docMk/>
            <pc:sldMk cId="2148479181" sldId="290"/>
            <ac:spMk id="123" creationId="{1C18170A-08B7-4230-A012-B24C20E39391}"/>
          </ac:spMkLst>
        </pc:spChg>
        <pc:spChg chg="add">
          <ac:chgData name="Rachel Xie" userId="06c0980a-f352-4f29-9406-4c3264886e64" providerId="ADAL" clId="{C22B9910-22A5-4A8F-981C-9EF10C23A6AB}" dt="2022-11-16T10:18:44.303" v="1071" actId="26606"/>
          <ac:spMkLst>
            <pc:docMk/>
            <pc:sldMk cId="2148479181" sldId="290"/>
            <ac:spMk id="127" creationId="{E5958DBC-F4DA-42A8-8C52-860179790ECD}"/>
          </ac:spMkLst>
        </pc:spChg>
        <pc:spChg chg="add">
          <ac:chgData name="Rachel Xie" userId="06c0980a-f352-4f29-9406-4c3264886e64" providerId="ADAL" clId="{C22B9910-22A5-4A8F-981C-9EF10C23A6AB}" dt="2022-11-16T10:18:44.303" v="1071" actId="26606"/>
          <ac:spMkLst>
            <pc:docMk/>
            <pc:sldMk cId="2148479181" sldId="290"/>
            <ac:spMk id="131" creationId="{51DDD252-D7C8-4CE5-9C61-D60D722BC217}"/>
          </ac:spMkLst>
        </pc:spChg>
        <pc:spChg chg="add">
          <ac:chgData name="Rachel Xie" userId="06c0980a-f352-4f29-9406-4c3264886e64" providerId="ADAL" clId="{C22B9910-22A5-4A8F-981C-9EF10C23A6AB}" dt="2022-11-16T10:18:44.303" v="1071" actId="26606"/>
          <ac:spMkLst>
            <pc:docMk/>
            <pc:sldMk cId="2148479181" sldId="290"/>
            <ac:spMk id="133" creationId="{2FBD75F5-C49C-4F6A-8D43-7A5939C23307}"/>
          </ac:spMkLst>
        </pc:spChg>
        <pc:picChg chg="add del mod">
          <ac:chgData name="Rachel Xie" userId="06c0980a-f352-4f29-9406-4c3264886e64" providerId="ADAL" clId="{C22B9910-22A5-4A8F-981C-9EF10C23A6AB}" dt="2022-11-16T07:24:38.807" v="34" actId="478"/>
          <ac:picMkLst>
            <pc:docMk/>
            <pc:sldMk cId="2148479181" sldId="290"/>
            <ac:picMk id="3" creationId="{DE104858-E110-A4E4-8DF2-C35CC7122E57}"/>
          </ac:picMkLst>
        </pc:picChg>
        <pc:picChg chg="add del mod">
          <ac:chgData name="Rachel Xie" userId="06c0980a-f352-4f29-9406-4c3264886e64" providerId="ADAL" clId="{C22B9910-22A5-4A8F-981C-9EF10C23A6AB}" dt="2022-11-16T10:08:18.190" v="979" actId="478"/>
          <ac:picMkLst>
            <pc:docMk/>
            <pc:sldMk cId="2148479181" sldId="290"/>
            <ac:picMk id="6" creationId="{A501DAEA-A415-AB98-19EA-B1570CDDB3F5}"/>
          </ac:picMkLst>
        </pc:picChg>
        <pc:picChg chg="add mod ord">
          <ac:chgData name="Rachel Xie" userId="06c0980a-f352-4f29-9406-4c3264886e64" providerId="ADAL" clId="{C22B9910-22A5-4A8F-981C-9EF10C23A6AB}" dt="2022-11-16T10:19:15.965" v="1080" actId="1076"/>
          <ac:picMkLst>
            <pc:docMk/>
            <pc:sldMk cId="2148479181" sldId="290"/>
            <ac:picMk id="8" creationId="{320C94BD-8266-FBAB-4B10-AEDA386456D9}"/>
          </ac:picMkLst>
        </pc:picChg>
        <pc:picChg chg="add mod">
          <ac:chgData name="Rachel Xie" userId="06c0980a-f352-4f29-9406-4c3264886e64" providerId="ADAL" clId="{C22B9910-22A5-4A8F-981C-9EF10C23A6AB}" dt="2022-11-16T10:19:21.006" v="1081" actId="1076"/>
          <ac:picMkLst>
            <pc:docMk/>
            <pc:sldMk cId="2148479181" sldId="290"/>
            <ac:picMk id="10" creationId="{4219F78D-BCD7-9891-CA32-1A407520D308}"/>
          </ac:picMkLst>
        </pc:picChg>
        <pc:cxnChg chg="add">
          <ac:chgData name="Rachel Xie" userId="06c0980a-f352-4f29-9406-4c3264886e64" providerId="ADAL" clId="{C22B9910-22A5-4A8F-981C-9EF10C23A6AB}" dt="2022-11-16T10:18:44.303" v="1071" actId="26606"/>
          <ac:cxnSpMkLst>
            <pc:docMk/>
            <pc:sldMk cId="2148479181" sldId="290"/>
            <ac:cxnSpMk id="125" creationId="{52188B95-E375-4977-9E9C-E28CE956F6EB}"/>
          </ac:cxnSpMkLst>
        </pc:cxnChg>
        <pc:cxnChg chg="add">
          <ac:chgData name="Rachel Xie" userId="06c0980a-f352-4f29-9406-4c3264886e64" providerId="ADAL" clId="{C22B9910-22A5-4A8F-981C-9EF10C23A6AB}" dt="2022-11-16T10:18:44.303" v="1071" actId="26606"/>
          <ac:cxnSpMkLst>
            <pc:docMk/>
            <pc:sldMk cId="2148479181" sldId="290"/>
            <ac:cxnSpMk id="129" creationId="{79FCC9A9-2031-4283-9B27-34B62BB7F305}"/>
          </ac:cxnSpMkLst>
        </pc:cxnChg>
      </pc:sldChg>
      <pc:sldChg chg="modSp mod">
        <pc:chgData name="Rachel Xie" userId="06c0980a-f352-4f29-9406-4c3264886e64" providerId="ADAL" clId="{C22B9910-22A5-4A8F-981C-9EF10C23A6AB}" dt="2022-11-16T07:22:09.802" v="13" actId="27636"/>
        <pc:sldMkLst>
          <pc:docMk/>
          <pc:sldMk cId="3321698563" sldId="291"/>
        </pc:sldMkLst>
        <pc:spChg chg="mod">
          <ac:chgData name="Rachel Xie" userId="06c0980a-f352-4f29-9406-4c3264886e64" providerId="ADAL" clId="{C22B9910-22A5-4A8F-981C-9EF10C23A6AB}" dt="2022-11-16T07:22:09.802" v="13" actId="27636"/>
          <ac:spMkLst>
            <pc:docMk/>
            <pc:sldMk cId="3321698563" sldId="291"/>
            <ac:spMk id="2" creationId="{F481108E-20D1-556D-D2AE-3437194CF2BF}"/>
          </ac:spMkLst>
        </pc:spChg>
      </pc:sldChg>
      <pc:sldChg chg="addSp delSp add del mod ord">
        <pc:chgData name="Rachel Xie" userId="06c0980a-f352-4f29-9406-4c3264886e64" providerId="ADAL" clId="{C22B9910-22A5-4A8F-981C-9EF10C23A6AB}" dt="2022-11-16T10:07:03.415" v="962" actId="47"/>
        <pc:sldMkLst>
          <pc:docMk/>
          <pc:sldMk cId="1053754879" sldId="292"/>
        </pc:sldMkLst>
        <pc:picChg chg="add del">
          <ac:chgData name="Rachel Xie" userId="06c0980a-f352-4f29-9406-4c3264886e64" providerId="ADAL" clId="{C22B9910-22A5-4A8F-981C-9EF10C23A6AB}" dt="2022-11-16T07:26:23.124" v="48" actId="21"/>
          <ac:picMkLst>
            <pc:docMk/>
            <pc:sldMk cId="1053754879" sldId="292"/>
            <ac:picMk id="3" creationId="{C83E697C-3DE8-D0D3-73D4-28409F081BB0}"/>
          </ac:picMkLst>
        </pc:picChg>
      </pc:sldChg>
      <pc:sldChg chg="addSp delSp modSp add mod ord setBg">
        <pc:chgData name="Rachel Xie" userId="06c0980a-f352-4f29-9406-4c3264886e64" providerId="ADAL" clId="{C22B9910-22A5-4A8F-981C-9EF10C23A6AB}" dt="2022-11-16T11:51:40.929" v="1856" actId="20577"/>
        <pc:sldMkLst>
          <pc:docMk/>
          <pc:sldMk cId="865837377" sldId="293"/>
        </pc:sldMkLst>
        <pc:spChg chg="mod">
          <ac:chgData name="Rachel Xie" userId="06c0980a-f352-4f29-9406-4c3264886e64" providerId="ADAL" clId="{C22B9910-22A5-4A8F-981C-9EF10C23A6AB}" dt="2022-11-16T10:24:30.366" v="1244" actId="20577"/>
          <ac:spMkLst>
            <pc:docMk/>
            <pc:sldMk cId="865837377" sldId="293"/>
            <ac:spMk id="4" creationId="{4AAFE741-4DC0-A149-8D6C-EF32AF7C9DF3}"/>
          </ac:spMkLst>
        </pc:spChg>
        <pc:spChg chg="add mod">
          <ac:chgData name="Rachel Xie" userId="06c0980a-f352-4f29-9406-4c3264886e64" providerId="ADAL" clId="{C22B9910-22A5-4A8F-981C-9EF10C23A6AB}" dt="2022-11-16T11:51:40.929" v="1856" actId="20577"/>
          <ac:spMkLst>
            <pc:docMk/>
            <pc:sldMk cId="865837377" sldId="293"/>
            <ac:spMk id="17" creationId="{F7B01CAE-826E-596D-FC2F-A4AD8FEAFCBC}"/>
          </ac:spMkLst>
        </pc:spChg>
        <pc:spChg chg="mod">
          <ac:chgData name="Rachel Xie" userId="06c0980a-f352-4f29-9406-4c3264886e64" providerId="ADAL" clId="{C22B9910-22A5-4A8F-981C-9EF10C23A6AB}" dt="2022-11-16T10:23:55.296" v="1224" actId="26606"/>
          <ac:spMkLst>
            <pc:docMk/>
            <pc:sldMk cId="865837377" sldId="293"/>
            <ac:spMk id="116" creationId="{00000000-0000-0000-0000-000000000000}"/>
          </ac:spMkLst>
        </pc:spChg>
        <pc:spChg chg="add">
          <ac:chgData name="Rachel Xie" userId="06c0980a-f352-4f29-9406-4c3264886e64" providerId="ADAL" clId="{C22B9910-22A5-4A8F-981C-9EF10C23A6AB}" dt="2022-11-16T10:23:55.296" v="1224" actId="26606"/>
          <ac:spMkLst>
            <pc:docMk/>
            <pc:sldMk cId="865837377" sldId="293"/>
            <ac:spMk id="121" creationId="{7C2DC10F-CD76-43DC-9E0B-CB291F740C0F}"/>
          </ac:spMkLst>
        </pc:spChg>
        <pc:spChg chg="add">
          <ac:chgData name="Rachel Xie" userId="06c0980a-f352-4f29-9406-4c3264886e64" providerId="ADAL" clId="{C22B9910-22A5-4A8F-981C-9EF10C23A6AB}" dt="2022-11-16T10:23:55.296" v="1224" actId="26606"/>
          <ac:spMkLst>
            <pc:docMk/>
            <pc:sldMk cId="865837377" sldId="293"/>
            <ac:spMk id="123" creationId="{1C18170A-08B7-4230-A012-B24C20E39391}"/>
          </ac:spMkLst>
        </pc:spChg>
        <pc:spChg chg="add">
          <ac:chgData name="Rachel Xie" userId="06c0980a-f352-4f29-9406-4c3264886e64" providerId="ADAL" clId="{C22B9910-22A5-4A8F-981C-9EF10C23A6AB}" dt="2022-11-16T10:23:55.296" v="1224" actId="26606"/>
          <ac:spMkLst>
            <pc:docMk/>
            <pc:sldMk cId="865837377" sldId="293"/>
            <ac:spMk id="127" creationId="{90F35747-2822-4D06-BE10-CD33AC6B09C1}"/>
          </ac:spMkLst>
        </pc:spChg>
        <pc:spChg chg="add">
          <ac:chgData name="Rachel Xie" userId="06c0980a-f352-4f29-9406-4c3264886e64" providerId="ADAL" clId="{C22B9910-22A5-4A8F-981C-9EF10C23A6AB}" dt="2022-11-16T10:23:55.296" v="1224" actId="26606"/>
          <ac:spMkLst>
            <pc:docMk/>
            <pc:sldMk cId="865837377" sldId="293"/>
            <ac:spMk id="129" creationId="{CC2C4466-5B1B-4361-B9D9-39ED9A8A3481}"/>
          </ac:spMkLst>
        </pc:spChg>
        <pc:spChg chg="add">
          <ac:chgData name="Rachel Xie" userId="06c0980a-f352-4f29-9406-4c3264886e64" providerId="ADAL" clId="{C22B9910-22A5-4A8F-981C-9EF10C23A6AB}" dt="2022-11-16T10:23:55.296" v="1224" actId="26606"/>
          <ac:spMkLst>
            <pc:docMk/>
            <pc:sldMk cId="865837377" sldId="293"/>
            <ac:spMk id="131" creationId="{FD745DAE-5A8A-44FA-937C-CD65CF7AE696}"/>
          </ac:spMkLst>
        </pc:spChg>
        <pc:spChg chg="add">
          <ac:chgData name="Rachel Xie" userId="06c0980a-f352-4f29-9406-4c3264886e64" providerId="ADAL" clId="{C22B9910-22A5-4A8F-981C-9EF10C23A6AB}" dt="2022-11-16T10:23:55.296" v="1224" actId="26606"/>
          <ac:spMkLst>
            <pc:docMk/>
            <pc:sldMk cId="865837377" sldId="293"/>
            <ac:spMk id="133" creationId="{67696AA1-B1DD-4C75-9AC1-69EE9F65FF96}"/>
          </ac:spMkLst>
        </pc:spChg>
        <pc:picChg chg="add del mod">
          <ac:chgData name="Rachel Xie" userId="06c0980a-f352-4f29-9406-4c3264886e64" providerId="ADAL" clId="{C22B9910-22A5-4A8F-981C-9EF10C23A6AB}" dt="2022-11-16T07:27:55.391" v="61" actId="478"/>
          <ac:picMkLst>
            <pc:docMk/>
            <pc:sldMk cId="865837377" sldId="293"/>
            <ac:picMk id="2" creationId="{404C2A3D-854B-0BA6-22AA-9A0FD0531DD1}"/>
          </ac:picMkLst>
        </pc:picChg>
        <pc:picChg chg="del">
          <ac:chgData name="Rachel Xie" userId="06c0980a-f352-4f29-9406-4c3264886e64" providerId="ADAL" clId="{C22B9910-22A5-4A8F-981C-9EF10C23A6AB}" dt="2022-11-16T07:26:19.715" v="47" actId="478"/>
          <ac:picMkLst>
            <pc:docMk/>
            <pc:sldMk cId="865837377" sldId="293"/>
            <ac:picMk id="3" creationId="{C83E697C-3DE8-D0D3-73D4-28409F081BB0}"/>
          </ac:picMkLst>
        </pc:picChg>
        <pc:picChg chg="add mod">
          <ac:chgData name="Rachel Xie" userId="06c0980a-f352-4f29-9406-4c3264886e64" providerId="ADAL" clId="{C22B9910-22A5-4A8F-981C-9EF10C23A6AB}" dt="2022-11-16T11:38:00.542" v="1610" actId="1076"/>
          <ac:picMkLst>
            <pc:docMk/>
            <pc:sldMk cId="865837377" sldId="293"/>
            <ac:picMk id="3" creationId="{DF54DA6B-EEF2-9F1B-F7DE-EC78375EEECE}"/>
          </ac:picMkLst>
        </pc:picChg>
        <pc:picChg chg="add mod">
          <ac:chgData name="Rachel Xie" userId="06c0980a-f352-4f29-9406-4c3264886e64" providerId="ADAL" clId="{C22B9910-22A5-4A8F-981C-9EF10C23A6AB}" dt="2022-11-16T11:38:24.426" v="1621" actId="1076"/>
          <ac:picMkLst>
            <pc:docMk/>
            <pc:sldMk cId="865837377" sldId="293"/>
            <ac:picMk id="5" creationId="{ED0913CC-B2F2-AB6A-3D7B-678B8E8F7DBF}"/>
          </ac:picMkLst>
        </pc:picChg>
        <pc:picChg chg="del">
          <ac:chgData name="Rachel Xie" userId="06c0980a-f352-4f29-9406-4c3264886e64" providerId="ADAL" clId="{C22B9910-22A5-4A8F-981C-9EF10C23A6AB}" dt="2022-11-16T07:26:25.056" v="49" actId="478"/>
          <ac:picMkLst>
            <pc:docMk/>
            <pc:sldMk cId="865837377" sldId="293"/>
            <ac:picMk id="6" creationId="{A501DAEA-A415-AB98-19EA-B1570CDDB3F5}"/>
          </ac:picMkLst>
        </pc:picChg>
        <pc:picChg chg="add del mod">
          <ac:chgData name="Rachel Xie" userId="06c0980a-f352-4f29-9406-4c3264886e64" providerId="ADAL" clId="{C22B9910-22A5-4A8F-981C-9EF10C23A6AB}" dt="2022-11-16T10:23:20.087" v="1217" actId="478"/>
          <ac:picMkLst>
            <pc:docMk/>
            <pc:sldMk cId="865837377" sldId="293"/>
            <ac:picMk id="7" creationId="{F686C508-A6C0-51B7-AB50-1BF71270E997}"/>
          </ac:picMkLst>
        </pc:picChg>
        <pc:picChg chg="del">
          <ac:chgData name="Rachel Xie" userId="06c0980a-f352-4f29-9406-4c3264886e64" providerId="ADAL" clId="{C22B9910-22A5-4A8F-981C-9EF10C23A6AB}" dt="2022-11-16T07:26:26.495" v="50" actId="478"/>
          <ac:picMkLst>
            <pc:docMk/>
            <pc:sldMk cId="865837377" sldId="293"/>
            <ac:picMk id="8" creationId="{320C94BD-8266-FBAB-4B10-AEDA386456D9}"/>
          </ac:picMkLst>
        </pc:picChg>
        <pc:picChg chg="add del mod">
          <ac:chgData name="Rachel Xie" userId="06c0980a-f352-4f29-9406-4c3264886e64" providerId="ADAL" clId="{C22B9910-22A5-4A8F-981C-9EF10C23A6AB}" dt="2022-11-16T11:37:52.725" v="1606" actId="478"/>
          <ac:picMkLst>
            <pc:docMk/>
            <pc:sldMk cId="865837377" sldId="293"/>
            <ac:picMk id="10" creationId="{CB6E78F5-D130-C578-9AB1-099068D9E16B}"/>
          </ac:picMkLst>
        </pc:picChg>
        <pc:picChg chg="add del mod">
          <ac:chgData name="Rachel Xie" userId="06c0980a-f352-4f29-9406-4c3264886e64" providerId="ADAL" clId="{C22B9910-22A5-4A8F-981C-9EF10C23A6AB}" dt="2022-11-16T11:38:08.959" v="1612" actId="478"/>
          <ac:picMkLst>
            <pc:docMk/>
            <pc:sldMk cId="865837377" sldId="293"/>
            <ac:picMk id="12" creationId="{4508DE31-5F0B-10F6-EA81-B5038A4DA285}"/>
          </ac:picMkLst>
        </pc:picChg>
        <pc:picChg chg="add del mod">
          <ac:chgData name="Rachel Xie" userId="06c0980a-f352-4f29-9406-4c3264886e64" providerId="ADAL" clId="{C22B9910-22A5-4A8F-981C-9EF10C23A6AB}" dt="2022-11-16T10:23:19.495" v="1216" actId="478"/>
          <ac:picMkLst>
            <pc:docMk/>
            <pc:sldMk cId="865837377" sldId="293"/>
            <ac:picMk id="14" creationId="{DFE6DB49-BCAA-E876-D2F8-EB907F040566}"/>
          </ac:picMkLst>
        </pc:picChg>
        <pc:picChg chg="add">
          <ac:chgData name="Rachel Xie" userId="06c0980a-f352-4f29-9406-4c3264886e64" providerId="ADAL" clId="{C22B9910-22A5-4A8F-981C-9EF10C23A6AB}" dt="2022-11-16T07:29:41.529" v="127" actId="22"/>
          <ac:picMkLst>
            <pc:docMk/>
            <pc:sldMk cId="865837377" sldId="293"/>
            <ac:picMk id="16" creationId="{185BCC51-974E-1B12-0084-FE1BBAE6CA19}"/>
          </ac:picMkLst>
        </pc:picChg>
        <pc:cxnChg chg="add">
          <ac:chgData name="Rachel Xie" userId="06c0980a-f352-4f29-9406-4c3264886e64" providerId="ADAL" clId="{C22B9910-22A5-4A8F-981C-9EF10C23A6AB}" dt="2022-11-16T10:23:55.296" v="1224" actId="26606"/>
          <ac:cxnSpMkLst>
            <pc:docMk/>
            <pc:sldMk cId="865837377" sldId="293"/>
            <ac:cxnSpMk id="125" creationId="{52188B95-E375-4977-9E9C-E28CE956F6EB}"/>
          </ac:cxnSpMkLst>
        </pc:cxnChg>
      </pc:sldChg>
      <pc:sldChg chg="ord">
        <pc:chgData name="Rachel Xie" userId="06c0980a-f352-4f29-9406-4c3264886e64" providerId="ADAL" clId="{C22B9910-22A5-4A8F-981C-9EF10C23A6AB}" dt="2022-11-16T10:06:03.374" v="951"/>
        <pc:sldMkLst>
          <pc:docMk/>
          <pc:sldMk cId="2980384619" sldId="296"/>
        </pc:sldMkLst>
      </pc:sldChg>
      <pc:sldChg chg="modSp mod ord">
        <pc:chgData name="Rachel Xie" userId="06c0980a-f352-4f29-9406-4c3264886e64" providerId="ADAL" clId="{C22B9910-22A5-4A8F-981C-9EF10C23A6AB}" dt="2022-11-16T12:10:41.733" v="1894" actId="20577"/>
        <pc:sldMkLst>
          <pc:docMk/>
          <pc:sldMk cId="2245235925" sldId="297"/>
        </pc:sldMkLst>
        <pc:spChg chg="mod">
          <ac:chgData name="Rachel Xie" userId="06c0980a-f352-4f29-9406-4c3264886e64" providerId="ADAL" clId="{C22B9910-22A5-4A8F-981C-9EF10C23A6AB}" dt="2022-11-16T12:10:41.733" v="1894" actId="20577"/>
          <ac:spMkLst>
            <pc:docMk/>
            <pc:sldMk cId="2245235925" sldId="297"/>
            <ac:spMk id="3" creationId="{8D1406F8-EBE4-A31D-FCC6-89E7C97762A1}"/>
          </ac:spMkLst>
        </pc:spChg>
      </pc:sldChg>
      <pc:sldChg chg="addSp delSp modSp add mod ord">
        <pc:chgData name="Rachel Xie" userId="06c0980a-f352-4f29-9406-4c3264886e64" providerId="ADAL" clId="{C22B9910-22A5-4A8F-981C-9EF10C23A6AB}" dt="2022-11-16T11:51:15.345" v="1850" actId="20577"/>
        <pc:sldMkLst>
          <pc:docMk/>
          <pc:sldMk cId="3233993777" sldId="298"/>
        </pc:sldMkLst>
        <pc:spChg chg="mod">
          <ac:chgData name="Rachel Xie" userId="06c0980a-f352-4f29-9406-4c3264886e64" providerId="ADAL" clId="{C22B9910-22A5-4A8F-981C-9EF10C23A6AB}" dt="2022-11-16T11:50:31.966" v="1840" actId="20577"/>
          <ac:spMkLst>
            <pc:docMk/>
            <pc:sldMk cId="3233993777" sldId="298"/>
            <ac:spMk id="2" creationId="{9716E4B5-06E3-64E5-3B69-476675B7C2C5}"/>
          </ac:spMkLst>
        </pc:spChg>
        <pc:spChg chg="del">
          <ac:chgData name="Rachel Xie" userId="06c0980a-f352-4f29-9406-4c3264886e64" providerId="ADAL" clId="{C22B9910-22A5-4A8F-981C-9EF10C23A6AB}" dt="2022-11-16T09:22:37.432" v="148" actId="478"/>
          <ac:spMkLst>
            <pc:docMk/>
            <pc:sldMk cId="3233993777" sldId="298"/>
            <ac:spMk id="3" creationId="{8D1406F8-EBE4-A31D-FCC6-89E7C97762A1}"/>
          </ac:spMkLst>
        </pc:spChg>
        <pc:spChg chg="add mod">
          <ac:chgData name="Rachel Xie" userId="06c0980a-f352-4f29-9406-4c3264886e64" providerId="ADAL" clId="{C22B9910-22A5-4A8F-981C-9EF10C23A6AB}" dt="2022-11-16T11:51:15.345" v="1850" actId="20577"/>
          <ac:spMkLst>
            <pc:docMk/>
            <pc:sldMk cId="3233993777" sldId="298"/>
            <ac:spMk id="6" creationId="{B25205FA-EBC6-B6C2-9CFE-56F91BAE904A}"/>
          </ac:spMkLst>
        </pc:spChg>
        <pc:picChg chg="del">
          <ac:chgData name="Rachel Xie" userId="06c0980a-f352-4f29-9406-4c3264886e64" providerId="ADAL" clId="{C22B9910-22A5-4A8F-981C-9EF10C23A6AB}" dt="2022-11-16T09:22:27.745" v="135" actId="478"/>
          <ac:picMkLst>
            <pc:docMk/>
            <pc:sldMk cId="3233993777" sldId="298"/>
            <ac:picMk id="5" creationId="{014528A4-16A9-2F21-8107-051AD18E06E1}"/>
          </ac:picMkLst>
        </pc:picChg>
        <pc:picChg chg="add mod">
          <ac:chgData name="Rachel Xie" userId="06c0980a-f352-4f29-9406-4c3264886e64" providerId="ADAL" clId="{C22B9910-22A5-4A8F-981C-9EF10C23A6AB}" dt="2022-11-16T10:03:08.726" v="939" actId="1076"/>
          <ac:picMkLst>
            <pc:docMk/>
            <pc:sldMk cId="3233993777" sldId="298"/>
            <ac:picMk id="8" creationId="{FDBADD13-453C-0F43-2A24-06899FA0B87A}"/>
          </ac:picMkLst>
        </pc:picChg>
        <pc:picChg chg="add mod">
          <ac:chgData name="Rachel Xie" userId="06c0980a-f352-4f29-9406-4c3264886e64" providerId="ADAL" clId="{C22B9910-22A5-4A8F-981C-9EF10C23A6AB}" dt="2022-11-16T10:03:16.965" v="941" actId="1076"/>
          <ac:picMkLst>
            <pc:docMk/>
            <pc:sldMk cId="3233993777" sldId="298"/>
            <ac:picMk id="10" creationId="{8ED20834-22A3-F9CD-5DBB-4395904268A9}"/>
          </ac:picMkLst>
        </pc:picChg>
        <pc:picChg chg="add mod">
          <ac:chgData name="Rachel Xie" userId="06c0980a-f352-4f29-9406-4c3264886e64" providerId="ADAL" clId="{C22B9910-22A5-4A8F-981C-9EF10C23A6AB}" dt="2022-11-16T10:48:18.734" v="1605" actId="1076"/>
          <ac:picMkLst>
            <pc:docMk/>
            <pc:sldMk cId="3233993777" sldId="298"/>
            <ac:picMk id="12" creationId="{194EA163-FAF6-F33F-034D-F2E8CB5E8919}"/>
          </ac:picMkLst>
        </pc:picChg>
        <pc:picChg chg="add mod">
          <ac:chgData name="Rachel Xie" userId="06c0980a-f352-4f29-9406-4c3264886e64" providerId="ADAL" clId="{C22B9910-22A5-4A8F-981C-9EF10C23A6AB}" dt="2022-11-16T10:48:09.821" v="1603" actId="1076"/>
          <ac:picMkLst>
            <pc:docMk/>
            <pc:sldMk cId="3233993777" sldId="298"/>
            <ac:picMk id="14" creationId="{90EF2580-1A55-466C-B2A7-DC7DA9BBA925}"/>
          </ac:picMkLst>
        </pc:picChg>
      </pc:sldChg>
      <pc:sldChg chg="modSp mod">
        <pc:chgData name="Rachel Xie" userId="06c0980a-f352-4f29-9406-4c3264886e64" providerId="ADAL" clId="{C22B9910-22A5-4A8F-981C-9EF10C23A6AB}" dt="2022-11-16T10:04:37.909" v="947" actId="27636"/>
        <pc:sldMkLst>
          <pc:docMk/>
          <pc:sldMk cId="2438777513" sldId="299"/>
        </pc:sldMkLst>
        <pc:spChg chg="mod">
          <ac:chgData name="Rachel Xie" userId="06c0980a-f352-4f29-9406-4c3264886e64" providerId="ADAL" clId="{C22B9910-22A5-4A8F-981C-9EF10C23A6AB}" dt="2022-11-16T10:04:37.909" v="947" actId="27636"/>
          <ac:spMkLst>
            <pc:docMk/>
            <pc:sldMk cId="2438777513" sldId="299"/>
            <ac:spMk id="2" creationId="{99CEEFC2-3A86-72BA-5EA1-97CC17E4AB2C}"/>
          </ac:spMkLst>
        </pc:spChg>
      </pc:sldChg>
    </pc:docChg>
  </pc:docChgLst>
  <pc:docChgLst>
    <pc:chgData name="Tim Zhang" userId="S::z5272579@ad.unsw.edu.au::ad4428c8-fb01-4114-9579-debcae4f5761" providerId="AD" clId="Web-{0D94F0EC-1C50-4A78-AB5C-8275E7B5F009}"/>
    <pc:docChg chg="modSld sldOrd">
      <pc:chgData name="Tim Zhang" userId="S::z5272579@ad.unsw.edu.au::ad4428c8-fb01-4114-9579-debcae4f5761" providerId="AD" clId="Web-{0D94F0EC-1C50-4A78-AB5C-8275E7B5F009}" dt="2022-11-16T08:41:38.162" v="9" actId="20577"/>
      <pc:docMkLst>
        <pc:docMk/>
      </pc:docMkLst>
      <pc:sldChg chg="modSp ord">
        <pc:chgData name="Tim Zhang" userId="S::z5272579@ad.unsw.edu.au::ad4428c8-fb01-4114-9579-debcae4f5761" providerId="AD" clId="Web-{0D94F0EC-1C50-4A78-AB5C-8275E7B5F009}" dt="2022-11-16T08:41:22.349" v="6" actId="20577"/>
        <pc:sldMkLst>
          <pc:docMk/>
          <pc:sldMk cId="318971210" sldId="285"/>
        </pc:sldMkLst>
        <pc:spChg chg="mod">
          <ac:chgData name="Tim Zhang" userId="S::z5272579@ad.unsw.edu.au::ad4428c8-fb01-4114-9579-debcae4f5761" providerId="AD" clId="Web-{0D94F0EC-1C50-4A78-AB5C-8275E7B5F009}" dt="2022-11-16T08:41:22.349" v="6" actId="20577"/>
          <ac:spMkLst>
            <pc:docMk/>
            <pc:sldMk cId="318971210" sldId="285"/>
            <ac:spMk id="2" creationId="{6B27AA44-4E5C-8149-A38E-377F5A5FE44D}"/>
          </ac:spMkLst>
        </pc:spChg>
        <pc:picChg chg="mod">
          <ac:chgData name="Tim Zhang" userId="S::z5272579@ad.unsw.edu.au::ad4428c8-fb01-4114-9579-debcae4f5761" providerId="AD" clId="Web-{0D94F0EC-1C50-4A78-AB5C-8275E7B5F009}" dt="2022-11-16T07:18:00.278" v="3" actId="1076"/>
          <ac:picMkLst>
            <pc:docMk/>
            <pc:sldMk cId="318971210" sldId="285"/>
            <ac:picMk id="5" creationId="{0B5F0137-E541-8E00-DC68-B8BE07DD9017}"/>
          </ac:picMkLst>
        </pc:picChg>
      </pc:sldChg>
      <pc:sldChg chg="modSp ord">
        <pc:chgData name="Tim Zhang" userId="S::z5272579@ad.unsw.edu.au::ad4428c8-fb01-4114-9579-debcae4f5761" providerId="AD" clId="Web-{0D94F0EC-1C50-4A78-AB5C-8275E7B5F009}" dt="2022-11-16T08:41:38.162" v="9" actId="20577"/>
        <pc:sldMkLst>
          <pc:docMk/>
          <pc:sldMk cId="289324325" sldId="289"/>
        </pc:sldMkLst>
        <pc:spChg chg="mod">
          <ac:chgData name="Tim Zhang" userId="S::z5272579@ad.unsw.edu.au::ad4428c8-fb01-4114-9579-debcae4f5761" providerId="AD" clId="Web-{0D94F0EC-1C50-4A78-AB5C-8275E7B5F009}" dt="2022-11-16T08:41:38.162" v="9" actId="20577"/>
          <ac:spMkLst>
            <pc:docMk/>
            <pc:sldMk cId="289324325" sldId="289"/>
            <ac:spMk id="2" creationId="{60BCF59F-1803-E828-D178-91AAF17938FD}"/>
          </ac:spMkLst>
        </pc:spChg>
      </pc:sldChg>
    </pc:docChg>
  </pc:docChgLst>
  <pc:docChgLst>
    <pc:chgData name="Zhaoyan Liu" userId="S::z5271698@ad.unsw.edu.au::ffd5acf6-0e6f-4873-83b7-826151b9c3dc" providerId="AD" clId="Web-{F1BC39AD-CE85-4F39-86EE-96DA4738927C}"/>
    <pc:docChg chg="delSld modSld">
      <pc:chgData name="Zhaoyan Liu" userId="S::z5271698@ad.unsw.edu.au::ffd5acf6-0e6f-4873-83b7-826151b9c3dc" providerId="AD" clId="Web-{F1BC39AD-CE85-4F39-86EE-96DA4738927C}" dt="2022-11-17T04:40:26.711" v="9"/>
      <pc:docMkLst>
        <pc:docMk/>
      </pc:docMkLst>
      <pc:sldChg chg="del">
        <pc:chgData name="Zhaoyan Liu" userId="S::z5271698@ad.unsw.edu.au::ffd5acf6-0e6f-4873-83b7-826151b9c3dc" providerId="AD" clId="Web-{F1BC39AD-CE85-4F39-86EE-96DA4738927C}" dt="2022-11-17T04:39:48.288" v="0"/>
        <pc:sldMkLst>
          <pc:docMk/>
          <pc:sldMk cId="0" sldId="260"/>
        </pc:sldMkLst>
      </pc:sldChg>
      <pc:sldChg chg="del">
        <pc:chgData name="Zhaoyan Liu" userId="S::z5271698@ad.unsw.edu.au::ffd5acf6-0e6f-4873-83b7-826151b9c3dc" providerId="AD" clId="Web-{F1BC39AD-CE85-4F39-86EE-96DA4738927C}" dt="2022-11-17T04:40:26.711" v="9"/>
        <pc:sldMkLst>
          <pc:docMk/>
          <pc:sldMk cId="0" sldId="272"/>
        </pc:sldMkLst>
      </pc:sldChg>
      <pc:sldChg chg="modSp">
        <pc:chgData name="Zhaoyan Liu" userId="S::z5271698@ad.unsw.edu.au::ffd5acf6-0e6f-4873-83b7-826151b9c3dc" providerId="AD" clId="Web-{F1BC39AD-CE85-4F39-86EE-96DA4738927C}" dt="2022-11-17T04:40:23.493" v="8" actId="20577"/>
        <pc:sldMkLst>
          <pc:docMk/>
          <pc:sldMk cId="0" sldId="280"/>
        </pc:sldMkLst>
        <pc:spChg chg="mod">
          <ac:chgData name="Zhaoyan Liu" userId="S::z5271698@ad.unsw.edu.au::ffd5acf6-0e6f-4873-83b7-826151b9c3dc" providerId="AD" clId="Web-{F1BC39AD-CE85-4F39-86EE-96DA4738927C}" dt="2022-11-17T04:40:23.493" v="8" actId="20577"/>
          <ac:spMkLst>
            <pc:docMk/>
            <pc:sldMk cId="0" sldId="280"/>
            <ac:spMk id="222" creationId="{00000000-0000-0000-0000-000000000000}"/>
          </ac:spMkLst>
        </pc:spChg>
      </pc:sldChg>
    </pc:docChg>
  </pc:docChgLst>
  <pc:docChgLst>
    <pc:chgData name="Zhaoyan Liu" userId="S::z5271698@ad.unsw.edu.au::ffd5acf6-0e6f-4873-83b7-826151b9c3dc" providerId="AD" clId="Web-{F4908797-ACC9-472C-A606-F5DCB0C8C2A6}"/>
    <pc:docChg chg="delSld">
      <pc:chgData name="Zhaoyan Liu" userId="S::z5271698@ad.unsw.edu.au::ffd5acf6-0e6f-4873-83b7-826151b9c3dc" providerId="AD" clId="Web-{F4908797-ACC9-472C-A606-F5DCB0C8C2A6}" dt="2022-11-14T10:10:44.365" v="5"/>
      <pc:docMkLst>
        <pc:docMk/>
      </pc:docMkLst>
      <pc:sldChg chg="del">
        <pc:chgData name="Zhaoyan Liu" userId="S::z5271698@ad.unsw.edu.au::ffd5acf6-0e6f-4873-83b7-826151b9c3dc" providerId="AD" clId="Web-{F4908797-ACC9-472C-A606-F5DCB0C8C2A6}" dt="2022-11-14T10:10:31.740" v="4"/>
        <pc:sldMkLst>
          <pc:docMk/>
          <pc:sldMk cId="0" sldId="273"/>
        </pc:sldMkLst>
      </pc:sldChg>
      <pc:sldChg chg="del">
        <pc:chgData name="Zhaoyan Liu" userId="S::z5271698@ad.unsw.edu.au::ffd5acf6-0e6f-4873-83b7-826151b9c3dc" providerId="AD" clId="Web-{F4908797-ACC9-472C-A606-F5DCB0C8C2A6}" dt="2022-11-14T10:10:23.255" v="3"/>
        <pc:sldMkLst>
          <pc:docMk/>
          <pc:sldMk cId="0" sldId="275"/>
        </pc:sldMkLst>
      </pc:sldChg>
      <pc:sldChg chg="del">
        <pc:chgData name="Zhaoyan Liu" userId="S::z5271698@ad.unsw.edu.au::ffd5acf6-0e6f-4873-83b7-826151b9c3dc" providerId="AD" clId="Web-{F4908797-ACC9-472C-A606-F5DCB0C8C2A6}" dt="2022-11-14T10:10:21.177" v="2"/>
        <pc:sldMkLst>
          <pc:docMk/>
          <pc:sldMk cId="0" sldId="277"/>
        </pc:sldMkLst>
      </pc:sldChg>
      <pc:sldChg chg="del">
        <pc:chgData name="Zhaoyan Liu" userId="S::z5271698@ad.unsw.edu.au::ffd5acf6-0e6f-4873-83b7-826151b9c3dc" providerId="AD" clId="Web-{F4908797-ACC9-472C-A606-F5DCB0C8C2A6}" dt="2022-11-14T10:10:20.131" v="1"/>
        <pc:sldMkLst>
          <pc:docMk/>
          <pc:sldMk cId="0" sldId="278"/>
        </pc:sldMkLst>
      </pc:sldChg>
      <pc:sldChg chg="del">
        <pc:chgData name="Zhaoyan Liu" userId="S::z5271698@ad.unsw.edu.au::ffd5acf6-0e6f-4873-83b7-826151b9c3dc" providerId="AD" clId="Web-{F4908797-ACC9-472C-A606-F5DCB0C8C2A6}" dt="2022-11-14T10:10:19.052" v="0"/>
        <pc:sldMkLst>
          <pc:docMk/>
          <pc:sldMk cId="0" sldId="279"/>
        </pc:sldMkLst>
      </pc:sldChg>
      <pc:sldChg chg="del">
        <pc:chgData name="Zhaoyan Liu" userId="S::z5271698@ad.unsw.edu.au::ffd5acf6-0e6f-4873-83b7-826151b9c3dc" providerId="AD" clId="Web-{F4908797-ACC9-472C-A606-F5DCB0C8C2A6}" dt="2022-11-14T10:10:44.365" v="5"/>
        <pc:sldMkLst>
          <pc:docMk/>
          <pc:sldMk cId="0" sldId="282"/>
        </pc:sldMkLst>
      </pc:sldChg>
    </pc:docChg>
  </pc:docChgLst>
  <pc:docChgLst>
    <pc:chgData name="Zhao Huang" userId="S::z5285206@ad.unsw.edu.au::d960709b-ebea-4b4c-ac7c-3990935bf0a5" providerId="AD" clId="Web-{686EDF7F-C133-4548-9940-B9B598BCE6F0}"/>
    <pc:docChg chg="modSld">
      <pc:chgData name="Zhao Huang" userId="S::z5285206@ad.unsw.edu.au::d960709b-ebea-4b4c-ac7c-3990935bf0a5" providerId="AD" clId="Web-{686EDF7F-C133-4548-9940-B9B598BCE6F0}" dt="2022-11-17T04:04:46.036" v="197" actId="20577"/>
      <pc:docMkLst>
        <pc:docMk/>
      </pc:docMkLst>
      <pc:sldChg chg="modSp">
        <pc:chgData name="Zhao Huang" userId="S::z5285206@ad.unsw.edu.au::d960709b-ebea-4b4c-ac7c-3990935bf0a5" providerId="AD" clId="Web-{686EDF7F-C133-4548-9940-B9B598BCE6F0}" dt="2022-11-17T04:04:46.036" v="197" actId="20577"/>
        <pc:sldMkLst>
          <pc:docMk/>
          <pc:sldMk cId="0" sldId="263"/>
        </pc:sldMkLst>
        <pc:spChg chg="mod">
          <ac:chgData name="Zhao Huang" userId="S::z5285206@ad.unsw.edu.au::d960709b-ebea-4b4c-ac7c-3990935bf0a5" providerId="AD" clId="Web-{686EDF7F-C133-4548-9940-B9B598BCE6F0}" dt="2022-11-17T04:04:46.036" v="197" actId="20577"/>
          <ac:spMkLst>
            <pc:docMk/>
            <pc:sldMk cId="0" sldId="263"/>
            <ac:spMk id="3" creationId="{64C5AB88-DE76-92AC-838D-A65363029647}"/>
          </ac:spMkLst>
        </pc:spChg>
      </pc:sldChg>
      <pc:sldChg chg="modSp">
        <pc:chgData name="Zhao Huang" userId="S::z5285206@ad.unsw.edu.au::d960709b-ebea-4b4c-ac7c-3990935bf0a5" providerId="AD" clId="Web-{686EDF7F-C133-4548-9940-B9B598BCE6F0}" dt="2022-11-17T03:52:33.355" v="90"/>
        <pc:sldMkLst>
          <pc:docMk/>
          <pc:sldMk cId="0" sldId="280"/>
        </pc:sldMkLst>
        <pc:graphicFrameChg chg="mod modGraphic">
          <ac:chgData name="Zhao Huang" userId="S::z5285206@ad.unsw.edu.au::d960709b-ebea-4b4c-ac7c-3990935bf0a5" providerId="AD" clId="Web-{686EDF7F-C133-4548-9940-B9B598BCE6F0}" dt="2022-11-17T03:52:33.355" v="90"/>
          <ac:graphicFrameMkLst>
            <pc:docMk/>
            <pc:sldMk cId="0" sldId="280"/>
            <ac:graphicFrameMk id="2" creationId="{B8CED070-645B-6F56-4EFD-C81A35E38A6F}"/>
          </ac:graphicFrameMkLst>
        </pc:graphicFrameChg>
      </pc:sldChg>
      <pc:sldChg chg="modSp">
        <pc:chgData name="Zhao Huang" userId="S::z5285206@ad.unsw.edu.au::d960709b-ebea-4b4c-ac7c-3990935bf0a5" providerId="AD" clId="Web-{686EDF7F-C133-4548-9940-B9B598BCE6F0}" dt="2022-11-17T04:00:52.231" v="189" actId="20577"/>
        <pc:sldMkLst>
          <pc:docMk/>
          <pc:sldMk cId="1260497034" sldId="286"/>
        </pc:sldMkLst>
        <pc:spChg chg="mod">
          <ac:chgData name="Zhao Huang" userId="S::z5285206@ad.unsw.edu.au::d960709b-ebea-4b4c-ac7c-3990935bf0a5" providerId="AD" clId="Web-{686EDF7F-C133-4548-9940-B9B598BCE6F0}" dt="2022-11-17T04:00:52.231" v="189" actId="20577"/>
          <ac:spMkLst>
            <pc:docMk/>
            <pc:sldMk cId="1260497034" sldId="286"/>
            <ac:spMk id="2" creationId="{221EB66C-E4CF-AF47-A88C-862CF754823D}"/>
          </ac:spMkLst>
        </pc:spChg>
      </pc:sldChg>
      <pc:sldChg chg="addSp delSp modSp">
        <pc:chgData name="Zhao Huang" userId="S::z5285206@ad.unsw.edu.au::d960709b-ebea-4b4c-ac7c-3990935bf0a5" providerId="AD" clId="Web-{686EDF7F-C133-4548-9940-B9B598BCE6F0}" dt="2022-11-17T03:58:36.101" v="187"/>
        <pc:sldMkLst>
          <pc:docMk/>
          <pc:sldMk cId="3321698563" sldId="291"/>
        </pc:sldMkLst>
        <pc:graphicFrameChg chg="mod modGraphic">
          <ac:chgData name="Zhao Huang" userId="S::z5285206@ad.unsw.edu.au::d960709b-ebea-4b4c-ac7c-3990935bf0a5" providerId="AD" clId="Web-{686EDF7F-C133-4548-9940-B9B598BCE6F0}" dt="2022-11-17T03:58:36.101" v="187"/>
          <ac:graphicFrameMkLst>
            <pc:docMk/>
            <pc:sldMk cId="3321698563" sldId="291"/>
            <ac:graphicFrameMk id="16" creationId="{96519ECA-12B7-801E-5805-B68D1F11436A}"/>
          </ac:graphicFrameMkLst>
        </pc:graphicFrameChg>
        <pc:picChg chg="add mod ord">
          <ac:chgData name="Zhao Huang" userId="S::z5285206@ad.unsw.edu.au::d960709b-ebea-4b4c-ac7c-3990935bf0a5" providerId="AD" clId="Web-{686EDF7F-C133-4548-9940-B9B598BCE6F0}" dt="2022-11-17T03:57:53.788" v="132" actId="1076"/>
          <ac:picMkLst>
            <pc:docMk/>
            <pc:sldMk cId="3321698563" sldId="291"/>
            <ac:picMk id="2" creationId="{C50BAF81-1FB5-57D2-27C5-543122CABED6}"/>
          </ac:picMkLst>
        </pc:picChg>
        <pc:picChg chg="del">
          <ac:chgData name="Zhao Huang" userId="S::z5285206@ad.unsw.edu.au::d960709b-ebea-4b4c-ac7c-3990935bf0a5" providerId="AD" clId="Web-{686EDF7F-C133-4548-9940-B9B598BCE6F0}" dt="2022-11-17T03:56:54.411" v="117"/>
          <ac:picMkLst>
            <pc:docMk/>
            <pc:sldMk cId="3321698563" sldId="291"/>
            <ac:picMk id="11" creationId="{D92494F8-4943-6851-5C1E-B8B8FF16D924}"/>
          </ac:picMkLst>
        </pc:picChg>
      </pc:sldChg>
      <pc:sldChg chg="addSp delSp modSp mod setBg">
        <pc:chgData name="Zhao Huang" userId="S::z5285206@ad.unsw.edu.au::d960709b-ebea-4b4c-ac7c-3990935bf0a5" providerId="AD" clId="Web-{686EDF7F-C133-4548-9940-B9B598BCE6F0}" dt="2022-11-17T03:52:17.745" v="72" actId="20577"/>
        <pc:sldMkLst>
          <pc:docMk/>
          <pc:sldMk cId="2211813056" sldId="294"/>
        </pc:sldMkLst>
        <pc:spChg chg="mod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7" creationId="{2C6BEEDF-2797-3977-62B5-7268F7BAC9EF}"/>
          </ac:spMkLst>
        </pc:spChg>
        <pc:spChg chg="mod ord">
          <ac:chgData name="Zhao Huang" userId="S::z5285206@ad.unsw.edu.au::d960709b-ebea-4b4c-ac7c-3990935bf0a5" providerId="AD" clId="Web-{686EDF7F-C133-4548-9940-B9B598BCE6F0}" dt="2022-11-17T03:52:17.745" v="72" actId="20577"/>
          <ac:spMkLst>
            <pc:docMk/>
            <pc:sldMk cId="2211813056" sldId="294"/>
            <ac:spMk id="11" creationId="{5743CB06-6459-DC03-9A38-1CF865B85913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18" creationId="{0182F701-1D9A-4047-A9CA-73A707EA0A14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20" creationId="{FD46288E-4C86-4ADB-893C-3C29FDE84B5B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24" creationId="{151FCA92-37FC-419D-880C-DEE030371675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26" creationId="{49F734FC-80ED-4400-9FB7-5800EE74AE4C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28" creationId="{F54C209B-0440-412E-BEBF-D8694B5A0A76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32" creationId="{FDA25563-C462-4DA6-BB84-8243A6C7DF68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34" creationId="{64044755-AC7C-421A-B935-8BA9A23F876E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36" creationId="{82225A9B-20AD-4869-96C9-770E8E704594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35.101" v="43"/>
          <ac:spMkLst>
            <pc:docMk/>
            <pc:sldMk cId="2211813056" sldId="294"/>
            <ac:spMk id="38" creationId="{514D5E4E-F019-44AF-AF49-8FBBFBBE6B18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43" creationId="{0182F701-1D9A-4047-A9CA-73A707EA0A14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45" creationId="{FD46288E-4C86-4ADB-893C-3C29FDE84B5B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49" creationId="{72C68451-C4CB-4C4D-93E5-947CC9B0FC88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51" creationId="{E6CB3857-9381-42C9-810F-3DBD20581C9D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53" creationId="{6FE87080-9C7B-430B-8D46-C8E6AEE45CAE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55" creationId="{01CD223A-6BBA-417E-A1D0-E5C195A6C7F4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59" creationId="{3419974A-3967-488F-A5AD-DFAA45CA622E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61" creationId="{A37B7074-D65F-4811-A596-29202DC472C7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63" creationId="{6BE05B35-DAAF-4F54-B4CC-ED1C93F5760D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50:27.538" v="38"/>
          <ac:spMkLst>
            <pc:docMk/>
            <pc:sldMk cId="2211813056" sldId="294"/>
            <ac:spMk id="65" creationId="{0BA95580-1D63-49F5-8878-136B91CE3BF0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49:59.709" v="22"/>
          <ac:spMkLst>
            <pc:docMk/>
            <pc:sldMk cId="2211813056" sldId="294"/>
            <ac:spMk id="70" creationId="{7C2DC10F-CD76-43DC-9E0B-CB291F740C0F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49:59.709" v="22"/>
          <ac:spMkLst>
            <pc:docMk/>
            <pc:sldMk cId="2211813056" sldId="294"/>
            <ac:spMk id="72" creationId="{1C18170A-08B7-4230-A012-B24C20E39391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49:59.709" v="22"/>
          <ac:spMkLst>
            <pc:docMk/>
            <pc:sldMk cId="2211813056" sldId="294"/>
            <ac:spMk id="76" creationId="{E5958DBC-F4DA-42A8-8C52-860179790ECD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49:59.709" v="22"/>
          <ac:spMkLst>
            <pc:docMk/>
            <pc:sldMk cId="2211813056" sldId="294"/>
            <ac:spMk id="80" creationId="{51DDD252-D7C8-4CE5-9C61-D60D722BC217}"/>
          </ac:spMkLst>
        </pc:spChg>
        <pc:spChg chg="add del">
          <ac:chgData name="Zhao Huang" userId="S::z5285206@ad.unsw.edu.au::d960709b-ebea-4b4c-ac7c-3990935bf0a5" providerId="AD" clId="Web-{686EDF7F-C133-4548-9940-B9B598BCE6F0}" dt="2022-11-17T03:49:59.709" v="22"/>
          <ac:spMkLst>
            <pc:docMk/>
            <pc:sldMk cId="2211813056" sldId="294"/>
            <ac:spMk id="82" creationId="{2FBD75F5-C49C-4F6A-8D43-7A5939C23307}"/>
          </ac:spMkLst>
        </pc:spChg>
        <pc:picChg chg="add del mod">
          <ac:chgData name="Zhao Huang" userId="S::z5285206@ad.unsw.edu.au::d960709b-ebea-4b4c-ac7c-3990935bf0a5" providerId="AD" clId="Web-{686EDF7F-C133-4548-9940-B9B598BCE6F0}" dt="2022-11-17T03:48:01.706" v="4"/>
          <ac:picMkLst>
            <pc:docMk/>
            <pc:sldMk cId="2211813056" sldId="294"/>
            <ac:picMk id="2" creationId="{BDCA6AAF-2E4A-7BA8-0D74-F3C638AAA7BF}"/>
          </ac:picMkLst>
        </pc:picChg>
        <pc:picChg chg="add mod">
          <ac:chgData name="Zhao Huang" userId="S::z5285206@ad.unsw.edu.au::d960709b-ebea-4b4c-ac7c-3990935bf0a5" providerId="AD" clId="Web-{686EDF7F-C133-4548-9940-B9B598BCE6F0}" dt="2022-11-17T03:51:30.041" v="56" actId="1076"/>
          <ac:picMkLst>
            <pc:docMk/>
            <pc:sldMk cId="2211813056" sldId="294"/>
            <ac:picMk id="3" creationId="{42200721-80A1-A68B-E851-4663B5835782}"/>
          </ac:picMkLst>
        </pc:picChg>
        <pc:picChg chg="add del mod ord">
          <ac:chgData name="Zhao Huang" userId="S::z5285206@ad.unsw.edu.au::d960709b-ebea-4b4c-ac7c-3990935bf0a5" providerId="AD" clId="Web-{686EDF7F-C133-4548-9940-B9B598BCE6F0}" dt="2022-11-17T03:50:09.007" v="27"/>
          <ac:picMkLst>
            <pc:docMk/>
            <pc:sldMk cId="2211813056" sldId="294"/>
            <ac:picMk id="4" creationId="{6CD65A8D-B090-EEBF-5EA1-631D8CB8F95B}"/>
          </ac:picMkLst>
        </pc:picChg>
        <pc:picChg chg="del">
          <ac:chgData name="Zhao Huang" userId="S::z5285206@ad.unsw.edu.au::d960709b-ebea-4b4c-ac7c-3990935bf0a5" providerId="AD" clId="Web-{686EDF7F-C133-4548-9940-B9B598BCE6F0}" dt="2022-11-17T03:47:44.674" v="0"/>
          <ac:picMkLst>
            <pc:docMk/>
            <pc:sldMk cId="2211813056" sldId="294"/>
            <ac:picMk id="5" creationId="{AD915A01-4AC8-5234-77B1-0659C3DD06D4}"/>
          </ac:picMkLst>
        </pc:picChg>
        <pc:picChg chg="add mod">
          <ac:chgData name="Zhao Huang" userId="S::z5285206@ad.unsw.edu.au::d960709b-ebea-4b4c-ac7c-3990935bf0a5" providerId="AD" clId="Web-{686EDF7F-C133-4548-9940-B9B598BCE6F0}" dt="2022-11-17T03:50:55.164" v="49" actId="1076"/>
          <ac:picMkLst>
            <pc:docMk/>
            <pc:sldMk cId="2211813056" sldId="294"/>
            <ac:picMk id="6" creationId="{6791E9DD-FB9F-3AF7-E1A4-C20C360CF1A0}"/>
          </ac:picMkLst>
        </pc:picChg>
        <pc:picChg chg="add mod">
          <ac:chgData name="Zhao Huang" userId="S::z5285206@ad.unsw.edu.au::d960709b-ebea-4b4c-ac7c-3990935bf0a5" providerId="AD" clId="Web-{686EDF7F-C133-4548-9940-B9B598BCE6F0}" dt="2022-11-17T03:51:41.900" v="59" actId="1076"/>
          <ac:picMkLst>
            <pc:docMk/>
            <pc:sldMk cId="2211813056" sldId="294"/>
            <ac:picMk id="8" creationId="{084A29A5-4898-738E-B243-AB325EDFF684}"/>
          </ac:picMkLst>
        </pc:picChg>
        <pc:picChg chg="add del mod">
          <ac:chgData name="Zhao Huang" userId="S::z5285206@ad.unsw.edu.au::d960709b-ebea-4b4c-ac7c-3990935bf0a5" providerId="AD" clId="Web-{686EDF7F-C133-4548-9940-B9B598BCE6F0}" dt="2022-11-17T03:50:50.555" v="46"/>
          <ac:picMkLst>
            <pc:docMk/>
            <pc:sldMk cId="2211813056" sldId="294"/>
            <ac:picMk id="12" creationId="{A77CB26D-A95F-9B9D-1AA7-6CB824AD295E}"/>
          </ac:picMkLst>
        </pc:picChg>
        <pc:picChg chg="add del mod">
          <ac:chgData name="Zhao Huang" userId="S::z5285206@ad.unsw.edu.au::d960709b-ebea-4b4c-ac7c-3990935bf0a5" providerId="AD" clId="Web-{686EDF7F-C133-4548-9940-B9B598BCE6F0}" dt="2022-11-17T03:50:57.664" v="50"/>
          <ac:picMkLst>
            <pc:docMk/>
            <pc:sldMk cId="2211813056" sldId="294"/>
            <ac:picMk id="13" creationId="{EA4CA96C-87C3-993C-D5D9-A3140292433B}"/>
          </ac:picMkLst>
        </pc:picChg>
        <pc:cxnChg chg="add del">
          <ac:chgData name="Zhao Huang" userId="S::z5285206@ad.unsw.edu.au::d960709b-ebea-4b4c-ac7c-3990935bf0a5" providerId="AD" clId="Web-{686EDF7F-C133-4548-9940-B9B598BCE6F0}" dt="2022-11-17T03:50:35.101" v="43"/>
          <ac:cxnSpMkLst>
            <pc:docMk/>
            <pc:sldMk cId="2211813056" sldId="294"/>
            <ac:cxnSpMk id="22" creationId="{318EA713-6EC5-4E3B-9ABC-DDF657C87A80}"/>
          </ac:cxnSpMkLst>
        </pc:cxnChg>
        <pc:cxnChg chg="add del">
          <ac:chgData name="Zhao Huang" userId="S::z5285206@ad.unsw.edu.au::d960709b-ebea-4b4c-ac7c-3990935bf0a5" providerId="AD" clId="Web-{686EDF7F-C133-4548-9940-B9B598BCE6F0}" dt="2022-11-17T03:50:35.101" v="43"/>
          <ac:cxnSpMkLst>
            <pc:docMk/>
            <pc:sldMk cId="2211813056" sldId="294"/>
            <ac:cxnSpMk id="30" creationId="{CBEEBACE-87BA-4CA1-BF49-0E9ABA508749}"/>
          </ac:cxnSpMkLst>
        </pc:cxnChg>
        <pc:cxnChg chg="add del">
          <ac:chgData name="Zhao Huang" userId="S::z5285206@ad.unsw.edu.au::d960709b-ebea-4b4c-ac7c-3990935bf0a5" providerId="AD" clId="Web-{686EDF7F-C133-4548-9940-B9B598BCE6F0}" dt="2022-11-17T03:50:27.538" v="38"/>
          <ac:cxnSpMkLst>
            <pc:docMk/>
            <pc:sldMk cId="2211813056" sldId="294"/>
            <ac:cxnSpMk id="47" creationId="{318EA713-6EC5-4E3B-9ABC-DDF657C87A80}"/>
          </ac:cxnSpMkLst>
        </pc:cxnChg>
        <pc:cxnChg chg="add del">
          <ac:chgData name="Zhao Huang" userId="S::z5285206@ad.unsw.edu.au::d960709b-ebea-4b4c-ac7c-3990935bf0a5" providerId="AD" clId="Web-{686EDF7F-C133-4548-9940-B9B598BCE6F0}" dt="2022-11-17T03:50:27.538" v="38"/>
          <ac:cxnSpMkLst>
            <pc:docMk/>
            <pc:sldMk cId="2211813056" sldId="294"/>
            <ac:cxnSpMk id="57" creationId="{D5784AB5-E0AD-4674-98A4-25BFB8934C39}"/>
          </ac:cxnSpMkLst>
        </pc:cxnChg>
        <pc:cxnChg chg="add del">
          <ac:chgData name="Zhao Huang" userId="S::z5285206@ad.unsw.edu.au::d960709b-ebea-4b4c-ac7c-3990935bf0a5" providerId="AD" clId="Web-{686EDF7F-C133-4548-9940-B9B598BCE6F0}" dt="2022-11-17T03:49:59.709" v="22"/>
          <ac:cxnSpMkLst>
            <pc:docMk/>
            <pc:sldMk cId="2211813056" sldId="294"/>
            <ac:cxnSpMk id="74" creationId="{52188B95-E375-4977-9E9C-E28CE956F6EB}"/>
          </ac:cxnSpMkLst>
        </pc:cxnChg>
        <pc:cxnChg chg="add del">
          <ac:chgData name="Zhao Huang" userId="S::z5285206@ad.unsw.edu.au::d960709b-ebea-4b4c-ac7c-3990935bf0a5" providerId="AD" clId="Web-{686EDF7F-C133-4548-9940-B9B598BCE6F0}" dt="2022-11-17T03:49:59.709" v="22"/>
          <ac:cxnSpMkLst>
            <pc:docMk/>
            <pc:sldMk cId="2211813056" sldId="294"/>
            <ac:cxnSpMk id="78" creationId="{79FCC9A9-2031-4283-9B27-34B62BB7F305}"/>
          </ac:cxnSpMkLst>
        </pc:cxnChg>
      </pc:sldChg>
    </pc:docChg>
  </pc:docChgLst>
  <pc:docChgLst>
    <pc:chgData name="Rachel Xie" userId="S::z5141973@ad.unsw.edu.au::06c0980a-f352-4f29-9406-4c3264886e64" providerId="AD" clId="Web-{4FECCEFA-B12D-8D83-BE96-434891A695A6}"/>
    <pc:docChg chg="modSld">
      <pc:chgData name="Rachel Xie" userId="S::z5141973@ad.unsw.edu.au::06c0980a-f352-4f29-9406-4c3264886e64" providerId="AD" clId="Web-{4FECCEFA-B12D-8D83-BE96-434891A695A6}" dt="2022-11-17T04:12:02.517" v="203" actId="20577"/>
      <pc:docMkLst>
        <pc:docMk/>
      </pc:docMkLst>
      <pc:sldChg chg="modSp">
        <pc:chgData name="Rachel Xie" userId="S::z5141973@ad.unsw.edu.au::06c0980a-f352-4f29-9406-4c3264886e64" providerId="AD" clId="Web-{4FECCEFA-B12D-8D83-BE96-434891A695A6}" dt="2022-11-17T02:38:56.892" v="37"/>
        <pc:sldMkLst>
          <pc:docMk/>
          <pc:sldMk cId="0" sldId="280"/>
        </pc:sldMkLst>
        <pc:graphicFrameChg chg="mod modGraphic">
          <ac:chgData name="Rachel Xie" userId="S::z5141973@ad.unsw.edu.au::06c0980a-f352-4f29-9406-4c3264886e64" providerId="AD" clId="Web-{4FECCEFA-B12D-8D83-BE96-434891A695A6}" dt="2022-11-17T02:38:56.892" v="37"/>
          <ac:graphicFrameMkLst>
            <pc:docMk/>
            <pc:sldMk cId="0" sldId="280"/>
            <ac:graphicFrameMk id="2" creationId="{B8CED070-645B-6F56-4EFD-C81A35E38A6F}"/>
          </ac:graphicFrameMkLst>
        </pc:graphicFrameChg>
      </pc:sldChg>
      <pc:sldChg chg="modSp">
        <pc:chgData name="Rachel Xie" userId="S::z5141973@ad.unsw.edu.au::06c0980a-f352-4f29-9406-4c3264886e64" providerId="AD" clId="Web-{4FECCEFA-B12D-8D83-BE96-434891A695A6}" dt="2022-11-17T03:44:25.672" v="84" actId="20577"/>
        <pc:sldMkLst>
          <pc:docMk/>
          <pc:sldMk cId="865837377" sldId="293"/>
        </pc:sldMkLst>
        <pc:spChg chg="mod">
          <ac:chgData name="Rachel Xie" userId="S::z5141973@ad.unsw.edu.au::06c0980a-f352-4f29-9406-4c3264886e64" providerId="AD" clId="Web-{4FECCEFA-B12D-8D83-BE96-434891A695A6}" dt="2022-11-17T03:44:25.672" v="84" actId="20577"/>
          <ac:spMkLst>
            <pc:docMk/>
            <pc:sldMk cId="865837377" sldId="293"/>
            <ac:spMk id="17" creationId="{F7B01CAE-826E-596D-FC2F-A4AD8FEAFCBC}"/>
          </ac:spMkLst>
        </pc:spChg>
      </pc:sldChg>
      <pc:sldChg chg="addSp delSp modSp">
        <pc:chgData name="Rachel Xie" userId="S::z5141973@ad.unsw.edu.au::06c0980a-f352-4f29-9406-4c3264886e64" providerId="AD" clId="Web-{4FECCEFA-B12D-8D83-BE96-434891A695A6}" dt="2022-11-17T04:12:02.517" v="203" actId="20577"/>
        <pc:sldMkLst>
          <pc:docMk/>
          <pc:sldMk cId="3233993777" sldId="298"/>
        </pc:sldMkLst>
        <pc:spChg chg="mod">
          <ac:chgData name="Rachel Xie" userId="S::z5141973@ad.unsw.edu.au::06c0980a-f352-4f29-9406-4c3264886e64" providerId="AD" clId="Web-{4FECCEFA-B12D-8D83-BE96-434891A695A6}" dt="2022-11-17T04:12:02.517" v="203" actId="20577"/>
          <ac:spMkLst>
            <pc:docMk/>
            <pc:sldMk cId="3233993777" sldId="298"/>
            <ac:spMk id="2" creationId="{9716E4B5-06E3-64E5-3B69-476675B7C2C5}"/>
          </ac:spMkLst>
        </pc:spChg>
        <pc:spChg chg="mod">
          <ac:chgData name="Rachel Xie" userId="S::z5141973@ad.unsw.edu.au::06c0980a-f352-4f29-9406-4c3264886e64" providerId="AD" clId="Web-{4FECCEFA-B12D-8D83-BE96-434891A695A6}" dt="2022-11-17T04:11:03.296" v="189" actId="20577"/>
          <ac:spMkLst>
            <pc:docMk/>
            <pc:sldMk cId="3233993777" sldId="298"/>
            <ac:spMk id="6" creationId="{B25205FA-EBC6-B6C2-9CFE-56F91BAE904A}"/>
          </ac:spMkLst>
        </pc:spChg>
        <pc:graphicFrameChg chg="add del mod modGraphic">
          <ac:chgData name="Rachel Xie" userId="S::z5141973@ad.unsw.edu.au::06c0980a-f352-4f29-9406-4c3264886e64" providerId="AD" clId="Web-{4FECCEFA-B12D-8D83-BE96-434891A695A6}" dt="2022-11-17T04:09:03.324" v="90"/>
          <ac:graphicFrameMkLst>
            <pc:docMk/>
            <pc:sldMk cId="3233993777" sldId="298"/>
            <ac:graphicFrameMk id="4" creationId="{8BF5BB74-E3CC-37BB-3684-E6774932E315}"/>
          </ac:graphicFrameMkLst>
        </pc:graphicFrameChg>
        <pc:graphicFrameChg chg="add mod modGraphic">
          <ac:chgData name="Rachel Xie" userId="S::z5141973@ad.unsw.edu.au::06c0980a-f352-4f29-9406-4c3264886e64" providerId="AD" clId="Web-{4FECCEFA-B12D-8D83-BE96-434891A695A6}" dt="2022-11-17T04:11:43.313" v="202"/>
          <ac:graphicFrameMkLst>
            <pc:docMk/>
            <pc:sldMk cId="3233993777" sldId="298"/>
            <ac:graphicFrameMk id="5" creationId="{37CB33F0-BB5A-5596-E251-C1D1FDE2B714}"/>
          </ac:graphicFrameMkLst>
        </pc:graphicFrameChg>
        <pc:picChg chg="add mod">
          <ac:chgData name="Rachel Xie" userId="S::z5141973@ad.unsw.edu.au::06c0980a-f352-4f29-9406-4c3264886e64" providerId="AD" clId="Web-{4FECCEFA-B12D-8D83-BE96-434891A695A6}" dt="2022-11-17T04:10:33.905" v="165" actId="1076"/>
          <ac:picMkLst>
            <pc:docMk/>
            <pc:sldMk cId="3233993777" sldId="298"/>
            <ac:picMk id="3" creationId="{EC20D9BA-1EC1-D472-097B-CD0C4B25F6A9}"/>
          </ac:picMkLst>
        </pc:picChg>
        <pc:picChg chg="mod">
          <ac:chgData name="Rachel Xie" userId="S::z5141973@ad.unsw.edu.au::06c0980a-f352-4f29-9406-4c3264886e64" providerId="AD" clId="Web-{4FECCEFA-B12D-8D83-BE96-434891A695A6}" dt="2022-11-17T04:11:10.890" v="191" actId="1076"/>
          <ac:picMkLst>
            <pc:docMk/>
            <pc:sldMk cId="3233993777" sldId="298"/>
            <ac:picMk id="12" creationId="{194EA163-FAF6-F33F-034D-F2E8CB5E8919}"/>
          </ac:picMkLst>
        </pc:picChg>
        <pc:picChg chg="del">
          <ac:chgData name="Rachel Xie" userId="S::z5141973@ad.unsw.edu.au::06c0980a-f352-4f29-9406-4c3264886e64" providerId="AD" clId="Web-{4FECCEFA-B12D-8D83-BE96-434891A695A6}" dt="2022-11-17T02:38:26.500" v="21"/>
          <ac:picMkLst>
            <pc:docMk/>
            <pc:sldMk cId="3233993777" sldId="298"/>
            <ac:picMk id="14" creationId="{90EF2580-1A55-466C-B2A7-DC7DA9BBA925}"/>
          </ac:picMkLst>
        </pc:picChg>
      </pc:sldChg>
    </pc:docChg>
  </pc:docChgLst>
  <pc:docChgLst>
    <pc:chgData name="Zhao Huang" userId="S::z5285206@ad.unsw.edu.au::d960709b-ebea-4b4c-ac7c-3990935bf0a5" providerId="AD" clId="Web-{5DCCF126-0AA7-4500-94C9-F263902921F7}"/>
    <pc:docChg chg="addSld modSld sldOrd">
      <pc:chgData name="Zhao Huang" userId="S::z5285206@ad.unsw.edu.au::d960709b-ebea-4b4c-ac7c-3990935bf0a5" providerId="AD" clId="Web-{5DCCF126-0AA7-4500-94C9-F263902921F7}" dt="2022-11-16T08:07:55.092" v="531" actId="1076"/>
      <pc:docMkLst>
        <pc:docMk/>
      </pc:docMkLst>
      <pc:sldChg chg="modSp">
        <pc:chgData name="Zhao Huang" userId="S::z5285206@ad.unsw.edu.au::d960709b-ebea-4b4c-ac7c-3990935bf0a5" providerId="AD" clId="Web-{5DCCF126-0AA7-4500-94C9-F263902921F7}" dt="2022-11-16T07:09:36.926" v="16" actId="20577"/>
        <pc:sldMkLst>
          <pc:docMk/>
          <pc:sldMk cId="0" sldId="256"/>
        </pc:sldMkLst>
        <pc:spChg chg="mod">
          <ac:chgData name="Zhao Huang" userId="S::z5285206@ad.unsw.edu.au::d960709b-ebea-4b4c-ac7c-3990935bf0a5" providerId="AD" clId="Web-{5DCCF126-0AA7-4500-94C9-F263902921F7}" dt="2022-11-16T07:09:36.926" v="16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 ord">
        <pc:chgData name="Zhao Huang" userId="S::z5285206@ad.unsw.edu.au::d960709b-ebea-4b4c-ac7c-3990935bf0a5" providerId="AD" clId="Web-{5DCCF126-0AA7-4500-94C9-F263902921F7}" dt="2022-11-16T07:17:56.349" v="29"/>
        <pc:sldMkLst>
          <pc:docMk/>
          <pc:sldMk cId="0" sldId="264"/>
        </pc:sldMkLst>
        <pc:spChg chg="mod">
          <ac:chgData name="Zhao Huang" userId="S::z5285206@ad.unsw.edu.au::d960709b-ebea-4b4c-ac7c-3990935bf0a5" providerId="AD" clId="Web-{5DCCF126-0AA7-4500-94C9-F263902921F7}" dt="2022-11-16T07:16:12.486" v="27" actId="20577"/>
          <ac:spMkLst>
            <pc:docMk/>
            <pc:sldMk cId="0" sldId="264"/>
            <ac:spMk id="109" creationId="{00000000-0000-0000-0000-000000000000}"/>
          </ac:spMkLst>
        </pc:spChg>
      </pc:sldChg>
      <pc:sldChg chg="addSp delSp modSp ord">
        <pc:chgData name="Zhao Huang" userId="S::z5285206@ad.unsw.edu.au::d960709b-ebea-4b4c-ac7c-3990935bf0a5" providerId="AD" clId="Web-{5DCCF126-0AA7-4500-94C9-F263902921F7}" dt="2022-11-16T07:27:14.291" v="111" actId="1076"/>
        <pc:sldMkLst>
          <pc:docMk/>
          <pc:sldMk cId="1260497034" sldId="286"/>
        </pc:sldMkLst>
        <pc:spChg chg="mod">
          <ac:chgData name="Zhao Huang" userId="S::z5285206@ad.unsw.edu.au::d960709b-ebea-4b4c-ac7c-3990935bf0a5" providerId="AD" clId="Web-{5DCCF126-0AA7-4500-94C9-F263902921F7}" dt="2022-11-16T07:15:55.470" v="19" actId="20577"/>
          <ac:spMkLst>
            <pc:docMk/>
            <pc:sldMk cId="1260497034" sldId="286"/>
            <ac:spMk id="2" creationId="{221EB66C-E4CF-AF47-A88C-862CF754823D}"/>
          </ac:spMkLst>
        </pc:spChg>
        <pc:spChg chg="del mod">
          <ac:chgData name="Zhao Huang" userId="S::z5285206@ad.unsw.edu.au::d960709b-ebea-4b4c-ac7c-3990935bf0a5" providerId="AD" clId="Web-{5DCCF126-0AA7-4500-94C9-F263902921F7}" dt="2022-11-16T07:19:16.212" v="33"/>
          <ac:spMkLst>
            <pc:docMk/>
            <pc:sldMk cId="1260497034" sldId="286"/>
            <ac:spMk id="3" creationId="{CC2DDD2D-1D66-5B48-B845-1932692CCC4C}"/>
          </ac:spMkLst>
        </pc:spChg>
        <pc:spChg chg="add mod">
          <ac:chgData name="Zhao Huang" userId="S::z5285206@ad.unsw.edu.au::d960709b-ebea-4b4c-ac7c-3990935bf0a5" providerId="AD" clId="Web-{5DCCF126-0AA7-4500-94C9-F263902921F7}" dt="2022-11-16T07:27:14.291" v="111" actId="1076"/>
          <ac:spMkLst>
            <pc:docMk/>
            <pc:sldMk cId="1260497034" sldId="286"/>
            <ac:spMk id="6" creationId="{59B5D5D3-5E76-86B8-6863-51AD4A4F3526}"/>
          </ac:spMkLst>
        </pc:spChg>
        <pc:picChg chg="add mod">
          <ac:chgData name="Zhao Huang" userId="S::z5285206@ad.unsw.edu.au::d960709b-ebea-4b4c-ac7c-3990935bf0a5" providerId="AD" clId="Web-{5DCCF126-0AA7-4500-94C9-F263902921F7}" dt="2022-11-16T07:27:10.478" v="110" actId="1076"/>
          <ac:picMkLst>
            <pc:docMk/>
            <pc:sldMk cId="1260497034" sldId="286"/>
            <ac:picMk id="4" creationId="{7C54FC36-3874-EEA8-1294-F808D6681EB6}"/>
          </ac:picMkLst>
        </pc:picChg>
      </pc:sldChg>
      <pc:sldChg chg="addSp delSp modSp new">
        <pc:chgData name="Zhao Huang" userId="S::z5285206@ad.unsw.edu.au::d960709b-ebea-4b4c-ac7c-3990935bf0a5" providerId="AD" clId="Web-{5DCCF126-0AA7-4500-94C9-F263902921F7}" dt="2022-11-16T08:07:55.092" v="531" actId="1076"/>
        <pc:sldMkLst>
          <pc:docMk/>
          <pc:sldMk cId="3321698563" sldId="291"/>
        </pc:sldMkLst>
        <pc:spChg chg="del">
          <ac:chgData name="Zhao Huang" userId="S::z5285206@ad.unsw.edu.au::d960709b-ebea-4b4c-ac7c-3990935bf0a5" providerId="AD" clId="Web-{5DCCF126-0AA7-4500-94C9-F263902921F7}" dt="2022-11-16T07:35:21.219" v="113"/>
          <ac:spMkLst>
            <pc:docMk/>
            <pc:sldMk cId="3321698563" sldId="291"/>
            <ac:spMk id="2" creationId="{F481108E-20D1-556D-D2AE-3437194CF2BF}"/>
          </ac:spMkLst>
        </pc:spChg>
        <pc:spChg chg="del">
          <ac:chgData name="Zhao Huang" userId="S::z5285206@ad.unsw.edu.au::d960709b-ebea-4b4c-ac7c-3990935bf0a5" providerId="AD" clId="Web-{5DCCF126-0AA7-4500-94C9-F263902921F7}" dt="2022-11-16T07:35:21.219" v="112"/>
          <ac:spMkLst>
            <pc:docMk/>
            <pc:sldMk cId="3321698563" sldId="291"/>
            <ac:spMk id="3" creationId="{898DD4FA-D51F-92A3-63A6-EF8B0B98947B}"/>
          </ac:spMkLst>
        </pc:spChg>
        <pc:spChg chg="add del mod">
          <ac:chgData name="Zhao Huang" userId="S::z5285206@ad.unsw.edu.au::d960709b-ebea-4b4c-ac7c-3990935bf0a5" providerId="AD" clId="Web-{5DCCF126-0AA7-4500-94C9-F263902921F7}" dt="2022-11-16T07:35:26.532" v="116"/>
          <ac:spMkLst>
            <pc:docMk/>
            <pc:sldMk cId="3321698563" sldId="291"/>
            <ac:spMk id="4" creationId="{1C75D3CE-706C-61BB-7707-E25D352A6A97}"/>
          </ac:spMkLst>
        </pc:spChg>
        <pc:spChg chg="add del mod">
          <ac:chgData name="Zhao Huang" userId="S::z5285206@ad.unsw.edu.au::d960709b-ebea-4b4c-ac7c-3990935bf0a5" providerId="AD" clId="Web-{5DCCF126-0AA7-4500-94C9-F263902921F7}" dt="2022-11-16T07:35:33.860" v="120"/>
          <ac:spMkLst>
            <pc:docMk/>
            <pc:sldMk cId="3321698563" sldId="291"/>
            <ac:spMk id="5" creationId="{B3A0A0E4-1352-E7C3-320B-8BE2A2E966EB}"/>
          </ac:spMkLst>
        </pc:spChg>
        <pc:spChg chg="add del mod">
          <ac:chgData name="Zhao Huang" userId="S::z5285206@ad.unsw.edu.au::d960709b-ebea-4b4c-ac7c-3990935bf0a5" providerId="AD" clId="Web-{5DCCF126-0AA7-4500-94C9-F263902921F7}" dt="2022-11-16T07:35:43.642" v="124"/>
          <ac:spMkLst>
            <pc:docMk/>
            <pc:sldMk cId="3321698563" sldId="291"/>
            <ac:spMk id="6" creationId="{BA73722B-00E1-9D54-41B6-70774002E9CA}"/>
          </ac:spMkLst>
        </pc:spChg>
        <pc:spChg chg="add del mod">
          <ac:chgData name="Zhao Huang" userId="S::z5285206@ad.unsw.edu.au::d960709b-ebea-4b4c-ac7c-3990935bf0a5" providerId="AD" clId="Web-{5DCCF126-0AA7-4500-94C9-F263902921F7}" dt="2022-11-16T07:35:54.721" v="126"/>
          <ac:spMkLst>
            <pc:docMk/>
            <pc:sldMk cId="3321698563" sldId="291"/>
            <ac:spMk id="8" creationId="{F69F099E-DD49-1E54-3D33-CAC7C1C8B69C}"/>
          </ac:spMkLst>
        </pc:spChg>
        <pc:spChg chg="add mod">
          <ac:chgData name="Zhao Huang" userId="S::z5285206@ad.unsw.edu.au::d960709b-ebea-4b4c-ac7c-3990935bf0a5" providerId="AD" clId="Web-{5DCCF126-0AA7-4500-94C9-F263902921F7}" dt="2022-11-16T07:36:11.830" v="129" actId="1076"/>
          <ac:spMkLst>
            <pc:docMk/>
            <pc:sldMk cId="3321698563" sldId="291"/>
            <ac:spMk id="10" creationId="{F22D74EA-B2AD-DBF3-F09E-053510C9F0E3}"/>
          </ac:spMkLst>
        </pc:spChg>
        <pc:spChg chg="add del mod">
          <ac:chgData name="Zhao Huang" userId="S::z5285206@ad.unsw.edu.au::d960709b-ebea-4b4c-ac7c-3990935bf0a5" providerId="AD" clId="Web-{5DCCF126-0AA7-4500-94C9-F263902921F7}" dt="2022-11-16T07:40:33.621" v="232"/>
          <ac:spMkLst>
            <pc:docMk/>
            <pc:sldMk cId="3321698563" sldId="291"/>
            <ac:spMk id="13" creationId="{105B576C-4A34-946E-F94D-6513664B5585}"/>
          </ac:spMkLst>
        </pc:spChg>
        <pc:spChg chg="add del mod">
          <ac:chgData name="Zhao Huang" userId="S::z5285206@ad.unsw.edu.au::d960709b-ebea-4b4c-ac7c-3990935bf0a5" providerId="AD" clId="Web-{5DCCF126-0AA7-4500-94C9-F263902921F7}" dt="2022-11-16T07:42:09.796" v="316"/>
          <ac:spMkLst>
            <pc:docMk/>
            <pc:sldMk cId="3321698563" sldId="291"/>
            <ac:spMk id="15" creationId="{12491F1D-F1E6-CA58-7D16-E33492BF17C1}"/>
          </ac:spMkLst>
        </pc:spChg>
        <pc:graphicFrameChg chg="add mod modGraphic">
          <ac:chgData name="Zhao Huang" userId="S::z5285206@ad.unsw.edu.au::d960709b-ebea-4b4c-ac7c-3990935bf0a5" providerId="AD" clId="Web-{5DCCF126-0AA7-4500-94C9-F263902921F7}" dt="2022-11-16T08:07:52.419" v="530" actId="1076"/>
          <ac:graphicFrameMkLst>
            <pc:docMk/>
            <pc:sldMk cId="3321698563" sldId="291"/>
            <ac:graphicFrameMk id="16" creationId="{96519ECA-12B7-801E-5805-B68D1F11436A}"/>
          </ac:graphicFrameMkLst>
        </pc:graphicFrameChg>
        <pc:picChg chg="add mod">
          <ac:chgData name="Zhao Huang" userId="S::z5285206@ad.unsw.edu.au::d960709b-ebea-4b4c-ac7c-3990935bf0a5" providerId="AD" clId="Web-{5DCCF126-0AA7-4500-94C9-F263902921F7}" dt="2022-11-16T08:07:55.092" v="531" actId="1076"/>
          <ac:picMkLst>
            <pc:docMk/>
            <pc:sldMk cId="3321698563" sldId="291"/>
            <ac:picMk id="11" creationId="{D92494F8-4943-6851-5C1E-B8B8FF16D924}"/>
          </ac:picMkLst>
        </pc:picChg>
      </pc:sldChg>
    </pc:docChg>
  </pc:docChgLst>
  <pc:docChgLst>
    <pc:chgData name="Zhaoyan Liu" userId="S::z5271698@ad.unsw.edu.au::ffd5acf6-0e6f-4873-83b7-826151b9c3dc" providerId="AD" clId="Web-{4514FA74-41AA-47E1-88A9-D4C3AF91CD78}"/>
    <pc:docChg chg="modSld addMainMaster delMainMaster">
      <pc:chgData name="Zhaoyan Liu" userId="S::z5271698@ad.unsw.edu.au::ffd5acf6-0e6f-4873-83b7-826151b9c3dc" providerId="AD" clId="Web-{4514FA74-41AA-47E1-88A9-D4C3AF91CD78}" dt="2022-11-10T16:50:37.079" v="94" actId="20577"/>
      <pc:docMkLst>
        <pc:docMk/>
      </pc:docMkLst>
      <pc:sldChg chg="modSp mod modClrScheme chgLayout">
        <pc:chgData name="Zhaoyan Liu" userId="S::z5271698@ad.unsw.edu.au::ffd5acf6-0e6f-4873-83b7-826151b9c3dc" providerId="AD" clId="Web-{4514FA74-41AA-47E1-88A9-D4C3AF91CD78}" dt="2022-11-10T16:50:09.984" v="77" actId="1076"/>
        <pc:sldMkLst>
          <pc:docMk/>
          <pc:sldMk cId="0" sldId="256"/>
        </pc:sldMkLst>
        <pc:spChg chg="mod ord">
          <ac:chgData name="Zhaoyan Liu" userId="S::z5271698@ad.unsw.edu.au::ffd5acf6-0e6f-4873-83b7-826151b9c3dc" providerId="AD" clId="Web-{4514FA74-41AA-47E1-88A9-D4C3AF91CD78}" dt="2022-11-10T16:50:09.984" v="77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Zhaoyan Liu" userId="S::z5271698@ad.unsw.edu.au::ffd5acf6-0e6f-4873-83b7-826151b9c3dc" providerId="AD" clId="Web-{4514FA74-41AA-47E1-88A9-D4C3AF91CD78}" dt="2022-11-10T16:49:02.106" v="48" actId="1076"/>
          <ac:spMkLst>
            <pc:docMk/>
            <pc:sldMk cId="0" sldId="256"/>
            <ac:spMk id="57" creationId="{00000000-0000-0000-0000-000000000000}"/>
          </ac:spMkLst>
        </pc:spChg>
        <pc:picChg chg="mod">
          <ac:chgData name="Zhaoyan Liu" userId="S::z5271698@ad.unsw.edu.au::ffd5acf6-0e6f-4873-83b7-826151b9c3dc" providerId="AD" clId="Web-{4514FA74-41AA-47E1-88A9-D4C3AF91CD78}" dt="2022-11-10T16:46:17.365" v="23" actId="1076"/>
          <ac:picMkLst>
            <pc:docMk/>
            <pc:sldMk cId="0" sldId="256"/>
            <ac:picMk id="3" creationId="{F2637A06-8C18-7248-9D2B-48C68957F053}"/>
          </ac:picMkLst>
        </pc:pic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57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57"/>
            <ac:spMk id="63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50:37.079" v="94" actId="20577"/>
        <pc:sldMkLst>
          <pc:docMk/>
          <pc:sldMk cId="0" sldId="259"/>
        </pc:sldMkLst>
        <pc:spChg chg="mod ord">
          <ac:chgData name="Zhaoyan Liu" userId="S::z5271698@ad.unsw.edu.au::ffd5acf6-0e6f-4873-83b7-826151b9c3dc" providerId="AD" clId="Web-{4514FA74-41AA-47E1-88A9-D4C3AF91CD78}" dt="2022-11-10T16:49:46.561" v="72" actId="14100"/>
          <ac:spMkLst>
            <pc:docMk/>
            <pc:sldMk cId="0" sldId="259"/>
            <ac:spMk id="74" creationId="{00000000-0000-0000-0000-000000000000}"/>
          </ac:spMkLst>
        </pc:spChg>
        <pc:spChg chg="mod">
          <ac:chgData name="Zhaoyan Liu" userId="S::z5271698@ad.unsw.edu.au::ffd5acf6-0e6f-4873-83b7-826151b9c3dc" providerId="AD" clId="Web-{4514FA74-41AA-47E1-88A9-D4C3AF91CD78}" dt="2022-11-10T16:50:37.079" v="94" actId="20577"/>
          <ac:spMkLst>
            <pc:docMk/>
            <pc:sldMk cId="0" sldId="259"/>
            <ac:spMk id="75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60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60"/>
            <ac:spMk id="80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61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61"/>
            <ac:spMk id="85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63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63"/>
            <ac:spMk id="104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64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64"/>
            <ac:spMk id="109" creationId="{00000000-0000-0000-0000-000000000000}"/>
          </ac:spMkLst>
        </pc:spChg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64"/>
            <ac:spMk id="110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65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65"/>
            <ac:spMk id="4" creationId="{4AAFE741-4DC0-A149-8D6C-EF32AF7C9DF3}"/>
          </ac:spMkLst>
        </pc:spChg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65"/>
            <ac:spMk id="116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66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66"/>
            <ac:spMk id="125" creationId="{00000000-0000-0000-0000-000000000000}"/>
          </ac:spMkLst>
        </pc:spChg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66"/>
            <ac:spMk id="126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72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72"/>
            <ac:spMk id="165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73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73"/>
            <ac:spMk id="170" creationId="{00000000-0000-0000-0000-000000000000}"/>
          </ac:spMkLst>
        </pc:spChg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73"/>
            <ac:spMk id="171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74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74"/>
            <ac:spMk id="177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75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75"/>
            <ac:spMk id="183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77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77"/>
            <ac:spMk id="200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78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78"/>
            <ac:spMk id="208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79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79"/>
            <ac:spMk id="216" creationId="{00000000-0000-0000-0000-000000000000}"/>
          </ac:spMkLst>
        </pc:spChg>
      </pc:sldChg>
      <pc:sldChg chg="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80"/>
        </pc:sldMkLst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81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81"/>
            <ac:spMk id="228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82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82"/>
            <ac:spMk id="233" creationId="{00000000-0000-0000-0000-000000000000}"/>
          </ac:spMkLst>
        </pc:spChg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82"/>
            <ac:spMk id="234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0" sldId="283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83"/>
            <ac:spMk id="239" creationId="{00000000-0000-0000-0000-000000000000}"/>
          </ac:spMkLst>
        </pc:spChg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0" sldId="283"/>
            <ac:spMk id="240" creationId="{00000000-0000-0000-0000-000000000000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318971210" sldId="285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318971210" sldId="285"/>
            <ac:spMk id="2" creationId="{6B27AA44-4E5C-8149-A38E-377F5A5FE44D}"/>
          </ac:spMkLst>
        </pc:spChg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318971210" sldId="285"/>
            <ac:spMk id="3" creationId="{493C5AB6-1EDF-D14B-85C3-886495730019}"/>
          </ac:spMkLst>
        </pc:spChg>
      </pc:sldChg>
      <pc:sldChg chg="modSp mod modClrScheme chgLayout">
        <pc:chgData name="Zhaoyan Liu" userId="S::z5271698@ad.unsw.edu.au::ffd5acf6-0e6f-4873-83b7-826151b9c3dc" providerId="AD" clId="Web-{4514FA74-41AA-47E1-88A9-D4C3AF91CD78}" dt="2022-11-10T16:49:18.638" v="60"/>
        <pc:sldMkLst>
          <pc:docMk/>
          <pc:sldMk cId="1260497034" sldId="286"/>
        </pc:sldMkLst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1260497034" sldId="286"/>
            <ac:spMk id="2" creationId="{221EB66C-E4CF-AF47-A88C-862CF754823D}"/>
          </ac:spMkLst>
        </pc:spChg>
        <pc:spChg chg="mod ord">
          <ac:chgData name="Zhaoyan Liu" userId="S::z5271698@ad.unsw.edu.au::ffd5acf6-0e6f-4873-83b7-826151b9c3dc" providerId="AD" clId="Web-{4514FA74-41AA-47E1-88A9-D4C3AF91CD78}" dt="2022-11-10T16:49:18.638" v="60"/>
          <ac:spMkLst>
            <pc:docMk/>
            <pc:sldMk cId="1260497034" sldId="286"/>
            <ac:spMk id="3" creationId="{CC2DDD2D-1D66-5B48-B845-1932692CCC4C}"/>
          </ac:spMkLst>
        </pc:spChg>
      </pc:sldChg>
      <pc:sldMasterChg chg="del delSldLayout">
        <pc:chgData name="Zhaoyan Liu" userId="S::z5271698@ad.unsw.edu.au::ffd5acf6-0e6f-4873-83b7-826151b9c3dc" providerId="AD" clId="Web-{4514FA74-41AA-47E1-88A9-D4C3AF91CD78}" dt="2022-11-10T16:45:48.567" v="22"/>
        <pc:sldMasterMkLst>
          <pc:docMk/>
          <pc:sldMasterMk cId="0" sldId="2147483659"/>
        </pc:sldMasterMkLst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Zhaoyan Liu" userId="S::z5271698@ad.unsw.edu.au::ffd5acf6-0e6f-4873-83b7-826151b9c3dc" providerId="AD" clId="Web-{4514FA74-41AA-47E1-88A9-D4C3AF91CD78}" dt="2022-11-10T16:45:48.567" v="22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del addSldLayout delSldLayout modSldLayout">
        <pc:chgData name="Zhaoyan Liu" userId="S::z5271698@ad.unsw.edu.au::ffd5acf6-0e6f-4873-83b7-826151b9c3dc" providerId="AD" clId="Web-{4514FA74-41AA-47E1-88A9-D4C3AF91CD78}" dt="2022-11-10T16:49:18.638" v="60"/>
        <pc:sldMasterMkLst>
          <pc:docMk/>
          <pc:sldMasterMk cId="3272490154" sldId="2147483660"/>
        </pc:sldMasterMkLst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973804617" sldId="2147483661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3273178247" sldId="2147483662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1373156194" sldId="2147483663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1605361341" sldId="2147483664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1116543501" sldId="2147483665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363599883" sldId="2147483666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3045220522" sldId="2147483667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4086988277" sldId="2147483668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2201141718" sldId="2147483669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3959349174" sldId="2147483670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514918170" sldId="2147483671"/>
          </pc:sldLayoutMkLst>
        </pc:sldLayoutChg>
        <pc:sldLayoutChg chg="add del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272490154" sldId="2147483660"/>
            <pc:sldLayoutMk cId="3738295701" sldId="2147483672"/>
          </pc:sldLayoutMkLst>
        </pc:sldLayoutChg>
      </pc:sldMasterChg>
      <pc:sldMasterChg chg="add addSldLayout modSldLayout">
        <pc:chgData name="Zhaoyan Liu" userId="S::z5271698@ad.unsw.edu.au::ffd5acf6-0e6f-4873-83b7-826151b9c3dc" providerId="AD" clId="Web-{4514FA74-41AA-47E1-88A9-D4C3AF91CD78}" dt="2022-11-10T16:49:18.638" v="60"/>
        <pc:sldMasterMkLst>
          <pc:docMk/>
          <pc:sldMasterMk cId="365719427" sldId="2147483673"/>
        </pc:sldMasterMkLst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516821369" sldId="2147483674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1728530184" sldId="2147483675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1719992167" sldId="2147483676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721412962" sldId="2147483677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1927718532" sldId="2147483678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903174277" sldId="2147483679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2353672155" sldId="2147483680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839734971" sldId="2147483681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2113712736" sldId="2147483682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983023103" sldId="2147483683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1908079005" sldId="2147483684"/>
          </pc:sldLayoutMkLst>
        </pc:sldLayoutChg>
        <pc:sldLayoutChg chg="add mod replId">
          <pc:chgData name="Zhaoyan Liu" userId="S::z5271698@ad.unsw.edu.au::ffd5acf6-0e6f-4873-83b7-826151b9c3dc" providerId="AD" clId="Web-{4514FA74-41AA-47E1-88A9-D4C3AF91CD78}" dt="2022-11-10T16:49:18.638" v="60"/>
          <pc:sldLayoutMkLst>
            <pc:docMk/>
            <pc:sldMasterMk cId="365719427" sldId="2147483673"/>
            <pc:sldLayoutMk cId="4078151807" sldId="2147483685"/>
          </pc:sldLayoutMkLst>
        </pc:sldLayoutChg>
      </pc:sldMasterChg>
    </pc:docChg>
  </pc:docChgLst>
  <pc:docChgLst>
    <pc:chgData name="Zhaoyan Liu" userId="S::z5271698@ad.unsw.edu.au::ffd5acf6-0e6f-4873-83b7-826151b9c3dc" providerId="AD" clId="Web-{402F24E0-303B-47B9-8510-116A094F0108}"/>
    <pc:docChg chg="delSld modSld">
      <pc:chgData name="Zhaoyan Liu" userId="S::z5271698@ad.unsw.edu.au::ffd5acf6-0e6f-4873-83b7-826151b9c3dc" providerId="AD" clId="Web-{402F24E0-303B-47B9-8510-116A094F0108}" dt="2022-11-10T16:41:39.744" v="29" actId="14100"/>
      <pc:docMkLst>
        <pc:docMk/>
      </pc:docMkLst>
      <pc:sldChg chg="modSp">
        <pc:chgData name="Zhaoyan Liu" userId="S::z5271698@ad.unsw.edu.au::ffd5acf6-0e6f-4873-83b7-826151b9c3dc" providerId="AD" clId="Web-{402F24E0-303B-47B9-8510-116A094F0108}" dt="2022-11-10T16:38:33.083" v="24" actId="20577"/>
        <pc:sldMkLst>
          <pc:docMk/>
          <pc:sldMk cId="0" sldId="259"/>
        </pc:sldMkLst>
        <pc:spChg chg="mod">
          <ac:chgData name="Zhaoyan Liu" userId="S::z5271698@ad.unsw.edu.au::ffd5acf6-0e6f-4873-83b7-826151b9c3dc" providerId="AD" clId="Web-{402F24E0-303B-47B9-8510-116A094F0108}" dt="2022-11-10T16:37:12.502" v="10" actId="20577"/>
          <ac:spMkLst>
            <pc:docMk/>
            <pc:sldMk cId="0" sldId="259"/>
            <ac:spMk id="74" creationId="{00000000-0000-0000-0000-000000000000}"/>
          </ac:spMkLst>
        </pc:spChg>
        <pc:spChg chg="mod">
          <ac:chgData name="Zhaoyan Liu" userId="S::z5271698@ad.unsw.edu.au::ffd5acf6-0e6f-4873-83b7-826151b9c3dc" providerId="AD" clId="Web-{402F24E0-303B-47B9-8510-116A094F0108}" dt="2022-11-10T16:38:33.083" v="24" actId="20577"/>
          <ac:spMkLst>
            <pc:docMk/>
            <pc:sldMk cId="0" sldId="259"/>
            <ac:spMk id="75" creationId="{00000000-0000-0000-0000-000000000000}"/>
          </ac:spMkLst>
        </pc:spChg>
      </pc:sldChg>
      <pc:sldChg chg="del">
        <pc:chgData name="Zhaoyan Liu" userId="S::z5271698@ad.unsw.edu.au::ffd5acf6-0e6f-4873-83b7-826151b9c3dc" providerId="AD" clId="Web-{402F24E0-303B-47B9-8510-116A094F0108}" dt="2022-11-10T16:39:14.740" v="25"/>
        <pc:sldMkLst>
          <pc:docMk/>
          <pc:sldMk cId="0" sldId="262"/>
        </pc:sldMkLst>
      </pc:sldChg>
      <pc:sldChg chg="addSp modSp">
        <pc:chgData name="Zhaoyan Liu" userId="S::z5271698@ad.unsw.edu.au::ffd5acf6-0e6f-4873-83b7-826151b9c3dc" providerId="AD" clId="Web-{402F24E0-303B-47B9-8510-116A094F0108}" dt="2022-11-10T16:41:39.744" v="29" actId="14100"/>
        <pc:sldMkLst>
          <pc:docMk/>
          <pc:sldMk cId="0" sldId="274"/>
        </pc:sldMkLst>
        <pc:picChg chg="add mod">
          <ac:chgData name="Zhaoyan Liu" userId="S::z5271698@ad.unsw.edu.au::ffd5acf6-0e6f-4873-83b7-826151b9c3dc" providerId="AD" clId="Web-{402F24E0-303B-47B9-8510-116A094F0108}" dt="2022-11-10T16:41:39.744" v="29" actId="14100"/>
          <ac:picMkLst>
            <pc:docMk/>
            <pc:sldMk cId="0" sldId="274"/>
            <ac:picMk id="2" creationId="{0639B730-4155-B1CF-0D4E-B3EC27EBD349}"/>
          </ac:picMkLst>
        </pc:picChg>
      </pc:sldChg>
    </pc:docChg>
  </pc:docChgLst>
  <pc:docChgLst>
    <pc:chgData name="Tim Zhang" userId="S::z5272579@ad.unsw.edu.au::ad4428c8-fb01-4114-9579-debcae4f5761" providerId="AD" clId="Web-{4A97FA41-124E-4E80-9EC6-CFF3A79CB675}"/>
    <pc:docChg chg="addSld modSld">
      <pc:chgData name="Tim Zhang" userId="S::z5272579@ad.unsw.edu.au::ad4428c8-fb01-4114-9579-debcae4f5761" providerId="AD" clId="Web-{4A97FA41-124E-4E80-9EC6-CFF3A79CB675}" dt="2022-11-15T05:44:34.514" v="96" actId="14100"/>
      <pc:docMkLst>
        <pc:docMk/>
      </pc:docMkLst>
      <pc:sldChg chg="addSp delSp modSp mod setBg">
        <pc:chgData name="Tim Zhang" userId="S::z5272579@ad.unsw.edu.au::ad4428c8-fb01-4114-9579-debcae4f5761" providerId="AD" clId="Web-{4A97FA41-124E-4E80-9EC6-CFF3A79CB675}" dt="2022-11-15T05:23:38.173" v="73" actId="1076"/>
        <pc:sldMkLst>
          <pc:docMk/>
          <pc:sldMk cId="0" sldId="261"/>
        </pc:sldMkLst>
        <pc:spChg chg="add del mod ord">
          <ac:chgData name="Tim Zhang" userId="S::z5272579@ad.unsw.edu.au::ad4428c8-fb01-4114-9579-debcae4f5761" providerId="AD" clId="Web-{4A97FA41-124E-4E80-9EC6-CFF3A79CB675}" dt="2022-11-15T05:21:08.123" v="37"/>
          <ac:spMkLst>
            <pc:docMk/>
            <pc:sldMk cId="0" sldId="261"/>
            <ac:spMk id="4" creationId="{23246FF4-DAF7-757B-EC38-E9AB49FE6457}"/>
          </ac:spMkLst>
        </pc:spChg>
        <pc:spChg chg="add del mod">
          <ac:chgData name="Tim Zhang" userId="S::z5272579@ad.unsw.edu.au::ad4428c8-fb01-4114-9579-debcae4f5761" providerId="AD" clId="Web-{4A97FA41-124E-4E80-9EC6-CFF3A79CB675}" dt="2022-11-15T05:09:29.779" v="28"/>
          <ac:spMkLst>
            <pc:docMk/>
            <pc:sldMk cId="0" sldId="261"/>
            <ac:spMk id="5" creationId="{87E96F3A-CC5F-6844-5AB5-77CCAA2BCB1A}"/>
          </ac:spMkLst>
        </pc:spChg>
        <pc:spChg chg="mod">
          <ac:chgData name="Tim Zhang" userId="S::z5272579@ad.unsw.edu.au::ad4428c8-fb01-4114-9579-debcae4f5761" providerId="AD" clId="Web-{4A97FA41-124E-4E80-9EC6-CFF3A79CB675}" dt="2022-11-15T05:23:33.548" v="71" actId="1076"/>
          <ac:spMkLst>
            <pc:docMk/>
            <pc:sldMk cId="0" sldId="261"/>
            <ac:spMk id="85" creationId="{00000000-0000-0000-0000-000000000000}"/>
          </ac:spMkLst>
        </pc:spChg>
        <pc:spChg chg="del">
          <ac:chgData name="Tim Zhang" userId="S::z5272579@ad.unsw.edu.au::ad4428c8-fb01-4114-9579-debcae4f5761" providerId="AD" clId="Web-{4A97FA41-124E-4E80-9EC6-CFF3A79CB675}" dt="2022-11-15T05:03:36.208" v="3"/>
          <ac:spMkLst>
            <pc:docMk/>
            <pc:sldMk cId="0" sldId="261"/>
            <ac:spMk id="88" creationId="{00000000-0000-0000-0000-000000000000}"/>
          </ac:spMkLst>
        </pc:spChg>
        <pc:spChg chg="del mod ord">
          <ac:chgData name="Tim Zhang" userId="S::z5272579@ad.unsw.edu.au::ad4428c8-fb01-4114-9579-debcae4f5761" providerId="AD" clId="Web-{4A97FA41-124E-4E80-9EC6-CFF3A79CB675}" dt="2022-11-15T05:22:39.281" v="60"/>
          <ac:spMkLst>
            <pc:docMk/>
            <pc:sldMk cId="0" sldId="261"/>
            <ac:spMk id="90" creationId="{00000000-0000-0000-0000-000000000000}"/>
          </ac:spMkLst>
        </pc:spChg>
        <pc:spChg chg="mod">
          <ac:chgData name="Tim Zhang" userId="S::z5272579@ad.unsw.edu.au::ad4428c8-fb01-4114-9579-debcae4f5761" providerId="AD" clId="Web-{4A97FA41-124E-4E80-9EC6-CFF3A79CB675}" dt="2022-11-15T05:23:13.220" v="67" actId="1076"/>
          <ac:spMkLst>
            <pc:docMk/>
            <pc:sldMk cId="0" sldId="261"/>
            <ac:spMk id="91" creationId="{00000000-0000-0000-0000-000000000000}"/>
          </ac:spMkLst>
        </pc:spChg>
        <pc:spChg chg="add">
          <ac:chgData name="Tim Zhang" userId="S::z5272579@ad.unsw.edu.au::ad4428c8-fb01-4114-9579-debcae4f5761" providerId="AD" clId="Web-{4A97FA41-124E-4E80-9EC6-CFF3A79CB675}" dt="2022-11-15T05:14:12.426" v="32"/>
          <ac:spMkLst>
            <pc:docMk/>
            <pc:sldMk cId="0" sldId="261"/>
            <ac:spMk id="96" creationId="{8761DDFE-071F-4200-B0AA-394476C2D2D6}"/>
          </ac:spMkLst>
        </pc:spChg>
        <pc:picChg chg="add del mod">
          <ac:chgData name="Tim Zhang" userId="S::z5272579@ad.unsw.edu.au::ad4428c8-fb01-4114-9579-debcae4f5761" providerId="AD" clId="Web-{4A97FA41-124E-4E80-9EC6-CFF3A79CB675}" dt="2022-11-15T05:03:32.271" v="1"/>
          <ac:picMkLst>
            <pc:docMk/>
            <pc:sldMk cId="0" sldId="261"/>
            <ac:picMk id="2" creationId="{10E0706C-092E-33D7-3565-9355376E0494}"/>
          </ac:picMkLst>
        </pc:picChg>
        <pc:picChg chg="add mod">
          <ac:chgData name="Tim Zhang" userId="S::z5272579@ad.unsw.edu.au::ad4428c8-fb01-4114-9579-debcae4f5761" providerId="AD" clId="Web-{4A97FA41-124E-4E80-9EC6-CFF3A79CB675}" dt="2022-11-15T05:23:36.470" v="72" actId="1076"/>
          <ac:picMkLst>
            <pc:docMk/>
            <pc:sldMk cId="0" sldId="261"/>
            <ac:picMk id="3" creationId="{EB9A7C44-976A-7374-21FD-798B64527F63}"/>
          </ac:picMkLst>
        </pc:picChg>
        <pc:picChg chg="add mod">
          <ac:chgData name="Tim Zhang" userId="S::z5272579@ad.unsw.edu.au::ad4428c8-fb01-4114-9579-debcae4f5761" providerId="AD" clId="Web-{4A97FA41-124E-4E80-9EC6-CFF3A79CB675}" dt="2022-11-15T05:23:38.173" v="73" actId="1076"/>
          <ac:picMkLst>
            <pc:docMk/>
            <pc:sldMk cId="0" sldId="261"/>
            <ac:picMk id="6" creationId="{13D6990F-9983-96C2-955A-CBA713C9CF66}"/>
          </ac:picMkLst>
        </pc:picChg>
        <pc:picChg chg="del">
          <ac:chgData name="Tim Zhang" userId="S::z5272579@ad.unsw.edu.au::ad4428c8-fb01-4114-9579-debcae4f5761" providerId="AD" clId="Web-{4A97FA41-124E-4E80-9EC6-CFF3A79CB675}" dt="2022-11-15T05:03:34.115" v="2"/>
          <ac:picMkLst>
            <pc:docMk/>
            <pc:sldMk cId="0" sldId="261"/>
            <ac:picMk id="87" creationId="{00000000-0000-0000-0000-000000000000}"/>
          </ac:picMkLst>
        </pc:picChg>
        <pc:picChg chg="del mod">
          <ac:chgData name="Tim Zhang" userId="S::z5272579@ad.unsw.edu.au::ad4428c8-fb01-4114-9579-debcae4f5761" providerId="AD" clId="Web-{4A97FA41-124E-4E80-9EC6-CFF3A79CB675}" dt="2022-11-15T05:14:03.535" v="29"/>
          <ac:picMkLst>
            <pc:docMk/>
            <pc:sldMk cId="0" sldId="261"/>
            <ac:picMk id="89" creationId="{00000000-0000-0000-0000-000000000000}"/>
          </ac:picMkLst>
        </pc:picChg>
      </pc:sldChg>
      <pc:sldChg chg="modSp">
        <pc:chgData name="Tim Zhang" userId="S::z5272579@ad.unsw.edu.au::ad4428c8-fb01-4114-9579-debcae4f5761" providerId="AD" clId="Web-{4A97FA41-124E-4E80-9EC6-CFF3A79CB675}" dt="2022-11-15T05:34:05.406" v="74" actId="14100"/>
        <pc:sldMkLst>
          <pc:docMk/>
          <pc:sldMk cId="318971210" sldId="285"/>
        </pc:sldMkLst>
        <pc:picChg chg="mod">
          <ac:chgData name="Tim Zhang" userId="S::z5272579@ad.unsw.edu.au::ad4428c8-fb01-4114-9579-debcae4f5761" providerId="AD" clId="Web-{4A97FA41-124E-4E80-9EC6-CFF3A79CB675}" dt="2022-11-15T05:34:05.406" v="74" actId="14100"/>
          <ac:picMkLst>
            <pc:docMk/>
            <pc:sldMk cId="318971210" sldId="285"/>
            <ac:picMk id="5" creationId="{0B5F0137-E541-8E00-DC68-B8BE07DD9017}"/>
          </ac:picMkLst>
        </pc:picChg>
      </pc:sldChg>
      <pc:sldChg chg="addSp delSp modSp new">
        <pc:chgData name="Tim Zhang" userId="S::z5272579@ad.unsw.edu.au::ad4428c8-fb01-4114-9579-debcae4f5761" providerId="AD" clId="Web-{4A97FA41-124E-4E80-9EC6-CFF3A79CB675}" dt="2022-11-15T05:44:34.514" v="96" actId="14100"/>
        <pc:sldMkLst>
          <pc:docMk/>
          <pc:sldMk cId="289324325" sldId="289"/>
        </pc:sldMkLst>
        <pc:spChg chg="mod">
          <ac:chgData name="Tim Zhang" userId="S::z5272579@ad.unsw.edu.au::ad4428c8-fb01-4114-9579-debcae4f5761" providerId="AD" clId="Web-{4A97FA41-124E-4E80-9EC6-CFF3A79CB675}" dt="2022-11-15T05:40:55.712" v="85" actId="20577"/>
          <ac:spMkLst>
            <pc:docMk/>
            <pc:sldMk cId="289324325" sldId="289"/>
            <ac:spMk id="2" creationId="{60BCF59F-1803-E828-D178-91AAF17938FD}"/>
          </ac:spMkLst>
        </pc:spChg>
        <pc:spChg chg="del mod">
          <ac:chgData name="Tim Zhang" userId="S::z5272579@ad.unsw.edu.au::ad4428c8-fb01-4114-9579-debcae4f5761" providerId="AD" clId="Web-{4A97FA41-124E-4E80-9EC6-CFF3A79CB675}" dt="2022-11-15T05:41:20.416" v="89"/>
          <ac:spMkLst>
            <pc:docMk/>
            <pc:sldMk cId="289324325" sldId="289"/>
            <ac:spMk id="3" creationId="{E2EDD82F-0F39-428C-09EC-80601C54053D}"/>
          </ac:spMkLst>
        </pc:spChg>
        <pc:picChg chg="add del mod">
          <ac:chgData name="Tim Zhang" userId="S::z5272579@ad.unsw.edu.au::ad4428c8-fb01-4114-9579-debcae4f5761" providerId="AD" clId="Web-{4A97FA41-124E-4E80-9EC6-CFF3A79CB675}" dt="2022-11-15T05:44:14.920" v="93"/>
          <ac:picMkLst>
            <pc:docMk/>
            <pc:sldMk cId="289324325" sldId="289"/>
            <ac:picMk id="4" creationId="{5580DD5B-D08F-3C9C-DFD8-B48D6980E589}"/>
          </ac:picMkLst>
        </pc:picChg>
        <pc:picChg chg="add mod">
          <ac:chgData name="Tim Zhang" userId="S::z5272579@ad.unsw.edu.au::ad4428c8-fb01-4114-9579-debcae4f5761" providerId="AD" clId="Web-{4A97FA41-124E-4E80-9EC6-CFF3A79CB675}" dt="2022-11-15T05:44:34.514" v="96" actId="14100"/>
          <ac:picMkLst>
            <pc:docMk/>
            <pc:sldMk cId="289324325" sldId="289"/>
            <ac:picMk id="5" creationId="{3AE53603-5D4E-B38C-A05F-3D1CC9FA16DC}"/>
          </ac:picMkLst>
        </pc:picChg>
      </pc:sldChg>
    </pc:docChg>
  </pc:docChgLst>
  <pc:docChgLst>
    <pc:chgData name="Tim Zhang" userId="S::z5272579@ad.unsw.edu.au::ad4428c8-fb01-4114-9579-debcae4f5761" providerId="AD" clId="Web-{8EAAD3F7-0C0C-41B7-98B4-21A3231BC583}"/>
    <pc:docChg chg="modSld">
      <pc:chgData name="Tim Zhang" userId="S::z5272579@ad.unsw.edu.au::ad4428c8-fb01-4114-9579-debcae4f5761" providerId="AD" clId="Web-{8EAAD3F7-0C0C-41B7-98B4-21A3231BC583}" dt="2022-11-14T00:01:20.339" v="12" actId="14100"/>
      <pc:docMkLst>
        <pc:docMk/>
      </pc:docMkLst>
      <pc:sldChg chg="addSp delSp modSp">
        <pc:chgData name="Tim Zhang" userId="S::z5272579@ad.unsw.edu.au::ad4428c8-fb01-4114-9579-debcae4f5761" providerId="AD" clId="Web-{8EAAD3F7-0C0C-41B7-98B4-21A3231BC583}" dt="2022-11-14T00:01:20.339" v="12" actId="14100"/>
        <pc:sldMkLst>
          <pc:docMk/>
          <pc:sldMk cId="318971210" sldId="285"/>
        </pc:sldMkLst>
        <pc:spChg chg="mod">
          <ac:chgData name="Tim Zhang" userId="S::z5272579@ad.unsw.edu.au::ad4428c8-fb01-4114-9579-debcae4f5761" providerId="AD" clId="Web-{8EAAD3F7-0C0C-41B7-98B4-21A3231BC583}" dt="2022-11-14T00:00:28.103" v="7" actId="20577"/>
          <ac:spMkLst>
            <pc:docMk/>
            <pc:sldMk cId="318971210" sldId="285"/>
            <ac:spMk id="3" creationId="{493C5AB6-1EDF-D14B-85C3-886495730019}"/>
          </ac:spMkLst>
        </pc:spChg>
        <pc:picChg chg="add del mod">
          <ac:chgData name="Tim Zhang" userId="S::z5272579@ad.unsw.edu.au::ad4428c8-fb01-4114-9579-debcae4f5761" providerId="AD" clId="Web-{8EAAD3F7-0C0C-41B7-98B4-21A3231BC583}" dt="2022-11-14T00:00:30.290" v="8"/>
          <ac:picMkLst>
            <pc:docMk/>
            <pc:sldMk cId="318971210" sldId="285"/>
            <ac:picMk id="4" creationId="{6CC628C2-4585-2B67-BF2E-2670BE0BA3EA}"/>
          </ac:picMkLst>
        </pc:picChg>
        <pc:picChg chg="add mod">
          <ac:chgData name="Tim Zhang" userId="S::z5272579@ad.unsw.edu.au::ad4428c8-fb01-4114-9579-debcae4f5761" providerId="AD" clId="Web-{8EAAD3F7-0C0C-41B7-98B4-21A3231BC583}" dt="2022-11-14T00:01:20.339" v="12" actId="14100"/>
          <ac:picMkLst>
            <pc:docMk/>
            <pc:sldMk cId="318971210" sldId="285"/>
            <ac:picMk id="5" creationId="{0B5F0137-E541-8E00-DC68-B8BE07DD9017}"/>
          </ac:picMkLst>
        </pc:picChg>
      </pc:sldChg>
    </pc:docChg>
  </pc:docChgLst>
  <pc:docChgLst>
    <pc:chgData name="Zhao Huang" userId="S::z5285206@ad.unsw.edu.au::d960709b-ebea-4b4c-ac7c-3990935bf0a5" providerId="AD" clId="Web-{6FCEE94B-A689-4448-A0BC-60B4265E6E60}"/>
    <pc:docChg chg="modSld">
      <pc:chgData name="Zhao Huang" userId="S::z5285206@ad.unsw.edu.au::d960709b-ebea-4b4c-ac7c-3990935bf0a5" providerId="AD" clId="Web-{6FCEE94B-A689-4448-A0BC-60B4265E6E60}" dt="2022-11-16T10:13:33.543" v="45" actId="20577"/>
      <pc:docMkLst>
        <pc:docMk/>
      </pc:docMkLst>
      <pc:sldChg chg="modSp">
        <pc:chgData name="Zhao Huang" userId="S::z5285206@ad.unsw.edu.au::d960709b-ebea-4b4c-ac7c-3990935bf0a5" providerId="AD" clId="Web-{6FCEE94B-A689-4448-A0BC-60B4265E6E60}" dt="2022-11-16T10:02:47.492" v="27" actId="14100"/>
        <pc:sldMkLst>
          <pc:docMk/>
          <pc:sldMk cId="0" sldId="280"/>
        </pc:sldMkLst>
        <pc:spChg chg="mod">
          <ac:chgData name="Zhao Huang" userId="S::z5285206@ad.unsw.edu.au::d960709b-ebea-4b4c-ac7c-3990935bf0a5" providerId="AD" clId="Web-{6FCEE94B-A689-4448-A0BC-60B4265E6E60}" dt="2022-11-16T10:02:47.492" v="27" actId="14100"/>
          <ac:spMkLst>
            <pc:docMk/>
            <pc:sldMk cId="0" sldId="280"/>
            <ac:spMk id="222" creationId="{00000000-0000-0000-0000-000000000000}"/>
          </ac:spMkLst>
        </pc:spChg>
      </pc:sldChg>
      <pc:sldChg chg="modSp">
        <pc:chgData name="Zhao Huang" userId="S::z5285206@ad.unsw.edu.au::d960709b-ebea-4b4c-ac7c-3990935bf0a5" providerId="AD" clId="Web-{6FCEE94B-A689-4448-A0BC-60B4265E6E60}" dt="2022-11-16T10:13:33.543" v="45" actId="20577"/>
        <pc:sldMkLst>
          <pc:docMk/>
          <pc:sldMk cId="1260497034" sldId="286"/>
        </pc:sldMkLst>
        <pc:spChg chg="mod">
          <ac:chgData name="Zhao Huang" userId="S::z5285206@ad.unsw.edu.au::d960709b-ebea-4b4c-ac7c-3990935bf0a5" providerId="AD" clId="Web-{6FCEE94B-A689-4448-A0BC-60B4265E6E60}" dt="2022-11-16T10:13:33.543" v="45" actId="20577"/>
          <ac:spMkLst>
            <pc:docMk/>
            <pc:sldMk cId="1260497034" sldId="286"/>
            <ac:spMk id="2" creationId="{221EB66C-E4CF-AF47-A88C-862CF754823D}"/>
          </ac:spMkLst>
        </pc:spChg>
      </pc:sldChg>
    </pc:docChg>
  </pc:docChgLst>
  <pc:docChgLst>
    <pc:chgData name="Zhaoyan Liu" userId="S::z5271698@ad.unsw.edu.au::ffd5acf6-0e6f-4873-83b7-826151b9c3dc" providerId="AD" clId="Web-{C43EC66B-133F-4FAE-A5B1-BC02A2774AFB}"/>
    <pc:docChg chg="addSld delSld modSld">
      <pc:chgData name="Zhaoyan Liu" userId="S::z5271698@ad.unsw.edu.au::ffd5acf6-0e6f-4873-83b7-826151b9c3dc" providerId="AD" clId="Web-{C43EC66B-133F-4FAE-A5B1-BC02A2774AFB}" dt="2022-11-14T22:18:04.832" v="7"/>
      <pc:docMkLst>
        <pc:docMk/>
      </pc:docMkLst>
      <pc:sldChg chg="del">
        <pc:chgData name="Zhaoyan Liu" userId="S::z5271698@ad.unsw.edu.au::ffd5acf6-0e6f-4873-83b7-826151b9c3dc" providerId="AD" clId="Web-{C43EC66B-133F-4FAE-A5B1-BC02A2774AFB}" dt="2022-11-14T22:12:03.614" v="0"/>
        <pc:sldMkLst>
          <pc:docMk/>
          <pc:sldMk cId="0" sldId="259"/>
        </pc:sldMkLst>
      </pc:sldChg>
      <pc:sldChg chg="modSp">
        <pc:chgData name="Zhaoyan Liu" userId="S::z5271698@ad.unsw.edu.au::ffd5acf6-0e6f-4873-83b7-826151b9c3dc" providerId="AD" clId="Web-{C43EC66B-133F-4FAE-A5B1-BC02A2774AFB}" dt="2022-11-14T22:14:43.214" v="4" actId="20577"/>
        <pc:sldMkLst>
          <pc:docMk/>
          <pc:sldMk cId="0" sldId="264"/>
        </pc:sldMkLst>
        <pc:spChg chg="mod">
          <ac:chgData name="Zhaoyan Liu" userId="S::z5271698@ad.unsw.edu.au::ffd5acf6-0e6f-4873-83b7-826151b9c3dc" providerId="AD" clId="Web-{C43EC66B-133F-4FAE-A5B1-BC02A2774AFB}" dt="2022-11-14T22:14:43.214" v="4" actId="20577"/>
          <ac:spMkLst>
            <pc:docMk/>
            <pc:sldMk cId="0" sldId="264"/>
            <ac:spMk id="110" creationId="{00000000-0000-0000-0000-000000000000}"/>
          </ac:spMkLst>
        </pc:spChg>
      </pc:sldChg>
      <pc:sldChg chg="delSp new">
        <pc:chgData name="Zhaoyan Liu" userId="S::z5271698@ad.unsw.edu.au::ffd5acf6-0e6f-4873-83b7-826151b9c3dc" providerId="AD" clId="Web-{C43EC66B-133F-4FAE-A5B1-BC02A2774AFB}" dt="2022-11-14T22:18:04.832" v="7"/>
        <pc:sldMkLst>
          <pc:docMk/>
          <pc:sldMk cId="2770154675" sldId="287"/>
        </pc:sldMkLst>
        <pc:spChg chg="del">
          <ac:chgData name="Zhaoyan Liu" userId="S::z5271698@ad.unsw.edu.au::ffd5acf6-0e6f-4873-83b7-826151b9c3dc" providerId="AD" clId="Web-{C43EC66B-133F-4FAE-A5B1-BC02A2774AFB}" dt="2022-11-14T22:18:02.738" v="6"/>
          <ac:spMkLst>
            <pc:docMk/>
            <pc:sldMk cId="2770154675" sldId="287"/>
            <ac:spMk id="2" creationId="{8D8099C6-22DC-8310-5B13-D885247F01B8}"/>
          </ac:spMkLst>
        </pc:spChg>
        <pc:spChg chg="del">
          <ac:chgData name="Zhaoyan Liu" userId="S::z5271698@ad.unsw.edu.au::ffd5acf6-0e6f-4873-83b7-826151b9c3dc" providerId="AD" clId="Web-{C43EC66B-133F-4FAE-A5B1-BC02A2774AFB}" dt="2022-11-14T22:18:04.832" v="7"/>
          <ac:spMkLst>
            <pc:docMk/>
            <pc:sldMk cId="2770154675" sldId="287"/>
            <ac:spMk id="3" creationId="{60B28999-B5F9-9C37-7FE1-8C72D0C48398}"/>
          </ac:spMkLst>
        </pc:spChg>
      </pc:sldChg>
    </pc:docChg>
  </pc:docChgLst>
  <pc:docChgLst>
    <pc:chgData name="Tim Zhang" userId="S::z5272579@ad.unsw.edu.au::ad4428c8-fb01-4114-9579-debcae4f5761" providerId="AD" clId="Web-{0EB671D7-9376-4B86-B68D-6A849F0455CD}"/>
    <pc:docChg chg="modSld">
      <pc:chgData name="Tim Zhang" userId="S::z5272579@ad.unsw.edu.au::ad4428c8-fb01-4114-9579-debcae4f5761" providerId="AD" clId="Web-{0EB671D7-9376-4B86-B68D-6A849F0455CD}" dt="2022-11-13T21:17:32.932" v="11" actId="20577"/>
      <pc:docMkLst>
        <pc:docMk/>
      </pc:docMkLst>
      <pc:sldChg chg="modSp">
        <pc:chgData name="Tim Zhang" userId="S::z5272579@ad.unsw.edu.au::ad4428c8-fb01-4114-9579-debcae4f5761" providerId="AD" clId="Web-{0EB671D7-9376-4B86-B68D-6A849F0455CD}" dt="2022-11-13T21:17:32.932" v="11" actId="20577"/>
        <pc:sldMkLst>
          <pc:docMk/>
          <pc:sldMk cId="0" sldId="256"/>
        </pc:sldMkLst>
        <pc:spChg chg="mod">
          <ac:chgData name="Tim Zhang" userId="S::z5272579@ad.unsw.edu.au::ad4428c8-fb01-4114-9579-debcae4f5761" providerId="AD" clId="Web-{0EB671D7-9376-4B86-B68D-6A849F0455CD}" dt="2022-11-13T21:17:32.932" v="11" actId="20577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Tim Zhang" userId="S::z5272579@ad.unsw.edu.au::ad4428c8-fb01-4114-9579-debcae4f5761" providerId="AD" clId="Web-{864C06A4-6013-4A3B-9ADD-14FDA511A5B7}"/>
    <pc:docChg chg="modSld sldOrd">
      <pc:chgData name="Tim Zhang" userId="S::z5272579@ad.unsw.edu.au::ad4428c8-fb01-4114-9579-debcae4f5761" providerId="AD" clId="Web-{864C06A4-6013-4A3B-9ADD-14FDA511A5B7}" dt="2022-11-17T04:02:39.633" v="11" actId="20577"/>
      <pc:docMkLst>
        <pc:docMk/>
      </pc:docMkLst>
      <pc:sldChg chg="modSp ord">
        <pc:chgData name="Tim Zhang" userId="S::z5272579@ad.unsw.edu.au::ad4428c8-fb01-4114-9579-debcae4f5761" providerId="AD" clId="Web-{864C06A4-6013-4A3B-9ADD-14FDA511A5B7}" dt="2022-11-17T04:02:33.632" v="5" actId="20577"/>
        <pc:sldMkLst>
          <pc:docMk/>
          <pc:sldMk cId="318971210" sldId="285"/>
        </pc:sldMkLst>
        <pc:spChg chg="mod">
          <ac:chgData name="Tim Zhang" userId="S::z5272579@ad.unsw.edu.au::ad4428c8-fb01-4114-9579-debcae4f5761" providerId="AD" clId="Web-{864C06A4-6013-4A3B-9ADD-14FDA511A5B7}" dt="2022-11-17T04:02:33.632" v="5" actId="20577"/>
          <ac:spMkLst>
            <pc:docMk/>
            <pc:sldMk cId="318971210" sldId="285"/>
            <ac:spMk id="2" creationId="{6B27AA44-4E5C-8149-A38E-377F5A5FE44D}"/>
          </ac:spMkLst>
        </pc:spChg>
      </pc:sldChg>
      <pc:sldChg chg="modSp ord">
        <pc:chgData name="Tim Zhang" userId="S::z5272579@ad.unsw.edu.au::ad4428c8-fb01-4114-9579-debcae4f5761" providerId="AD" clId="Web-{864C06A4-6013-4A3B-9ADD-14FDA511A5B7}" dt="2022-11-17T04:02:39.633" v="11" actId="20577"/>
        <pc:sldMkLst>
          <pc:docMk/>
          <pc:sldMk cId="289324325" sldId="289"/>
        </pc:sldMkLst>
        <pc:spChg chg="mod">
          <ac:chgData name="Tim Zhang" userId="S::z5272579@ad.unsw.edu.au::ad4428c8-fb01-4114-9579-debcae4f5761" providerId="AD" clId="Web-{864C06A4-6013-4A3B-9ADD-14FDA511A5B7}" dt="2022-11-17T04:02:39.633" v="11" actId="20577"/>
          <ac:spMkLst>
            <pc:docMk/>
            <pc:sldMk cId="289324325" sldId="289"/>
            <ac:spMk id="2" creationId="{60BCF59F-1803-E828-D178-91AAF17938FD}"/>
          </ac:spMkLst>
        </pc:spChg>
      </pc:sldChg>
      <pc:sldChg chg="ord">
        <pc:chgData name="Tim Zhang" userId="S::z5272579@ad.unsw.edu.au::ad4428c8-fb01-4114-9579-debcae4f5761" providerId="AD" clId="Web-{864C06A4-6013-4A3B-9ADD-14FDA511A5B7}" dt="2022-11-17T04:02:25.913" v="2"/>
        <pc:sldMkLst>
          <pc:docMk/>
          <pc:sldMk cId="1073089618" sldId="29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37AB1-4AEE-474F-AAD6-429F33D6B88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C87AD8-6FD9-4B8A-9D8D-C0B073BAEDB1}">
      <dgm:prSet/>
      <dgm:spPr/>
      <dgm:t>
        <a:bodyPr/>
        <a:lstStyle/>
        <a:p>
          <a:r>
            <a:rPr lang="en-GB" b="1"/>
            <a:t>Traffic Signals Recognition</a:t>
          </a:r>
          <a:endParaRPr lang="en-US"/>
        </a:p>
      </dgm:t>
    </dgm:pt>
    <dgm:pt modelId="{F095C4CE-7B72-46A9-9792-C39A926822E5}" type="parTrans" cxnId="{CAE8C127-2380-4055-91D3-B9965E270F4D}">
      <dgm:prSet/>
      <dgm:spPr/>
      <dgm:t>
        <a:bodyPr/>
        <a:lstStyle/>
        <a:p>
          <a:endParaRPr lang="en-US"/>
        </a:p>
      </dgm:t>
    </dgm:pt>
    <dgm:pt modelId="{799C6B6A-2C5C-4516-9901-068140FB3B1F}" type="sibTrans" cxnId="{CAE8C127-2380-4055-91D3-B9965E270F4D}">
      <dgm:prSet/>
      <dgm:spPr/>
      <dgm:t>
        <a:bodyPr/>
        <a:lstStyle/>
        <a:p>
          <a:endParaRPr lang="en-US"/>
        </a:p>
      </dgm:t>
    </dgm:pt>
    <dgm:pt modelId="{60CE2DF1-9EC2-476E-B7CB-D4555B1427BC}">
      <dgm:prSet/>
      <dgm:spPr/>
      <dgm:t>
        <a:bodyPr/>
        <a:lstStyle/>
        <a:p>
          <a:r>
            <a:rPr lang="en-US" b="1"/>
            <a:t>Aim: </a:t>
          </a:r>
          <a:r>
            <a:rPr lang="en-US"/>
            <a:t>D</a:t>
          </a:r>
          <a:r>
            <a:rPr lang="en-GB"/>
            <a:t>eveloping models that employ forward-sensing cameras to recognise traffic signals</a:t>
          </a:r>
          <a:endParaRPr lang="en-US"/>
        </a:p>
      </dgm:t>
    </dgm:pt>
    <dgm:pt modelId="{B7C00EF5-7ED7-4E57-889A-C2527FCD7C5E}" type="parTrans" cxnId="{35E9DC14-3BA9-4523-AF02-933BA473BCDC}">
      <dgm:prSet/>
      <dgm:spPr/>
      <dgm:t>
        <a:bodyPr/>
        <a:lstStyle/>
        <a:p>
          <a:endParaRPr lang="en-US"/>
        </a:p>
      </dgm:t>
    </dgm:pt>
    <dgm:pt modelId="{BB10021C-E15D-4271-8B6A-3958E5FB819A}" type="sibTrans" cxnId="{35E9DC14-3BA9-4523-AF02-933BA473BCDC}">
      <dgm:prSet/>
      <dgm:spPr/>
      <dgm:t>
        <a:bodyPr/>
        <a:lstStyle/>
        <a:p>
          <a:endParaRPr lang="en-US"/>
        </a:p>
      </dgm:t>
    </dgm:pt>
    <dgm:pt modelId="{C64D04A4-D10F-4B98-B9DB-D22BF5709BD8}" type="pres">
      <dgm:prSet presAssocID="{78D37AB1-4AEE-474F-AAD6-429F33D6B888}" presName="linear" presStyleCnt="0">
        <dgm:presLayoutVars>
          <dgm:animLvl val="lvl"/>
          <dgm:resizeHandles val="exact"/>
        </dgm:presLayoutVars>
      </dgm:prSet>
      <dgm:spPr/>
    </dgm:pt>
    <dgm:pt modelId="{6AA971AB-A249-4191-BEAF-6F4858CC7493}" type="pres">
      <dgm:prSet presAssocID="{A1C87AD8-6FD9-4B8A-9D8D-C0B073BAED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06E085-1643-4D01-879A-AA941CADE789}" type="pres">
      <dgm:prSet presAssocID="{799C6B6A-2C5C-4516-9901-068140FB3B1F}" presName="spacer" presStyleCnt="0"/>
      <dgm:spPr/>
    </dgm:pt>
    <dgm:pt modelId="{67DEEA30-4F87-40D5-AF82-12D673941B2D}" type="pres">
      <dgm:prSet presAssocID="{60CE2DF1-9EC2-476E-B7CB-D4555B1427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E9DC14-3BA9-4523-AF02-933BA473BCDC}" srcId="{78D37AB1-4AEE-474F-AAD6-429F33D6B888}" destId="{60CE2DF1-9EC2-476E-B7CB-D4555B1427BC}" srcOrd="1" destOrd="0" parTransId="{B7C00EF5-7ED7-4E57-889A-C2527FCD7C5E}" sibTransId="{BB10021C-E15D-4271-8B6A-3958E5FB819A}"/>
    <dgm:cxn modelId="{CAE8C127-2380-4055-91D3-B9965E270F4D}" srcId="{78D37AB1-4AEE-474F-AAD6-429F33D6B888}" destId="{A1C87AD8-6FD9-4B8A-9D8D-C0B073BAEDB1}" srcOrd="0" destOrd="0" parTransId="{F095C4CE-7B72-46A9-9792-C39A926822E5}" sibTransId="{799C6B6A-2C5C-4516-9901-068140FB3B1F}"/>
    <dgm:cxn modelId="{ACCE4084-18EB-4570-B0E7-C4A657A4A364}" type="presOf" srcId="{A1C87AD8-6FD9-4B8A-9D8D-C0B073BAEDB1}" destId="{6AA971AB-A249-4191-BEAF-6F4858CC7493}" srcOrd="0" destOrd="0" presId="urn:microsoft.com/office/officeart/2005/8/layout/vList2"/>
    <dgm:cxn modelId="{E0F7AA93-EF9B-4496-8EEC-CBD24B5B8EF2}" type="presOf" srcId="{78D37AB1-4AEE-474F-AAD6-429F33D6B888}" destId="{C64D04A4-D10F-4B98-B9DB-D22BF5709BD8}" srcOrd="0" destOrd="0" presId="urn:microsoft.com/office/officeart/2005/8/layout/vList2"/>
    <dgm:cxn modelId="{212908CF-CFB1-4A33-B516-ABB0DE2B9E9C}" type="presOf" srcId="{60CE2DF1-9EC2-476E-B7CB-D4555B1427BC}" destId="{67DEEA30-4F87-40D5-AF82-12D673941B2D}" srcOrd="0" destOrd="0" presId="urn:microsoft.com/office/officeart/2005/8/layout/vList2"/>
    <dgm:cxn modelId="{93D9E50B-FD3F-4CC3-B612-26CE2C626C97}" type="presParOf" srcId="{C64D04A4-D10F-4B98-B9DB-D22BF5709BD8}" destId="{6AA971AB-A249-4191-BEAF-6F4858CC7493}" srcOrd="0" destOrd="0" presId="urn:microsoft.com/office/officeart/2005/8/layout/vList2"/>
    <dgm:cxn modelId="{8CB9440D-DB7E-4439-87BA-5C96937EB16D}" type="presParOf" srcId="{C64D04A4-D10F-4B98-B9DB-D22BF5709BD8}" destId="{CF06E085-1643-4D01-879A-AA941CADE789}" srcOrd="1" destOrd="0" presId="urn:microsoft.com/office/officeart/2005/8/layout/vList2"/>
    <dgm:cxn modelId="{D308B51C-4FCD-4D81-8C90-8651B25573CB}" type="presParOf" srcId="{C64D04A4-D10F-4B98-B9DB-D22BF5709BD8}" destId="{67DEEA30-4F87-40D5-AF82-12D673941B2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971AB-A249-4191-BEAF-6F4858CC7493}">
      <dsp:nvSpPr>
        <dsp:cNvPr id="0" name=""/>
        <dsp:cNvSpPr/>
      </dsp:nvSpPr>
      <dsp:spPr>
        <a:xfrm>
          <a:off x="0" y="33734"/>
          <a:ext cx="5098256" cy="20432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Traffic Signals Recognition</a:t>
          </a:r>
          <a:endParaRPr lang="en-US" sz="2900" kern="1200"/>
        </a:p>
      </dsp:txBody>
      <dsp:txXfrm>
        <a:off x="99742" y="133476"/>
        <a:ext cx="4898772" cy="1843738"/>
      </dsp:txXfrm>
    </dsp:sp>
    <dsp:sp modelId="{67DEEA30-4F87-40D5-AF82-12D673941B2D}">
      <dsp:nvSpPr>
        <dsp:cNvPr id="0" name=""/>
        <dsp:cNvSpPr/>
      </dsp:nvSpPr>
      <dsp:spPr>
        <a:xfrm>
          <a:off x="0" y="2160477"/>
          <a:ext cx="5098256" cy="2043222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Aim: </a:t>
          </a:r>
          <a:r>
            <a:rPr lang="en-US" sz="2900" kern="1200"/>
            <a:t>D</a:t>
          </a:r>
          <a:r>
            <a:rPr lang="en-GB" sz="2900" kern="1200"/>
            <a:t>eveloping models that employ forward-sensing cameras to recognise traffic signals</a:t>
          </a:r>
          <a:endParaRPr lang="en-US" sz="2900" kern="1200"/>
        </a:p>
      </dsp:txBody>
      <dsp:txXfrm>
        <a:off x="99742" y="2260219"/>
        <a:ext cx="4898772" cy="1843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025a07b14_1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025a07b14_1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025a07b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025a07b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025a07b1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025a07b1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25a07b14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025a07b14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25a07b14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025a07b14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25a07b14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025a07b14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97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25a07b14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025a07b14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96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025a07b14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025a07b14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4222" spc="-89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4267" cap="all" spc="356" baseline="0">
                <a:solidFill>
                  <a:schemeClr val="tx2"/>
                </a:solidFill>
                <a:latin typeface="+mj-lt"/>
              </a:defRPr>
            </a:lvl1pPr>
            <a:lvl2pPr marL="812810" indent="0" algn="ctr">
              <a:buNone/>
              <a:defRPr sz="4267"/>
            </a:lvl2pPr>
            <a:lvl3pPr marL="1625620" indent="0" algn="ctr">
              <a:buNone/>
              <a:defRPr sz="4267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6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22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422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4267" cap="all" spc="356" baseline="0">
                <a:solidFill>
                  <a:schemeClr val="tx2"/>
                </a:solidFill>
                <a:latin typeface="+mj-lt"/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6" b="0" cap="all" baseline="0">
                <a:solidFill>
                  <a:schemeClr val="tx2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6" b="0" cap="all" baseline="0">
                <a:solidFill>
                  <a:schemeClr val="tx2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6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6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5689">
                <a:solidFill>
                  <a:schemeClr val="bg1"/>
                </a:solidFill>
              </a:defRPr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067"/>
              </a:spcAft>
              <a:buNone/>
              <a:defRPr sz="2667">
                <a:solidFill>
                  <a:srgbClr val="FFFFFF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3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4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79070" y="858422"/>
            <a:ext cx="6166674" cy="85676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en-GB" sz="4000"/>
              <a:t>Traffic Signals Recognition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04683" y="1939103"/>
            <a:ext cx="3576194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z5271698 </a:t>
            </a:r>
            <a:r>
              <a:rPr lang="en-US" err="1">
                <a:solidFill>
                  <a:schemeClr val="tx1"/>
                </a:solidFill>
              </a:rPr>
              <a:t>Zhaoyan</a:t>
            </a:r>
            <a:r>
              <a:rPr lang="en-US">
                <a:solidFill>
                  <a:schemeClr val="tx1"/>
                </a:solidFill>
              </a:rPr>
              <a:t> Liu (Joyce)</a:t>
            </a:r>
          </a:p>
          <a:p>
            <a:pPr>
              <a:lnSpc>
                <a:spcPct val="115000"/>
              </a:lnSpc>
            </a:pPr>
            <a:r>
              <a:rPr lang="en-US">
                <a:solidFill>
                  <a:schemeClr val="tx1"/>
                </a:solidFill>
              </a:rPr>
              <a:t>z5272579 Peng Zhang (Tim)</a:t>
            </a:r>
          </a:p>
          <a:p>
            <a:pPr>
              <a:lnSpc>
                <a:spcPct val="115000"/>
              </a:lnSpc>
            </a:pPr>
            <a:r>
              <a:rPr lang="en-US">
                <a:solidFill>
                  <a:schemeClr val="tx1"/>
                </a:solidFill>
              </a:rPr>
              <a:t>z5141973 Ruiqi Xie (Rachel)</a:t>
            </a:r>
          </a:p>
          <a:p>
            <a:pPr>
              <a:lnSpc>
                <a:spcPct val="115000"/>
              </a:lnSpc>
            </a:pPr>
            <a:r>
              <a:rPr lang="en-US">
                <a:solidFill>
                  <a:schemeClr val="tx1"/>
                </a:solidFill>
              </a:rPr>
              <a:t>z5285206 Zhao Huang (Troye)</a:t>
            </a:r>
          </a:p>
          <a:p>
            <a:pPr>
              <a:lnSpc>
                <a:spcPct val="115000"/>
              </a:lnSpc>
            </a:pPr>
            <a:r>
              <a:rPr lang="en-US">
                <a:solidFill>
                  <a:schemeClr val="tx1"/>
                </a:solidFill>
              </a:rPr>
              <a:t>Z5311209 Silin Lin (Celine)</a:t>
            </a:r>
          </a:p>
        </p:txBody>
      </p:sp>
      <p:cxnSp>
        <p:nvCxnSpPr>
          <p:cNvPr id="58" name="Google Shape;58;p13"/>
          <p:cNvCxnSpPr/>
          <p:nvPr/>
        </p:nvCxnSpPr>
        <p:spPr>
          <a:xfrm>
            <a:off x="3044525" y="1716725"/>
            <a:ext cx="504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637A06-8C18-7248-9D2B-48C68957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17" y="1283852"/>
            <a:ext cx="2054654" cy="2097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C6BEEDF-2797-3977-62B5-7268F7BAC9EF}"/>
              </a:ext>
            </a:extLst>
          </p:cNvPr>
          <p:cNvSpPr txBox="1"/>
          <p:nvPr/>
        </p:nvSpPr>
        <p:spPr>
          <a:xfrm>
            <a:off x="4342106" y="479710"/>
            <a:ext cx="42500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/>
              <a:t>Training and Test Result</a:t>
            </a:r>
          </a:p>
        </p:txBody>
      </p:sp>
      <p:sp>
        <p:nvSpPr>
          <p:cNvPr id="11" name="Google Shape;110;p21">
            <a:extLst>
              <a:ext uri="{FF2B5EF4-FFF2-40B4-BE49-F238E27FC236}">
                <a16:creationId xmlns:a16="http://schemas.microsoft.com/office/drawing/2014/main" id="{5743CB06-6459-DC03-9A38-1CF865B85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78745" y="3091888"/>
            <a:ext cx="2471468" cy="1252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" sz="1400">
                <a:ea typeface="+mn-lt"/>
                <a:cs typeface="+mn-lt"/>
              </a:rPr>
              <a:t>Training Accuracy: 96%</a:t>
            </a:r>
            <a:endParaRPr lang="zh-CN" altLang="en-US" sz="1400">
              <a:ea typeface="+mn-lt"/>
              <a:cs typeface="+mn-lt"/>
            </a:endParaRPr>
          </a:p>
          <a:p>
            <a:pPr marL="285750" indent="-317500">
              <a:lnSpc>
                <a:spcPct val="150000"/>
              </a:lnSpc>
              <a:buFont typeface="Calibri"/>
              <a:buChar char="●"/>
            </a:pPr>
            <a:r>
              <a:rPr lang="en" sz="1400">
                <a:ea typeface="+mn-lt"/>
                <a:cs typeface="+mn-lt"/>
              </a:rPr>
              <a:t>Validation Accuracy: 96%</a:t>
            </a:r>
            <a:endParaRPr lang="en-US" sz="1400">
              <a:ea typeface="+mn-lt"/>
              <a:cs typeface="+mn-lt"/>
            </a:endParaRPr>
          </a:p>
          <a:p>
            <a:pPr marL="285750" indent="-317500">
              <a:lnSpc>
                <a:spcPct val="150000"/>
              </a:lnSpc>
              <a:buFont typeface="Calibri"/>
              <a:buChar char="●"/>
            </a:pPr>
            <a:r>
              <a:rPr lang="en" sz="1400">
                <a:cs typeface="Calibri"/>
              </a:rPr>
              <a:t>Test Accuracy: 87%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2200721-80A1-A68B-E851-4663B583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426016"/>
            <a:ext cx="2743200" cy="4003234"/>
          </a:xfrm>
          <a:prstGeom prst="rect">
            <a:avLst/>
          </a:prstGeom>
        </p:spPr>
      </p:pic>
      <p:pic>
        <p:nvPicPr>
          <p:cNvPr id="6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91E9DD-FB9F-3AF7-E1A4-C20C360C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22" y="1843502"/>
            <a:ext cx="2013089" cy="1163293"/>
          </a:xfrm>
          <a:prstGeom prst="rect">
            <a:avLst/>
          </a:prstGeom>
        </p:spPr>
      </p:pic>
      <p:pic>
        <p:nvPicPr>
          <p:cNvPr id="8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084A29A5-4898-738E-B243-AB325EDFF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62" y="1133323"/>
            <a:ext cx="5615607" cy="44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728741" y="637828"/>
            <a:ext cx="40258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>
                <a:ea typeface="+mj-lt"/>
                <a:cs typeface="+mj-lt"/>
              </a:rPr>
              <a:t>Model 3 - CNN</a:t>
            </a:r>
            <a:endParaRPr lang="en" sz="3600">
              <a:latin typeface="Calibri"/>
              <a:cs typeface="Calibri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488212"/>
            <a:ext cx="6913143" cy="301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E332A-B9ED-8458-C0EF-CF7EC3B7767B}"/>
              </a:ext>
            </a:extLst>
          </p:cNvPr>
          <p:cNvSpPr txBox="1"/>
          <p:nvPr/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Layers and Parameters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8502AA0-E2BB-F466-95E9-06AEB6FB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2" y="171141"/>
            <a:ext cx="6217272" cy="3296720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15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2FD64-A0EA-086C-9031-6B03D355F1A5}"/>
              </a:ext>
            </a:extLst>
          </p:cNvPr>
          <p:cNvSpPr txBox="1"/>
          <p:nvPr/>
        </p:nvSpPr>
        <p:spPr>
          <a:xfrm>
            <a:off x="3858509" y="476209"/>
            <a:ext cx="4803797" cy="10880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2E1717F-7596-B085-F148-FB865BA2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11" y="1753329"/>
            <a:ext cx="5090670" cy="1937863"/>
          </a:xfrm>
          <a:prstGeom prst="rect">
            <a:avLst/>
          </a:prstGeom>
        </p:spPr>
      </p:pic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5935" y="1564641"/>
            <a:ext cx="4389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B39060-32FA-4AE2-413A-506CCE6F026F}"/>
              </a:ext>
            </a:extLst>
          </p:cNvPr>
          <p:cNvSpPr txBox="1"/>
          <p:nvPr/>
        </p:nvSpPr>
        <p:spPr>
          <a:xfrm>
            <a:off x="3571811" y="3917706"/>
            <a:ext cx="5465534" cy="1048161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Validation accuracy is 84% and loss is 0.4%</a:t>
            </a:r>
            <a:endParaRPr lang="en-US" sz="18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/>
              </a:rPr>
              <a:t>Test accuracy is 89%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7" descr="Graphical user interface, line chart&#10;&#10;Description automatically generated">
            <a:extLst>
              <a:ext uri="{FF2B5EF4-FFF2-40B4-BE49-F238E27FC236}">
                <a16:creationId xmlns:a16="http://schemas.microsoft.com/office/drawing/2014/main" id="{0FBFD000-6DDD-279C-2A78-B60D1895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53" y="233316"/>
            <a:ext cx="2973805" cy="44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1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700" b="1">
                <a:solidFill>
                  <a:srgbClr val="FFFFFF"/>
                </a:solidFill>
              </a:rPr>
              <a:t>Model 4 – Deep CNN Model </a:t>
            </a:r>
            <a:br>
              <a:rPr lang="en-US" sz="2700">
                <a:solidFill>
                  <a:srgbClr val="FFFFFF"/>
                </a:solidFill>
              </a:rPr>
            </a:br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FE741-4DC0-A149-8D6C-EF32AF7C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278" y="1990350"/>
            <a:ext cx="2313633" cy="2501639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Based on CNN network</a:t>
            </a:r>
          </a:p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More number of filters</a:t>
            </a:r>
          </a:p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Larger kernel size</a:t>
            </a:r>
          </a:p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Prevents overfitting</a:t>
            </a:r>
          </a:p>
          <a:p>
            <a:pPr lvl="1">
              <a:spcAft>
                <a:spcPts val="600"/>
              </a:spcAft>
            </a:pPr>
            <a:r>
              <a:rPr lang="en-US" sz="1100" err="1">
                <a:solidFill>
                  <a:srgbClr val="FFFFFF"/>
                </a:solidFill>
              </a:rPr>
              <a:t>MaxPooling</a:t>
            </a:r>
            <a:r>
              <a:rPr lang="en-US" sz="1100">
                <a:solidFill>
                  <a:srgbClr val="FFFFFF"/>
                </a:solidFill>
              </a:rPr>
              <a:t> Layer</a:t>
            </a:r>
          </a:p>
          <a:p>
            <a:pPr lvl="1">
              <a:spcAft>
                <a:spcPts val="600"/>
              </a:spcAft>
            </a:pPr>
            <a:r>
              <a:rPr lang="en-US" sz="1100" err="1">
                <a:solidFill>
                  <a:srgbClr val="FFFFFF"/>
                </a:solidFill>
              </a:rPr>
              <a:t>BatchNormalization</a:t>
            </a:r>
            <a:endParaRPr lang="en-US" sz="1100">
              <a:solidFill>
                <a:srgbClr val="FFFFFF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Dropout Layer</a:t>
            </a:r>
          </a:p>
          <a:p>
            <a:pPr>
              <a:spcAft>
                <a:spcPts val="600"/>
              </a:spcAft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9ECE5-FEDC-743F-59DF-DF936A02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47" y="1085069"/>
            <a:ext cx="5755014" cy="32513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48462" y="465358"/>
            <a:ext cx="8342992" cy="11965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/>
              <a:t>Model 4 – Deep CNN Tuning </a:t>
            </a:r>
            <a:br>
              <a:rPr lang="en-US" sz="3000"/>
            </a:br>
            <a:endParaRPr lang="en-US" sz="3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9F78D-BCD7-9891-CA32-1A407520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2" y="1525581"/>
            <a:ext cx="3702324" cy="1296053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5935" y="1564641"/>
            <a:ext cx="4389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20C94BD-8266-FBAB-4B10-AEDA38645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86" y="3130516"/>
            <a:ext cx="3729749" cy="129605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FE741-4DC0-A149-8D6C-EF32AF7C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5935" y="1580371"/>
            <a:ext cx="4803797" cy="2752635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Preprocessing</a:t>
            </a:r>
          </a:p>
          <a:p>
            <a:pPr lvl="1">
              <a:spcAft>
                <a:spcPts val="600"/>
              </a:spcAft>
            </a:pPr>
            <a:r>
              <a:rPr lang="en-US"/>
              <a:t>Random rotation -  avoid overfitting</a:t>
            </a:r>
          </a:p>
          <a:p>
            <a:pPr lvl="1">
              <a:spcAft>
                <a:spcPts val="600"/>
              </a:spcAft>
            </a:pPr>
            <a:r>
              <a:rPr lang="en-US"/>
              <a:t>Adjust image size – train faster</a:t>
            </a:r>
          </a:p>
          <a:p>
            <a:pPr lvl="1">
              <a:spcAft>
                <a:spcPts val="600"/>
              </a:spcAft>
            </a:pPr>
            <a:r>
              <a:rPr lang="en-US"/>
              <a:t>Normalize array – less sensitive to scale of features, avoid exploding/vanishing gradient</a:t>
            </a:r>
          </a:p>
          <a:p>
            <a:pPr>
              <a:spcAft>
                <a:spcPts val="600"/>
              </a:spcAft>
            </a:pPr>
            <a:r>
              <a:rPr lang="en-US"/>
              <a:t>Optimization</a:t>
            </a:r>
          </a:p>
          <a:p>
            <a:pPr lvl="1">
              <a:spcAft>
                <a:spcPts val="600"/>
              </a:spcAft>
            </a:pPr>
            <a:r>
              <a:rPr lang="en-US"/>
              <a:t>Early stopping – avoid overfitting</a:t>
            </a:r>
          </a:p>
          <a:p>
            <a:pPr lvl="1">
              <a:spcAft>
                <a:spcPts val="600"/>
              </a:spcAft>
            </a:pPr>
            <a:r>
              <a:rPr lang="en-US"/>
              <a:t>Adam optimizer – provides </a:t>
            </a:r>
            <a:r>
              <a:rPr lang="en-AU" b="0" i="0">
                <a:solidFill>
                  <a:srgbClr val="273239"/>
                </a:solidFill>
                <a:effectLst/>
                <a:latin typeface="urw-din"/>
              </a:rPr>
              <a:t>optimized gradient descent </a:t>
            </a:r>
            <a:r>
              <a:rPr lang="en-AU">
                <a:solidFill>
                  <a:srgbClr val="273239"/>
                </a:solidFill>
                <a:latin typeface="urw-din"/>
              </a:rPr>
              <a:t>(M</a:t>
            </a:r>
            <a:r>
              <a:rPr lang="en-AU" b="0" i="0">
                <a:solidFill>
                  <a:srgbClr val="273239"/>
                </a:solidFill>
                <a:effectLst/>
                <a:latin typeface="urw-din"/>
              </a:rPr>
              <a:t>omentum &amp;&amp; Root Mean Square Propagation)</a:t>
            </a:r>
            <a:endParaRPr lang="en-US"/>
          </a:p>
          <a:p>
            <a:pPr lvl="1">
              <a:spcAft>
                <a:spcPts val="600"/>
              </a:spcAft>
            </a:pPr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847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822960" y="387626"/>
            <a:ext cx="4483452" cy="12498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</a:rPr>
              <a:t>Model 4 – Deep CNN Result </a:t>
            </a:r>
            <a:br>
              <a:rPr lang="en-US" sz="3000">
                <a:solidFill>
                  <a:srgbClr val="FFFFFF"/>
                </a:solidFill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2547747"/>
            <a:ext cx="348192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7B01CAE-826E-596D-FC2F-A4AD8FEA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59" y="1677228"/>
            <a:ext cx="4483453" cy="2739500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High accuracy</a:t>
            </a: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Validation loss: 0.966</a:t>
            </a:r>
            <a:endParaRPr lang="en-US" sz="1400">
              <a:solidFill>
                <a:srgbClr val="FFFFFF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Validation accuracy: 96.9%</a:t>
            </a: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Test accuracy: 92.2%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  <a:cs typeface="Calibri"/>
              </a:rPr>
              <a:t>Low speed</a:t>
            </a: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cs typeface="Calibri"/>
              </a:rPr>
              <a:t>Larger conv2D layer size</a:t>
            </a: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cs typeface="Calibri"/>
              </a:rPr>
              <a:t>Large value of batch size: 128 </a:t>
            </a: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cs typeface="Calibri"/>
              </a:rPr>
              <a:t>Large number of epoch: 50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4DA6B-EEF2-9F1B-F7DE-EC78375E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56" y="158280"/>
            <a:ext cx="3126257" cy="224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913CC-B2F2-AB6A-3D7B-678B8E8F7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756" y="2740912"/>
            <a:ext cx="3152506" cy="2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FCAFB-3687-9E19-6711-0F271480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476209"/>
            <a:ext cx="3845379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700" b="1"/>
              <a:t>Model 5 – 'Efficient CNN'</a:t>
            </a:r>
            <a:endParaRPr lang="en-US" sz="3700"/>
          </a:p>
        </p:txBody>
      </p: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E1BAEDF-EB0E-DC5D-42C1-859506E01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67" b="14474"/>
          <a:stretch/>
        </p:blipFill>
        <p:spPr>
          <a:xfrm>
            <a:off x="482394" y="948389"/>
            <a:ext cx="4088720" cy="30237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1564641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9C4E-D143-F44F-844D-9D43D84DD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8763" y="1649185"/>
            <a:ext cx="3845379" cy="2752635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Simulates </a:t>
            </a:r>
            <a:r>
              <a:rPr lang="en-US" err="1"/>
              <a:t>EfficientNet</a:t>
            </a:r>
          </a:p>
          <a:p>
            <a:pPr>
              <a:spcAft>
                <a:spcPts val="600"/>
              </a:spcAft>
            </a:pPr>
            <a:r>
              <a:rPr lang="en-US"/>
              <a:t>Deep and wide of convolutional layers</a:t>
            </a:r>
          </a:p>
          <a:p>
            <a:pPr>
              <a:spcAft>
                <a:spcPts val="600"/>
              </a:spcAft>
            </a:pPr>
            <a:r>
              <a:rPr lang="en-US"/>
              <a:t>2D Dropout and Batchnormalization layers</a:t>
            </a:r>
            <a:endParaRPr lang="en-US" altLang="ja-JP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DD01C4-5CD5-3881-2451-96C8E0EE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44" y="3315552"/>
            <a:ext cx="2376417" cy="13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8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6E4B5-06E3-64E5-3B69-476675B7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87626"/>
            <a:ext cx="4483452" cy="1249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</a:rPr>
              <a:t>Model 5 – 'Efficient CNN'</a:t>
            </a:r>
            <a:endParaRPr lang="en-US" sz="300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</a:pP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06F8-EBE4-A31D-FCC6-89E7C977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59" y="1677228"/>
            <a:ext cx="4483453" cy="2739500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High accuracy</a:t>
            </a: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Training accuracy: 84%</a:t>
            </a: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Validation accuracy: 85%</a:t>
            </a: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Test accuracy: 90.2%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Low loss</a:t>
            </a:r>
            <a:endParaRPr lang="en-US" sz="1400">
              <a:solidFill>
                <a:srgbClr val="FFFFFF"/>
              </a:solidFill>
              <a:cs typeface="Calibri"/>
            </a:endParaRP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cs typeface="Calibri"/>
              </a:rPr>
              <a:t>Training loss: 0.39</a:t>
            </a:r>
          </a:p>
          <a:p>
            <a:pPr lvl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cs typeface="Calibri"/>
              </a:rPr>
              <a:t>Validation loss: 0.38</a:t>
            </a:r>
          </a:p>
          <a:p>
            <a:pPr>
              <a:spcAft>
                <a:spcPts val="600"/>
              </a:spcAft>
            </a:pPr>
            <a:endParaRPr lang="en-US" sz="14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F262631B-52BB-01BE-807C-A3701675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434" y="438277"/>
            <a:ext cx="2706970" cy="17933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2547747"/>
            <a:ext cx="348192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89A8EE61-4A6F-E1B9-6928-976E7CAD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34" y="2871250"/>
            <a:ext cx="2706970" cy="18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3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E4B5-06E3-64E5-3B69-476675B7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>
                <a:ea typeface="+mj-lt"/>
                <a:cs typeface="+mj-lt"/>
              </a:rPr>
              <a:t>Ensembled Model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5205FA-EBC6-B6C2-9CFE-56F91BAE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9357"/>
            <a:ext cx="8520600" cy="3416400"/>
          </a:xfrm>
        </p:spPr>
        <p:txBody>
          <a:bodyPr/>
          <a:lstStyle/>
          <a:p>
            <a:r>
              <a:rPr lang="en-US"/>
              <a:t>Combined the top three models</a:t>
            </a:r>
          </a:p>
          <a:p>
            <a:pPr lvl="1"/>
            <a:r>
              <a:rPr lang="en-US"/>
              <a:t>Max Voting</a:t>
            </a:r>
            <a:endParaRPr lang="en-US">
              <a:cs typeface="Calibri"/>
            </a:endParaRPr>
          </a:p>
          <a:p>
            <a:pPr lvl="1"/>
            <a:r>
              <a:rPr lang="en-US"/>
              <a:t>Use the highest accuracy as the default choice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Test Accuracy</a:t>
            </a:r>
            <a:endParaRPr lang="en-US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ADD13-453C-0F43-2A24-06899FA0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68" y="2910031"/>
            <a:ext cx="2479823" cy="178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20834-22A3-F9CD-5DBB-43959042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18" y="1379357"/>
            <a:ext cx="2362748" cy="1643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4EA163-FAF6-F33F-034D-F2E8CB5E8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81" y="3613112"/>
            <a:ext cx="3829584" cy="55252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C20D9BA-1EC1-D472-097B-CD0C4B25F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48" y="4316386"/>
            <a:ext cx="1828800" cy="285750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7CB33F0-BB5A-5596-E251-C1D1FDE2B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39786"/>
              </p:ext>
            </p:extLst>
          </p:nvPr>
        </p:nvGraphicFramePr>
        <p:xfrm>
          <a:off x="1119188" y="2246312"/>
          <a:ext cx="4091202" cy="945345"/>
        </p:xfrm>
        <a:graphic>
          <a:graphicData uri="http://schemas.openxmlformats.org/drawingml/2006/table">
            <a:tbl>
              <a:tblPr firstRow="1" bandRow="1">
                <a:tableStyleId>{EBE810DD-9D6E-4FA2-821F-9604A54C944D}</a:tableStyleId>
              </a:tblPr>
              <a:tblGrid>
                <a:gridCol w="1363734">
                  <a:extLst>
                    <a:ext uri="{9D8B030D-6E8A-4147-A177-3AD203B41FA5}">
                      <a16:colId xmlns:a16="http://schemas.microsoft.com/office/drawing/2014/main" val="906217921"/>
                    </a:ext>
                  </a:extLst>
                </a:gridCol>
                <a:gridCol w="1363734">
                  <a:extLst>
                    <a:ext uri="{9D8B030D-6E8A-4147-A177-3AD203B41FA5}">
                      <a16:colId xmlns:a16="http://schemas.microsoft.com/office/drawing/2014/main" val="2707596443"/>
                    </a:ext>
                  </a:extLst>
                </a:gridCol>
                <a:gridCol w="1363734">
                  <a:extLst>
                    <a:ext uri="{9D8B030D-6E8A-4147-A177-3AD203B41FA5}">
                      <a16:colId xmlns:a16="http://schemas.microsoft.com/office/drawing/2014/main" val="1560365262"/>
                    </a:ext>
                  </a:extLst>
                </a:gridCol>
              </a:tblGrid>
              <a:tr h="335745">
                <a:tc>
                  <a:txBody>
                    <a:bodyPr/>
                    <a:lstStyle/>
                    <a:p>
                      <a:r>
                        <a:rPr lang="en-US" sz="140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EfficientCNN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Deep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148"/>
                  </a:ext>
                </a:extLst>
              </a:tr>
              <a:tr h="237478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3477"/>
                  </a:ext>
                </a:extLst>
              </a:tr>
              <a:tr h="237478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9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99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Aft>
                <a:spcPts val="0"/>
              </a:spcAft>
            </a:pPr>
            <a:r>
              <a:rPr lang="en-US" sz="2700" b="1" spc="-5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5" name="Google Shape;68;p15">
            <a:extLst>
              <a:ext uri="{FF2B5EF4-FFF2-40B4-BE49-F238E27FC236}">
                <a16:creationId xmlns:a16="http://schemas.microsoft.com/office/drawing/2014/main" id="{4E6922BB-A4C5-30BE-3A71-03F1FDEB0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098202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Rectangle 2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6" name="Straight Connector 2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8" name="Rectangle 232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6781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Google Shape;222;p37"/>
          <p:cNvSpPr txBox="1"/>
          <p:nvPr/>
        </p:nvSpPr>
        <p:spPr>
          <a:xfrm>
            <a:off x="798897" y="3840480"/>
            <a:ext cx="7543800" cy="61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&amp; Conclusion: Compare the result</a:t>
            </a:r>
            <a:endParaRPr lang="en-US" sz="2700" kern="12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2" name="Rectangle 236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CED070-645B-6F56-4EFD-C81A35E38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3765"/>
              </p:ext>
            </p:extLst>
          </p:nvPr>
        </p:nvGraphicFramePr>
        <p:xfrm>
          <a:off x="475499" y="509984"/>
          <a:ext cx="8193828" cy="2666100"/>
        </p:xfrm>
        <a:graphic>
          <a:graphicData uri="http://schemas.openxmlformats.org/drawingml/2006/table">
            <a:tbl>
              <a:tblPr firstRow="1" bandRow="1">
                <a:tableStyleId>{EBE810DD-9D6E-4FA2-821F-9604A54C944D}</a:tableStyleId>
              </a:tblPr>
              <a:tblGrid>
                <a:gridCol w="2107672">
                  <a:extLst>
                    <a:ext uri="{9D8B030D-6E8A-4147-A177-3AD203B41FA5}">
                      <a16:colId xmlns:a16="http://schemas.microsoft.com/office/drawing/2014/main" val="2431970826"/>
                    </a:ext>
                  </a:extLst>
                </a:gridCol>
                <a:gridCol w="2513274">
                  <a:extLst>
                    <a:ext uri="{9D8B030D-6E8A-4147-A177-3AD203B41FA5}">
                      <a16:colId xmlns:a16="http://schemas.microsoft.com/office/drawing/2014/main" val="3114589065"/>
                    </a:ext>
                  </a:extLst>
                </a:gridCol>
                <a:gridCol w="1757024">
                  <a:extLst>
                    <a:ext uri="{9D8B030D-6E8A-4147-A177-3AD203B41FA5}">
                      <a16:colId xmlns:a16="http://schemas.microsoft.com/office/drawing/2014/main" val="1341986729"/>
                    </a:ext>
                  </a:extLst>
                </a:gridCol>
                <a:gridCol w="1815858">
                  <a:extLst>
                    <a:ext uri="{9D8B030D-6E8A-4147-A177-3AD203B41FA5}">
                      <a16:colId xmlns:a16="http://schemas.microsoft.com/office/drawing/2014/main" val="806295125"/>
                    </a:ext>
                  </a:extLst>
                </a:gridCol>
              </a:tblGrid>
              <a:tr h="582209"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Number of Epochs</a:t>
                      </a:r>
                      <a:endParaRPr lang="en-AU" sz="1500"/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Validation Accuracy</a:t>
                      </a:r>
                      <a:endParaRPr lang="en-AU" sz="1500"/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Test Accuracy</a:t>
                      </a:r>
                      <a:endParaRPr lang="en-AU" sz="1500"/>
                    </a:p>
                  </a:txBody>
                  <a:tcPr marL="78677" marR="78677" marT="39338" marB="39338"/>
                </a:tc>
                <a:extLst>
                  <a:ext uri="{0D108BD9-81ED-4DB2-BD59-A6C34878D82A}">
                    <a16:rowId xmlns:a16="http://schemas.microsoft.com/office/drawing/2014/main" val="2834302896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r>
                        <a:rPr lang="en-US" sz="1500"/>
                        <a:t>LeNet</a:t>
                      </a:r>
                      <a:endParaRPr lang="en-AU" sz="1500"/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146</a:t>
                      </a:r>
                      <a:endParaRPr lang="en-AU" sz="1500"/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96%</a:t>
                      </a:r>
                      <a:endParaRPr lang="en-AU" sz="1500"/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87%</a:t>
                      </a:r>
                      <a:endParaRPr lang="en-AU" sz="1500"/>
                    </a:p>
                  </a:txBody>
                  <a:tcPr marL="78677" marR="78677" marT="39338" marB="39338"/>
                </a:tc>
                <a:extLst>
                  <a:ext uri="{0D108BD9-81ED-4DB2-BD59-A6C34878D82A}">
                    <a16:rowId xmlns:a16="http://schemas.microsoft.com/office/drawing/2014/main" val="2489719570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r>
                        <a:rPr lang="en-US" sz="1500" err="1"/>
                        <a:t>AlexNet</a:t>
                      </a:r>
                      <a:endParaRPr lang="en-AU" sz="1500" err="1"/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AU" sz="1500"/>
                        <a:t>20</a:t>
                      </a:r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AU" sz="1500"/>
                        <a:t>95%</a:t>
                      </a:r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AU" sz="1500"/>
                        <a:t>81.2%</a:t>
                      </a:r>
                    </a:p>
                  </a:txBody>
                  <a:tcPr marL="78677" marR="78677" marT="39338" marB="39338"/>
                </a:tc>
                <a:extLst>
                  <a:ext uri="{0D108BD9-81ED-4DB2-BD59-A6C34878D82A}">
                    <a16:rowId xmlns:a16="http://schemas.microsoft.com/office/drawing/2014/main" val="245402274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r>
                        <a:rPr lang="en-US" sz="1500"/>
                        <a:t>CNN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84%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88.7%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171670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r>
                        <a:rPr lang="en-US" sz="1500"/>
                        <a:t>Deep CNN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50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96%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92.2%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59645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r>
                        <a:rPr lang="en-US" sz="1500"/>
                        <a:t>Efficient CNN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85%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90.2%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67785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r>
                        <a:rPr lang="en-US" sz="1500"/>
                        <a:t>Ensembled</a:t>
                      </a:r>
                      <a:endParaRPr lang="en-AU" sz="1500"/>
                    </a:p>
                  </a:txBody>
                  <a:tcPr marL="78677" marR="78677" marT="39338" marB="393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---</a:t>
                      </a:r>
                      <a:endParaRPr lang="en-AU" sz="1500"/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---</a:t>
                      </a:r>
                      <a:endParaRPr lang="en-AU" sz="1500"/>
                    </a:p>
                  </a:txBody>
                  <a:tcPr marL="78677" marR="78677" marT="39338" marB="39338"/>
                </a:tc>
                <a:tc>
                  <a:txBody>
                    <a:bodyPr/>
                    <a:lstStyle/>
                    <a:p>
                      <a:r>
                        <a:rPr lang="en-US"/>
                        <a:t>93.5%</a:t>
                      </a:r>
                      <a:endParaRPr lang="en-AU"/>
                    </a:p>
                  </a:txBody>
                  <a:tcPr marL="78677" marR="78677" marT="39338" marB="393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308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500" b="1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 and Analysis</a:t>
            </a:r>
            <a:r>
              <a:rPr lang="en-US" sz="4500" b="1">
                <a:solidFill>
                  <a:schemeClr val="tx1">
                    <a:lumMod val="85000"/>
                    <a:lumOff val="15000"/>
                  </a:schemeClr>
                </a:solidFill>
                <a:sym typeface="Times New Roman"/>
              </a:rPr>
              <a:t> </a:t>
            </a:r>
            <a:endParaRPr lang="en-US" sz="4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6" descr="图表, 直方图&#10;&#10;已自动生成说明">
            <a:extLst>
              <a:ext uri="{FF2B5EF4-FFF2-40B4-BE49-F238E27FC236}">
                <a16:creationId xmlns:a16="http://schemas.microsoft.com/office/drawing/2014/main" id="{13D6990F-9983-96C2-955A-CBA713C9C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753439"/>
            <a:ext cx="3848740" cy="215529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EB9A7C44-976A-7374-21FD-798B64527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668" y="480060"/>
            <a:ext cx="3207183" cy="2702052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43199" y="214952"/>
            <a:ext cx="506324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spcBef>
                <a:spcPct val="0"/>
              </a:spcBef>
              <a:spcAft>
                <a:spcPts val="0"/>
              </a:spcAft>
            </a:pPr>
            <a:r>
              <a:rPr lang="en-US" b="1">
                <a:solidFill>
                  <a:schemeClr val="accent2"/>
                </a:solidFill>
              </a:rPr>
              <a:t>Methods</a:t>
            </a:r>
          </a:p>
        </p:txBody>
      </p:sp>
      <p:sp>
        <p:nvSpPr>
          <p:cNvPr id="3" name="Google Shape;104;p20">
            <a:extLst>
              <a:ext uri="{FF2B5EF4-FFF2-40B4-BE49-F238E27FC236}">
                <a16:creationId xmlns:a16="http://schemas.microsoft.com/office/drawing/2014/main" id="{64C5AB88-DE76-92AC-838D-A65363029647}"/>
              </a:ext>
            </a:extLst>
          </p:cNvPr>
          <p:cNvSpPr txBox="1">
            <a:spLocks/>
          </p:cNvSpPr>
          <p:nvPr/>
        </p:nvSpPr>
        <p:spPr>
          <a:xfrm>
            <a:off x="783153" y="1517971"/>
            <a:ext cx="5023286" cy="2883848"/>
          </a:xfrm>
          <a:prstGeom prst="rect">
            <a:avLst/>
          </a:prstGeom>
        </p:spPr>
        <p:txBody>
          <a:bodyPr spcFirstLastPara="1" vert="horz" lIns="0" tIns="45720" rIns="0" bIns="4572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>
                <a:latin typeface="+mn-lt"/>
                <a:ea typeface="+mn-ea"/>
                <a:cs typeface="+mn-cs"/>
              </a:rPr>
              <a:t>5 Models ordered by accuracy</a:t>
            </a:r>
            <a:endParaRPr lang="en-US" b="1">
              <a:latin typeface="+mn-lt"/>
              <a:ea typeface="+mn-ea"/>
              <a:cs typeface="Calibri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AA44-4E5C-8149-A38E-377F5A5F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3600" b="1"/>
              <a:t>Model 1- </a:t>
            </a:r>
            <a:r>
              <a:rPr lang="en-GB" sz="3600" b="1" err="1"/>
              <a:t>AlexNet</a:t>
            </a:r>
            <a:r>
              <a:rPr lang="en-GB"/>
              <a:t> </a:t>
            </a:r>
            <a:br>
              <a:rPr lang="en-GB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C5AB6-1EDF-D14B-85C3-886495730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5" name="图片 5" descr="图示, 工程绘图&#10;&#10;已自动生成说明">
            <a:extLst>
              <a:ext uri="{FF2B5EF4-FFF2-40B4-BE49-F238E27FC236}">
                <a16:creationId xmlns:a16="http://schemas.microsoft.com/office/drawing/2014/main" id="{0B5F0137-E541-8E00-DC68-B8BE07DD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6" y="1104725"/>
            <a:ext cx="8078037" cy="30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5" descr="图片包含 文本&#10;&#10;已自动生成说明">
            <a:extLst>
              <a:ext uri="{FF2B5EF4-FFF2-40B4-BE49-F238E27FC236}">
                <a16:creationId xmlns:a16="http://schemas.microsoft.com/office/drawing/2014/main" id="{952C790C-1228-9DE3-E84E-E962A409A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338" r="4375" b="2280"/>
          <a:stretch/>
        </p:blipFill>
        <p:spPr>
          <a:xfrm>
            <a:off x="758328" y="57832"/>
            <a:ext cx="3812704" cy="49169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710114" y="0"/>
            <a:ext cx="343855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BCF59F-1803-E828-D178-91AAF179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663" y="480060"/>
            <a:ext cx="2744435" cy="21945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3300" b="1">
                <a:solidFill>
                  <a:srgbClr val="FFFFFF"/>
                </a:solidFill>
                <a:ea typeface="宋体"/>
              </a:rPr>
              <a:t>Model 1 - </a:t>
            </a:r>
            <a:r>
              <a:rPr lang="en-US" altLang="zh-CN" sz="3300" b="1" err="1">
                <a:solidFill>
                  <a:srgbClr val="FFFFFF"/>
                </a:solidFill>
                <a:ea typeface="宋体"/>
              </a:rPr>
              <a:t>AlexNet</a:t>
            </a:r>
            <a:r>
              <a:rPr lang="en-US" altLang="zh-CN" sz="3300" b="1">
                <a:solidFill>
                  <a:srgbClr val="FFFFFF"/>
                </a:solidFill>
                <a:ea typeface="宋体"/>
              </a:rPr>
              <a:t> Layers</a:t>
            </a:r>
            <a:endParaRPr lang="en-US" altLang="zh-CN" sz="3300">
              <a:solidFill>
                <a:srgbClr val="FFFFFF"/>
              </a:solidFill>
              <a:ea typeface="宋体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679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3CAC-679A-44DB-B168-5E1C252A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>
                <a:ea typeface="+mj-lt"/>
                <a:cs typeface="+mj-lt"/>
              </a:rPr>
              <a:t>Training and Test Result</a:t>
            </a:r>
            <a:endParaRPr lang="zh-CN"/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625A845E-26EF-51C1-F965-D443BBBC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91" y="1410754"/>
            <a:ext cx="7315535" cy="269471"/>
          </a:xfrm>
          <a:prstGeom prst="rect">
            <a:avLst/>
          </a:prstGeom>
        </p:spPr>
      </p:pic>
      <p:pic>
        <p:nvPicPr>
          <p:cNvPr id="7" name="图片 7" descr="图表&#10;&#10;已自动生成说明">
            <a:extLst>
              <a:ext uri="{FF2B5EF4-FFF2-40B4-BE49-F238E27FC236}">
                <a16:creationId xmlns:a16="http://schemas.microsoft.com/office/drawing/2014/main" id="{07F455DB-8450-AACF-41AF-DAC5E001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95" y="2048668"/>
            <a:ext cx="3206578" cy="2092792"/>
          </a:xfrm>
          <a:prstGeom prst="rect">
            <a:avLst/>
          </a:prstGeom>
        </p:spPr>
      </p:pic>
      <p:pic>
        <p:nvPicPr>
          <p:cNvPr id="8" name="图片 8" descr="图表, 直方图&#10;&#10;已自动生成说明">
            <a:extLst>
              <a:ext uri="{FF2B5EF4-FFF2-40B4-BE49-F238E27FC236}">
                <a16:creationId xmlns:a16="http://schemas.microsoft.com/office/drawing/2014/main" id="{FE8DC289-F112-8F48-A9CE-98D2D1E21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675" y="2040945"/>
            <a:ext cx="3214301" cy="21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B66C-E4CF-AF47-A88C-862CF754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3600" b="1"/>
              <a:t>Method 2 – </a:t>
            </a:r>
            <a:r>
              <a:rPr lang="en-GB" sz="3600" b="1"/>
              <a:t>LeNet Structure Introduction</a:t>
            </a:r>
            <a:endParaRPr lang="en-US" sz="3600" b="1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C54FC36-3874-EEA8-1294-F808D668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1423586"/>
            <a:ext cx="6584672" cy="2488538"/>
          </a:xfrm>
          <a:prstGeom prst="rect">
            <a:avLst/>
          </a:prstGeom>
        </p:spPr>
      </p:pic>
      <p:sp>
        <p:nvSpPr>
          <p:cNvPr id="6" name="Google Shape;110;p21">
            <a:extLst>
              <a:ext uri="{FF2B5EF4-FFF2-40B4-BE49-F238E27FC236}">
                <a16:creationId xmlns:a16="http://schemas.microsoft.com/office/drawing/2014/main" id="{59B5D5D3-5E76-86B8-6863-51AD4A4F35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27325" y="1897268"/>
            <a:ext cx="2832803" cy="1544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" sz="1400">
                <a:ea typeface="+mn-lt"/>
                <a:cs typeface="+mn-lt"/>
              </a:rPr>
              <a:t>Consists of Two Section:</a:t>
            </a:r>
            <a:endParaRPr lang="en-US">
              <a:cs typeface="Calibri"/>
            </a:endParaRPr>
          </a:p>
          <a:p>
            <a:pPr indent="-317500">
              <a:lnSpc>
                <a:spcPct val="150000"/>
              </a:lnSpc>
              <a:spcBef>
                <a:spcPts val="1200"/>
              </a:spcBef>
              <a:buFont typeface="Calibri,Sans-Serif"/>
              <a:buChar char="●"/>
            </a:pPr>
            <a:r>
              <a:rPr lang="en" sz="1400">
                <a:ea typeface="+mn-lt"/>
                <a:cs typeface="+mn-lt"/>
              </a:rPr>
              <a:t>a convolutional encoder </a:t>
            </a:r>
          </a:p>
          <a:p>
            <a:pPr indent="-317500">
              <a:lnSpc>
                <a:spcPct val="150000"/>
              </a:lnSpc>
              <a:buFont typeface="Calibri,Sans-Serif"/>
              <a:buChar char="●"/>
            </a:pPr>
            <a:r>
              <a:rPr lang="en" sz="1400">
                <a:ea typeface="+mn-lt"/>
                <a:cs typeface="+mn-lt"/>
              </a:rPr>
              <a:t>a dense block </a:t>
            </a:r>
          </a:p>
        </p:txBody>
      </p:sp>
    </p:spTree>
    <p:extLst>
      <p:ext uri="{BB962C8B-B14F-4D97-AF65-F5344CB8AC3E}">
        <p14:creationId xmlns:p14="http://schemas.microsoft.com/office/powerpoint/2010/main" val="126049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50BAF81-1FB5-57D2-27C5-543122CA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71" y="941691"/>
            <a:ext cx="6818241" cy="2872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D74EA-B2AD-DBF3-F09E-053510C9F0E3}"/>
              </a:ext>
            </a:extLst>
          </p:cNvPr>
          <p:cNvSpPr txBox="1"/>
          <p:nvPr/>
        </p:nvSpPr>
        <p:spPr>
          <a:xfrm>
            <a:off x="3838460" y="248586"/>
            <a:ext cx="146707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3200"/>
              <a:t>Layers 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6519ECA-12B7-801E-5805-B68D1F114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57409"/>
              </p:ext>
            </p:extLst>
          </p:nvPr>
        </p:nvGraphicFramePr>
        <p:xfrm>
          <a:off x="4571679" y="2403345"/>
          <a:ext cx="3432996" cy="2190940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973810">
                  <a:extLst>
                    <a:ext uri="{9D8B030D-6E8A-4147-A177-3AD203B41FA5}">
                      <a16:colId xmlns:a16="http://schemas.microsoft.com/office/drawing/2014/main" val="1607172289"/>
                    </a:ext>
                  </a:extLst>
                </a:gridCol>
                <a:gridCol w="1210308">
                  <a:extLst>
                    <a:ext uri="{9D8B030D-6E8A-4147-A177-3AD203B41FA5}">
                      <a16:colId xmlns:a16="http://schemas.microsoft.com/office/drawing/2014/main" val="3645634066"/>
                    </a:ext>
                  </a:extLst>
                </a:gridCol>
                <a:gridCol w="1248878">
                  <a:extLst>
                    <a:ext uri="{9D8B030D-6E8A-4147-A177-3AD203B41FA5}">
                      <a16:colId xmlns:a16="http://schemas.microsoft.com/office/drawing/2014/main" val="79013106"/>
                    </a:ext>
                  </a:extLst>
                </a:gridCol>
              </a:tblGrid>
              <a:tr h="47162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Original LeNet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My LeNet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331216"/>
                  </a:ext>
                </a:extLst>
              </a:tr>
              <a:tr h="74615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The Number of Convolution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07174"/>
                  </a:ext>
                </a:extLst>
              </a:tr>
              <a:tr h="47866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Max Pooling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766272"/>
                  </a:ext>
                </a:extLst>
              </a:tr>
              <a:tr h="47866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1*0.2 + 1*0.5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337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98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52B05F2DB294395B9D7E9F5A4CF70" ma:contentTypeVersion="8" ma:contentTypeDescription="Create a new document." ma:contentTypeScope="" ma:versionID="546332e92347b4b413566cb2a1cf0461">
  <xsd:schema xmlns:xsd="http://www.w3.org/2001/XMLSchema" xmlns:xs="http://www.w3.org/2001/XMLSchema" xmlns:p="http://schemas.microsoft.com/office/2006/metadata/properties" xmlns:ns2="12bef1c8-8af1-4946-9c10-c8cddaed886d" xmlns:ns3="1c0de37a-b73e-44b2-8481-0a57411d454f" targetNamespace="http://schemas.microsoft.com/office/2006/metadata/properties" ma:root="true" ma:fieldsID="e01a5c51ef85c79783f8e72b398074cb" ns2:_="" ns3:_="">
    <xsd:import namespace="12bef1c8-8af1-4946-9c10-c8cddaed886d"/>
    <xsd:import namespace="1c0de37a-b73e-44b2-8481-0a57411d4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ef1c8-8af1-4946-9c10-c8cddaed88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de37a-b73e-44b2-8481-0a57411d454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002de0b-fc24-41f5-acb6-6428a63c784c}" ma:internalName="TaxCatchAll" ma:showField="CatchAllData" ma:web="1c0de37a-b73e-44b2-8481-0a57411d4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2bef1c8-8af1-4946-9c10-c8cddaed886d">
      <Terms xmlns="http://schemas.microsoft.com/office/infopath/2007/PartnerControls"/>
    </lcf76f155ced4ddcb4097134ff3c332f>
    <TaxCatchAll xmlns="1c0de37a-b73e-44b2-8481-0a57411d454f" xsi:nil="true"/>
  </documentManagement>
</p:properties>
</file>

<file path=customXml/itemProps1.xml><?xml version="1.0" encoding="utf-8"?>
<ds:datastoreItem xmlns:ds="http://schemas.openxmlformats.org/officeDocument/2006/customXml" ds:itemID="{7C86191B-7B82-43FD-8F9D-1DF71CE899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57D2E9-4ACC-4C22-BE22-A3D952308AD9}">
  <ds:schemaRefs>
    <ds:schemaRef ds:uri="12bef1c8-8af1-4946-9c10-c8cddaed886d"/>
    <ds:schemaRef ds:uri="1c0de37a-b73e-44b2-8481-0a57411d45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F2C6AD-77F6-4D3E-A7D7-EEB73BABDFA6}">
  <ds:schemaRefs>
    <ds:schemaRef ds:uri="12bef1c8-8af1-4946-9c10-c8cddaed886d"/>
    <ds:schemaRef ds:uri="1c0de37a-b73e-44b2-8481-0a57411d45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Traffic Signals Recognition</vt:lpstr>
      <vt:lpstr>Introduction</vt:lpstr>
      <vt:lpstr>Data source and Analysis </vt:lpstr>
      <vt:lpstr>Methods</vt:lpstr>
      <vt:lpstr>Model 1- AlexNet  </vt:lpstr>
      <vt:lpstr>Model 1 - AlexNet Layers</vt:lpstr>
      <vt:lpstr>Training and Test Result</vt:lpstr>
      <vt:lpstr>Method 2 – LeNet Structure Introduction</vt:lpstr>
      <vt:lpstr>PowerPoint Presentation</vt:lpstr>
      <vt:lpstr>PowerPoint Presentation</vt:lpstr>
      <vt:lpstr>Model 3 - CNN</vt:lpstr>
      <vt:lpstr>PowerPoint Presentation</vt:lpstr>
      <vt:lpstr>PowerPoint Presentation</vt:lpstr>
      <vt:lpstr>Model 4 – Deep CNN Model  </vt:lpstr>
      <vt:lpstr>Model 4 – Deep CNN Tuning  </vt:lpstr>
      <vt:lpstr>Model 4 – Deep CNN Result  </vt:lpstr>
      <vt:lpstr>Model 5 – 'Efficient CNN'</vt:lpstr>
      <vt:lpstr>Model 5 – 'Efficient CNN' </vt:lpstr>
      <vt:lpstr>Ensembled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Signals recognition</dc:title>
  <cp:revision>1</cp:revision>
  <dcterms:modified xsi:type="dcterms:W3CDTF">2022-11-17T04:40:29Z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0x01010024352B05F2DB294395B9D7E9F5A4CF70</vt:lpwstr>
  </property>
  <property fmtid="{D5CDD505-2E9C-101B-9397-08002B2CF9AE}" pid="3" name="MediaServiceImageTags">
    <vt:lpwstr/>
  </property>
</Properties>
</file>