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y="5143500" cx="9144000"/>
  <p:notesSz cx="6858000" cy="9144000"/>
  <p:embeddedFontLst>
    <p:embeddedFont>
      <p:font typeface="Proxima Nova"/>
      <p:regular r:id="rId55"/>
      <p:bold r:id="rId56"/>
      <p:italic r:id="rId57"/>
      <p:boldItalic r:id="rId58"/>
    </p:embeddedFont>
    <p:embeddedFont>
      <p:font typeface="Fira Sans Extra Condensed Medium"/>
      <p:regular r:id="rId59"/>
      <p:bold r:id="rId60"/>
      <p:italic r:id="rId61"/>
      <p:boldItalic r:id="rId62"/>
    </p:embeddedFont>
    <p:embeddedFont>
      <p:font typeface="Fira Sans"/>
      <p:regular r:id="rId63"/>
      <p:bold r:id="rId64"/>
      <p:italic r:id="rId65"/>
      <p:boldItalic r:id="rId66"/>
    </p:embeddedFont>
    <p:embeddedFont>
      <p:font typeface="Proxima Nova Semibold"/>
      <p:regular r:id="rId67"/>
      <p:bold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5">
          <p15:clr>
            <a:srgbClr val="FF0000"/>
          </p15:clr>
        </p15:guide>
        <p15:guide id="2" pos="259">
          <p15:clr>
            <a:srgbClr val="FF0000"/>
          </p15:clr>
        </p15:guide>
        <p15:guide id="3" pos="5472">
          <p15:clr>
            <a:srgbClr val="FF0000"/>
          </p15:clr>
        </p15:guide>
        <p15:guide id="4" orient="horz" pos="2985">
          <p15:clr>
            <a:srgbClr val="EC3A3B"/>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92204B-8E36-4350-8A23-B98083EA2F10}">
  <a:tblStyle styleId="{DF92204B-8E36-4350-8A23-B98083EA2F1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BD32E91-59C9-441B-9F7D-C37D0E850D1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5" orient="horz"/>
        <p:guide pos="259"/>
        <p:guide pos="5472"/>
        <p:guide pos="2985"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FiraSansExtraCondensedMedium-boldItalic.fntdata"/><Relationship Id="rId61" Type="http://schemas.openxmlformats.org/officeDocument/2006/relationships/font" Target="fonts/FiraSansExtraCondensedMedium-italic.fntdata"/><Relationship Id="rId20" Type="http://schemas.openxmlformats.org/officeDocument/2006/relationships/slide" Target="slides/slide13.xml"/><Relationship Id="rId64" Type="http://schemas.openxmlformats.org/officeDocument/2006/relationships/font" Target="fonts/FiraSans-bold.fntdata"/><Relationship Id="rId63" Type="http://schemas.openxmlformats.org/officeDocument/2006/relationships/font" Target="fonts/FiraSans-regular.fntdata"/><Relationship Id="rId22" Type="http://schemas.openxmlformats.org/officeDocument/2006/relationships/slide" Target="slides/slide15.xml"/><Relationship Id="rId66" Type="http://schemas.openxmlformats.org/officeDocument/2006/relationships/font" Target="fonts/FiraSans-boldItalic.fntdata"/><Relationship Id="rId21" Type="http://schemas.openxmlformats.org/officeDocument/2006/relationships/slide" Target="slides/slide14.xml"/><Relationship Id="rId65" Type="http://schemas.openxmlformats.org/officeDocument/2006/relationships/font" Target="fonts/FiraSans-italic.fntdata"/><Relationship Id="rId24" Type="http://schemas.openxmlformats.org/officeDocument/2006/relationships/slide" Target="slides/slide17.xml"/><Relationship Id="rId68" Type="http://schemas.openxmlformats.org/officeDocument/2006/relationships/font" Target="fonts/ProximaNovaSemibold-bold.fntdata"/><Relationship Id="rId23" Type="http://schemas.openxmlformats.org/officeDocument/2006/relationships/slide" Target="slides/slide16.xml"/><Relationship Id="rId67" Type="http://schemas.openxmlformats.org/officeDocument/2006/relationships/font" Target="fonts/ProximaNovaSemibold-regular.fntdata"/><Relationship Id="rId60" Type="http://schemas.openxmlformats.org/officeDocument/2006/relationships/font" Target="fonts/FiraSansExtraCondensedMedium-bold.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ProximaNovaSemibold-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ProximaNova-regular.fntdata"/><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ProximaNova-italic.fntdata"/><Relationship Id="rId12" Type="http://schemas.openxmlformats.org/officeDocument/2006/relationships/slide" Target="slides/slide5.xml"/><Relationship Id="rId56" Type="http://schemas.openxmlformats.org/officeDocument/2006/relationships/font" Target="fonts/ProximaNova-bold.fntdata"/><Relationship Id="rId15" Type="http://schemas.openxmlformats.org/officeDocument/2006/relationships/slide" Target="slides/slide8.xml"/><Relationship Id="rId59" Type="http://schemas.openxmlformats.org/officeDocument/2006/relationships/font" Target="fonts/FiraSansExtraCondensedMedium-regular.fntdata"/><Relationship Id="rId14" Type="http://schemas.openxmlformats.org/officeDocument/2006/relationships/slide" Target="slides/slide7.xml"/><Relationship Id="rId58" Type="http://schemas.openxmlformats.org/officeDocument/2006/relationships/font" Target="fonts/ProximaNova-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d5a39e07fe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d5a39e07fe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d5a39e07fe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d5a39e07fe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d5a39e07fe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d5a39e07fe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d5c47c323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d5c47c323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gd5a39e07fe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3" name="Google Shape;1773;gd5a39e07fe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d5a39e07fe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d5a39e07fe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d5a39e07fe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d5a39e07fe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d5a39e07fe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d5a39e07fe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d5a39e07fe_1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d5a39e07fe_1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d5a39e07fe_1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d5a39e07fe_1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92345ea75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92345ea75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gd5a39e07fe_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4" name="Google Shape;1864;gd5a39e07fe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d5a39e07fe_1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d5a39e07fe_1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d5a39e07fe_1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d5a39e07fe_1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d1551161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d1551161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d5a39e07fe_1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d5a39e07fe_1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d5a39e07fe_1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d5a39e07fe_1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d5a39e07fe_1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d5a39e07fe_1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d5a39e07fe_1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d5a39e07fe_1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d5a39e07fe_1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d5a39e07fe_1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d5a39e07fe_1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d5a39e07fe_1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d5a39e07f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d5a39e07f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d5a39e07fe_1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d5a39e07fe_1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d5a39e07fe_1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d5a39e07fe_1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d5a39e07fe_1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d5a39e07fe_1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d5a39e07fe_1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d5a39e07fe_1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gd5a39e07fe_1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2" name="Google Shape;1952;gd5a39e07fe_1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gd5a39e07fe_1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7" name="Google Shape;1957;gd5a39e07fe_1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d5a39e07fe_1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d5a39e07fe_1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d5a39e07fe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d5a39e07fe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d5a39e07fe_1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d5a39e07fe_1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d5a39e07fe_1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d5a39e07fe_1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d5a39e07fe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d5a39e07fe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d5a39e07fe_1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gd5a39e07fe_1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d5a39e07fe_1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d5a39e07fe_1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92345ea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92345ea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d5c47c323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d5c47c323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gd1551161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6" name="Google Shape;2146;gd1551161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d1551161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d1551161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531f3d4fe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531f3d4fe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gd5a39e07f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5" name="Google Shape;2165;gd5a39e07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d5a39e07fe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d5a39e07fe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d5a39e07fe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1" name="Google Shape;1591;gd5a39e07fe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d5a39e07fe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d5a39e07fe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d5a39e07fe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d5a39e07fe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d5a39e07fe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4" name="Google Shape;1694;gd5a39e07fe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93600" y="1447438"/>
            <a:ext cx="4756800" cy="1650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376000" y="2981913"/>
            <a:ext cx="4392000" cy="46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i="1"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1600"/>
              </a:spcBef>
              <a:spcAft>
                <a:spcPts val="0"/>
              </a:spcAft>
              <a:buSzPts val="1200"/>
              <a:buChar char="○"/>
              <a:defRPr/>
            </a:lvl2pPr>
            <a:lvl3pPr indent="-304800" lvl="2" marL="1371600" algn="ctr">
              <a:spcBef>
                <a:spcPts val="1600"/>
              </a:spcBef>
              <a:spcAft>
                <a:spcPts val="0"/>
              </a:spcAft>
              <a:buSzPts val="1200"/>
              <a:buChar char="■"/>
              <a:defRPr/>
            </a:lvl3pPr>
            <a:lvl4pPr indent="-304800" lvl="3" marL="1828800" algn="ctr">
              <a:spcBef>
                <a:spcPts val="1600"/>
              </a:spcBef>
              <a:spcAft>
                <a:spcPts val="0"/>
              </a:spcAft>
              <a:buSzPts val="1200"/>
              <a:buChar char="●"/>
              <a:defRPr/>
            </a:lvl4pPr>
            <a:lvl5pPr indent="-304800" lvl="4" marL="2286000" algn="ctr">
              <a:spcBef>
                <a:spcPts val="1600"/>
              </a:spcBef>
              <a:spcAft>
                <a:spcPts val="0"/>
              </a:spcAft>
              <a:buSzPts val="1200"/>
              <a:buChar char="○"/>
              <a:defRPr/>
            </a:lvl5pPr>
            <a:lvl6pPr indent="-304800" lvl="5" marL="2743200" algn="ctr">
              <a:spcBef>
                <a:spcPts val="1600"/>
              </a:spcBef>
              <a:spcAft>
                <a:spcPts val="0"/>
              </a:spcAft>
              <a:buSzPts val="1200"/>
              <a:buChar char="■"/>
              <a:defRPr/>
            </a:lvl6pPr>
            <a:lvl7pPr indent="-304800" lvl="6" marL="3200400" algn="ctr">
              <a:spcBef>
                <a:spcPts val="1600"/>
              </a:spcBef>
              <a:spcAft>
                <a:spcPts val="0"/>
              </a:spcAft>
              <a:buSzPts val="1200"/>
              <a:buChar char="●"/>
              <a:defRPr/>
            </a:lvl7pPr>
            <a:lvl8pPr indent="-304800" lvl="7" marL="3657600" algn="ctr">
              <a:spcBef>
                <a:spcPts val="1600"/>
              </a:spcBef>
              <a:spcAft>
                <a:spcPts val="0"/>
              </a:spcAft>
              <a:buSzPts val="1200"/>
              <a:buChar char="○"/>
              <a:defRPr/>
            </a:lvl8pPr>
            <a:lvl9pPr indent="-304800" lvl="8" marL="4114800" algn="ctr">
              <a:spcBef>
                <a:spcPts val="1600"/>
              </a:spcBef>
              <a:spcAft>
                <a:spcPts val="1600"/>
              </a:spcAft>
              <a:buSzPts val="1200"/>
              <a:buChar char="■"/>
              <a:defRPr/>
            </a:lvl9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41" name="Google Shape;4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0000" y="307450"/>
            <a:ext cx="878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Fira Sans"/>
              <a:buNone/>
              <a:defRPr sz="2400">
                <a:solidFill>
                  <a:schemeClr val="dk1"/>
                </a:solidFill>
                <a:latin typeface="Fira Sans"/>
                <a:ea typeface="Fira Sans"/>
                <a:cs typeface="Fira Sans"/>
                <a:sym typeface="Fira Sans"/>
              </a:defRPr>
            </a:lvl1pPr>
            <a:lvl2pPr lvl="1" algn="ctr">
              <a:spcBef>
                <a:spcPts val="0"/>
              </a:spcBef>
              <a:spcAft>
                <a:spcPts val="0"/>
              </a:spcAft>
              <a:buClr>
                <a:schemeClr val="dk1"/>
              </a:buClr>
              <a:buSzPts val="2800"/>
              <a:buNone/>
              <a:defRPr sz="2800">
                <a:solidFill>
                  <a:schemeClr val="dk1"/>
                </a:solidFill>
              </a:defRPr>
            </a:lvl2pPr>
            <a:lvl3pPr lvl="2" algn="ctr">
              <a:spcBef>
                <a:spcPts val="0"/>
              </a:spcBef>
              <a:spcAft>
                <a:spcPts val="0"/>
              </a:spcAft>
              <a:buClr>
                <a:schemeClr val="dk1"/>
              </a:buClr>
              <a:buSzPts val="2800"/>
              <a:buNone/>
              <a:defRPr sz="2800">
                <a:solidFill>
                  <a:schemeClr val="dk1"/>
                </a:solidFill>
              </a:defRPr>
            </a:lvl3pPr>
            <a:lvl4pPr lvl="3" algn="ctr">
              <a:spcBef>
                <a:spcPts val="0"/>
              </a:spcBef>
              <a:spcAft>
                <a:spcPts val="0"/>
              </a:spcAft>
              <a:buClr>
                <a:schemeClr val="dk1"/>
              </a:buClr>
              <a:buSzPts val="2800"/>
              <a:buNone/>
              <a:defRPr sz="2800">
                <a:solidFill>
                  <a:schemeClr val="dk1"/>
                </a:solidFill>
              </a:defRPr>
            </a:lvl4pPr>
            <a:lvl5pPr lvl="4" algn="ctr">
              <a:spcBef>
                <a:spcPts val="0"/>
              </a:spcBef>
              <a:spcAft>
                <a:spcPts val="0"/>
              </a:spcAft>
              <a:buClr>
                <a:schemeClr val="dk1"/>
              </a:buClr>
              <a:buSzPts val="2800"/>
              <a:buNone/>
              <a:defRPr sz="2800">
                <a:solidFill>
                  <a:schemeClr val="dk1"/>
                </a:solidFill>
              </a:defRPr>
            </a:lvl5pPr>
            <a:lvl6pPr lvl="5" algn="ctr">
              <a:spcBef>
                <a:spcPts val="0"/>
              </a:spcBef>
              <a:spcAft>
                <a:spcPts val="0"/>
              </a:spcAft>
              <a:buClr>
                <a:schemeClr val="dk1"/>
              </a:buClr>
              <a:buSzPts val="2800"/>
              <a:buNone/>
              <a:defRPr sz="2800">
                <a:solidFill>
                  <a:schemeClr val="dk1"/>
                </a:solidFill>
              </a:defRPr>
            </a:lvl6pPr>
            <a:lvl7pPr lvl="6" algn="ctr">
              <a:spcBef>
                <a:spcPts val="0"/>
              </a:spcBef>
              <a:spcAft>
                <a:spcPts val="0"/>
              </a:spcAft>
              <a:buClr>
                <a:schemeClr val="dk1"/>
              </a:buClr>
              <a:buSzPts val="2800"/>
              <a:buNone/>
              <a:defRPr sz="2800">
                <a:solidFill>
                  <a:schemeClr val="dk1"/>
                </a:solidFill>
              </a:defRPr>
            </a:lvl7pPr>
            <a:lvl8pPr lvl="7" algn="ctr">
              <a:spcBef>
                <a:spcPts val="0"/>
              </a:spcBef>
              <a:spcAft>
                <a:spcPts val="0"/>
              </a:spcAft>
              <a:buClr>
                <a:schemeClr val="dk1"/>
              </a:buClr>
              <a:buSzPts val="2800"/>
              <a:buNone/>
              <a:defRPr sz="2800">
                <a:solidFill>
                  <a:schemeClr val="dk1"/>
                </a:solidFill>
              </a:defRPr>
            </a:lvl8pPr>
            <a:lvl9pPr lvl="8" algn="ctr">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indent="-304800" lvl="1" marL="9144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indent="-304800" lvl="2" marL="13716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indent="-304800" lvl="3" marL="18288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indent="-304800" lvl="4" marL="22860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indent="-304800" lvl="5" marL="27432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indent="-304800" lvl="6" marL="32004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indent="-304800" lvl="7" marL="3657600">
              <a:lnSpc>
                <a:spcPct val="115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indent="-304800" lvl="8" marL="4114800">
              <a:lnSpc>
                <a:spcPct val="115000"/>
              </a:lnSpc>
              <a:spcBef>
                <a:spcPts val="1600"/>
              </a:spcBef>
              <a:spcAft>
                <a:spcPts val="1600"/>
              </a:spcAft>
              <a:buClr>
                <a:schemeClr val="dk1"/>
              </a:buClr>
              <a:buSzPts val="1200"/>
              <a:buFont typeface="Fira Sans"/>
              <a:buChar char="■"/>
              <a:defRPr sz="1200">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113">
          <p15:clr>
            <a:srgbClr val="EA4335"/>
          </p15:clr>
        </p15:guide>
        <p15:guide id="4" orient="horz" pos="113">
          <p15:clr>
            <a:srgbClr val="EA4335"/>
          </p15:clr>
        </p15:guide>
        <p15:guide id="5" orient="horz" pos="3127">
          <p15:clr>
            <a:srgbClr val="EA4335"/>
          </p15:clr>
        </p15:guide>
        <p15:guide id="6" pos="5647">
          <p15:clr>
            <a:srgbClr val="EA4335"/>
          </p15:clr>
        </p15:guide>
        <p15:guide id="7" pos="1497">
          <p15:clr>
            <a:srgbClr val="EA4335"/>
          </p15:clr>
        </p15:guide>
        <p15:guide id="8" pos="426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0" name="Google Shape;50;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www.google.com/url?sa=i&amp;url=http%3A%2F%2Fscikit-hep.org%2Froot_numpy%2Fauto_examples%2Ftmva%2Fplot_twoclass.html&amp;psig=AOvVaw32szQIjHjAFPbHwD7N-xIn&amp;ust=1619712268020000&amp;source=images&amp;cd=vfe&amp;ved=0CAIQjRxqFwoTCMih18aoofACFQAAAAAdAAAAABB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hyperlink" Target="https://www.google.com/url?sa=i&amp;url=https%3A%2F%2Fmedium.com%2Fswlh%2Fhow-to-remember-all-these-classification-concepts-forever-761c065be33&amp;psig=AOvVaw0lABv7UwNjimQXjUCOVIgL&amp;ust=1619715620730000&amp;source=images&amp;cd=vfe&amp;ved=0CAIQjRxqFwoTCMjP44i1ofACFQAAAAAdAAAAABA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hyperlink" Target="https://www.google.com/url?sa=i&amp;url=http%3A%2F%2Fscikit-learn.org%2Fstable%2Fmodules%2Fcross_validation.html&amp;psig=AOvVaw0kMrCHUCeSS5PdZ2h80tPE&amp;ust=1619715752070000&amp;source=images&amp;cd=vfe&amp;ved=0CAIQjRxqFwoTCJD0jMi1ofACFQAAAAAdAAAAABA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github.com/joyce-njeri/Final-Summative-Cohort-2-Group-1-Project-Research-Implementation-and-Presentation-Assignment.git" TargetMode="External"/><Relationship Id="rId4" Type="http://schemas.openxmlformats.org/officeDocument/2006/relationships/hyperlink" Target="https://drive.google.com/drive/folders/19KIHvvDHJUYM0OktvaM_m6exZl3PImQE?usp=sharin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www.google.com/imgres?imgurl=https%3A%2F%2Fwww.researchgate.net%2Fprofile%2FTekleab-Gala%2Fpublication%2F323500202%2Ffigure%2Ffig1%2FAS%3A710783839252481%401546475481913%2FSub-regions-of-Sub-Saharan-Africa-see-online-version-for-colours_Q640.jpg&amp;imgrefurl=https%3A%2F%2Fwww.researchgate.net%2Ffigure%2FSub-regions-of-Sub-Saharan-Africa-see-online-version-for-colours_fig1_323500202&amp;tbnid=pVXCrHq0NC8oYM&amp;vet=12ahUKEwiMrqKktqHwAhWD_IUKHVvYAZEQMygSegUIARDxAQ..i&amp;docid=T1E5lvTIY1LgXM&amp;w=640&amp;h=640&amp;q=sub%20saharan%20africa&amp;ved=2ahUKEwiMrqKktqHwAhWD_IUKHVvYAZEQMygSegUIARDxA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www.millennium-project.org/15-global-challenges/" TargetMode="External"/><Relationship Id="rId4" Type="http://schemas.openxmlformats.org/officeDocument/2006/relationships/hyperlink" Target="https://en.wikipedia.org/wiki/Sustainable_Development_Goals#:~:text=The%2017%20SDGs%20are%3A%2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5"/>
          <p:cNvSpPr txBox="1"/>
          <p:nvPr>
            <p:ph type="ctrTitle"/>
          </p:nvPr>
        </p:nvSpPr>
        <p:spPr>
          <a:xfrm>
            <a:off x="2193600" y="1447438"/>
            <a:ext cx="4756800" cy="165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Loan Default </a:t>
            </a:r>
            <a:r>
              <a:rPr lang="en" sz="4200"/>
              <a:t>Prediction</a:t>
            </a:r>
            <a:endParaRPr sz="4200"/>
          </a:p>
        </p:txBody>
      </p:sp>
      <p:sp>
        <p:nvSpPr>
          <p:cNvPr id="57" name="Google Shape;57;p15"/>
          <p:cNvSpPr txBox="1"/>
          <p:nvPr>
            <p:ph idx="1" type="subTitle"/>
          </p:nvPr>
        </p:nvSpPr>
        <p:spPr>
          <a:xfrm>
            <a:off x="2376000" y="2981913"/>
            <a:ext cx="4392000" cy="46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Supervised Machine Learning Algorithms</a:t>
            </a:r>
            <a:endParaRPr/>
          </a:p>
        </p:txBody>
      </p:sp>
      <p:grpSp>
        <p:nvGrpSpPr>
          <p:cNvPr id="58" name="Google Shape;58;p15"/>
          <p:cNvGrpSpPr/>
          <p:nvPr/>
        </p:nvGrpSpPr>
        <p:grpSpPr>
          <a:xfrm>
            <a:off x="888155" y="3743512"/>
            <a:ext cx="7368374" cy="1614621"/>
            <a:chOff x="3869350" y="1865175"/>
            <a:chExt cx="815275" cy="178650"/>
          </a:xfrm>
        </p:grpSpPr>
        <p:sp>
          <p:nvSpPr>
            <p:cNvPr id="59" name="Google Shape;59;p15"/>
            <p:cNvSpPr/>
            <p:nvPr/>
          </p:nvSpPr>
          <p:spPr>
            <a:xfrm>
              <a:off x="3869350" y="2012725"/>
              <a:ext cx="130225" cy="31100"/>
            </a:xfrm>
            <a:custGeom>
              <a:rect b="b" l="l" r="r" t="t"/>
              <a:pathLst>
                <a:path extrusionOk="0" h="1244" w="5209">
                  <a:moveTo>
                    <a:pt x="2605" y="1"/>
                  </a:moveTo>
                  <a:cubicBezTo>
                    <a:pt x="1188" y="1"/>
                    <a:pt x="1" y="285"/>
                    <a:pt x="1" y="633"/>
                  </a:cubicBezTo>
                  <a:cubicBezTo>
                    <a:pt x="1" y="980"/>
                    <a:pt x="1188" y="1244"/>
                    <a:pt x="2605" y="1244"/>
                  </a:cubicBezTo>
                  <a:cubicBezTo>
                    <a:pt x="4049" y="1244"/>
                    <a:pt x="5209" y="980"/>
                    <a:pt x="5209" y="633"/>
                  </a:cubicBezTo>
                  <a:cubicBezTo>
                    <a:pt x="5209" y="285"/>
                    <a:pt x="4049"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3882375" y="2012725"/>
              <a:ext cx="104875" cy="20875"/>
            </a:xfrm>
            <a:custGeom>
              <a:rect b="b" l="l" r="r" t="t"/>
              <a:pathLst>
                <a:path extrusionOk="0" h="835" w="4195">
                  <a:moveTo>
                    <a:pt x="1" y="1"/>
                  </a:moveTo>
                  <a:lnTo>
                    <a:pt x="1" y="487"/>
                  </a:lnTo>
                  <a:cubicBezTo>
                    <a:pt x="1" y="695"/>
                    <a:pt x="924" y="834"/>
                    <a:pt x="2084" y="834"/>
                  </a:cubicBezTo>
                  <a:cubicBezTo>
                    <a:pt x="3237" y="834"/>
                    <a:pt x="4195" y="695"/>
                    <a:pt x="4195" y="487"/>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3882375" y="2012725"/>
              <a:ext cx="104875" cy="10800"/>
            </a:xfrm>
            <a:custGeom>
              <a:rect b="b" l="l" r="r" t="t"/>
              <a:pathLst>
                <a:path extrusionOk="0" h="432" w="4195">
                  <a:moveTo>
                    <a:pt x="1" y="1"/>
                  </a:moveTo>
                  <a:lnTo>
                    <a:pt x="1" y="112"/>
                  </a:lnTo>
                  <a:cubicBezTo>
                    <a:pt x="202" y="285"/>
                    <a:pt x="1042" y="431"/>
                    <a:pt x="2084" y="431"/>
                  </a:cubicBezTo>
                  <a:cubicBezTo>
                    <a:pt x="3126" y="431"/>
                    <a:pt x="3994" y="285"/>
                    <a:pt x="4195" y="112"/>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3882375" y="2004750"/>
              <a:ext cx="104875" cy="16675"/>
            </a:xfrm>
            <a:custGeom>
              <a:rect b="b" l="l" r="r" t="t"/>
              <a:pathLst>
                <a:path extrusionOk="0" h="667" w="4195">
                  <a:moveTo>
                    <a:pt x="2084" y="0"/>
                  </a:moveTo>
                  <a:cubicBezTo>
                    <a:pt x="924" y="0"/>
                    <a:pt x="1" y="146"/>
                    <a:pt x="1" y="320"/>
                  </a:cubicBezTo>
                  <a:cubicBezTo>
                    <a:pt x="1" y="521"/>
                    <a:pt x="924" y="667"/>
                    <a:pt x="2084" y="667"/>
                  </a:cubicBezTo>
                  <a:cubicBezTo>
                    <a:pt x="3237" y="667"/>
                    <a:pt x="4195" y="521"/>
                    <a:pt x="4195" y="320"/>
                  </a:cubicBezTo>
                  <a:cubicBezTo>
                    <a:pt x="4195"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3880825" y="2003175"/>
              <a:ext cx="107825" cy="19650"/>
            </a:xfrm>
            <a:custGeom>
              <a:rect b="b" l="l" r="r" t="t"/>
              <a:pathLst>
                <a:path extrusionOk="0" h="786" w="4313">
                  <a:moveTo>
                    <a:pt x="2146" y="119"/>
                  </a:moveTo>
                  <a:cubicBezTo>
                    <a:pt x="2722" y="119"/>
                    <a:pt x="3243" y="147"/>
                    <a:pt x="3618" y="209"/>
                  </a:cubicBezTo>
                  <a:cubicBezTo>
                    <a:pt x="3819" y="237"/>
                    <a:pt x="3965" y="265"/>
                    <a:pt x="4056" y="320"/>
                  </a:cubicBezTo>
                  <a:cubicBezTo>
                    <a:pt x="4111" y="320"/>
                    <a:pt x="4139" y="348"/>
                    <a:pt x="4167" y="383"/>
                  </a:cubicBezTo>
                  <a:lnTo>
                    <a:pt x="4201" y="383"/>
                  </a:lnTo>
                  <a:cubicBezTo>
                    <a:pt x="4201" y="383"/>
                    <a:pt x="4167" y="411"/>
                    <a:pt x="4139" y="438"/>
                  </a:cubicBezTo>
                  <a:cubicBezTo>
                    <a:pt x="4111" y="466"/>
                    <a:pt x="4028" y="494"/>
                    <a:pt x="3882" y="522"/>
                  </a:cubicBezTo>
                  <a:cubicBezTo>
                    <a:pt x="3535" y="612"/>
                    <a:pt x="2896" y="667"/>
                    <a:pt x="2146" y="667"/>
                  </a:cubicBezTo>
                  <a:cubicBezTo>
                    <a:pt x="1563" y="667"/>
                    <a:pt x="1042" y="640"/>
                    <a:pt x="695" y="584"/>
                  </a:cubicBezTo>
                  <a:cubicBezTo>
                    <a:pt x="493" y="556"/>
                    <a:pt x="347" y="494"/>
                    <a:pt x="236" y="466"/>
                  </a:cubicBezTo>
                  <a:cubicBezTo>
                    <a:pt x="209" y="438"/>
                    <a:pt x="174" y="438"/>
                    <a:pt x="146" y="411"/>
                  </a:cubicBezTo>
                  <a:lnTo>
                    <a:pt x="118" y="383"/>
                  </a:lnTo>
                  <a:lnTo>
                    <a:pt x="146" y="348"/>
                  </a:lnTo>
                  <a:cubicBezTo>
                    <a:pt x="209" y="320"/>
                    <a:pt x="292" y="292"/>
                    <a:pt x="410" y="265"/>
                  </a:cubicBezTo>
                  <a:cubicBezTo>
                    <a:pt x="785" y="174"/>
                    <a:pt x="1424" y="119"/>
                    <a:pt x="2146" y="119"/>
                  </a:cubicBezTo>
                  <a:close/>
                  <a:moveTo>
                    <a:pt x="2146" y="1"/>
                  </a:moveTo>
                  <a:cubicBezTo>
                    <a:pt x="1563" y="1"/>
                    <a:pt x="1042" y="36"/>
                    <a:pt x="667" y="91"/>
                  </a:cubicBezTo>
                  <a:cubicBezTo>
                    <a:pt x="465" y="119"/>
                    <a:pt x="320" y="174"/>
                    <a:pt x="209" y="209"/>
                  </a:cubicBezTo>
                  <a:cubicBezTo>
                    <a:pt x="146" y="237"/>
                    <a:pt x="118" y="265"/>
                    <a:pt x="63" y="265"/>
                  </a:cubicBezTo>
                  <a:cubicBezTo>
                    <a:pt x="63" y="292"/>
                    <a:pt x="35" y="292"/>
                    <a:pt x="35" y="320"/>
                  </a:cubicBezTo>
                  <a:cubicBezTo>
                    <a:pt x="0" y="348"/>
                    <a:pt x="0" y="383"/>
                    <a:pt x="0" y="383"/>
                  </a:cubicBezTo>
                  <a:cubicBezTo>
                    <a:pt x="0" y="411"/>
                    <a:pt x="0" y="438"/>
                    <a:pt x="35" y="466"/>
                  </a:cubicBezTo>
                  <a:cubicBezTo>
                    <a:pt x="63" y="494"/>
                    <a:pt x="90" y="522"/>
                    <a:pt x="118" y="522"/>
                  </a:cubicBezTo>
                  <a:cubicBezTo>
                    <a:pt x="209" y="584"/>
                    <a:pt x="292" y="612"/>
                    <a:pt x="438" y="640"/>
                  </a:cubicBezTo>
                  <a:cubicBezTo>
                    <a:pt x="813" y="730"/>
                    <a:pt x="1452" y="785"/>
                    <a:pt x="2146" y="785"/>
                  </a:cubicBezTo>
                  <a:cubicBezTo>
                    <a:pt x="2722" y="785"/>
                    <a:pt x="3271" y="758"/>
                    <a:pt x="3646" y="695"/>
                  </a:cubicBezTo>
                  <a:cubicBezTo>
                    <a:pt x="3819" y="640"/>
                    <a:pt x="3993" y="612"/>
                    <a:pt x="4111" y="584"/>
                  </a:cubicBezTo>
                  <a:cubicBezTo>
                    <a:pt x="4167" y="556"/>
                    <a:pt x="4201" y="522"/>
                    <a:pt x="4229" y="494"/>
                  </a:cubicBezTo>
                  <a:cubicBezTo>
                    <a:pt x="4257" y="494"/>
                    <a:pt x="4257" y="466"/>
                    <a:pt x="4285" y="466"/>
                  </a:cubicBezTo>
                  <a:cubicBezTo>
                    <a:pt x="4285" y="438"/>
                    <a:pt x="4312" y="411"/>
                    <a:pt x="4312" y="383"/>
                  </a:cubicBezTo>
                  <a:cubicBezTo>
                    <a:pt x="4312" y="383"/>
                    <a:pt x="4285" y="348"/>
                    <a:pt x="4285" y="320"/>
                  </a:cubicBezTo>
                  <a:cubicBezTo>
                    <a:pt x="4257" y="292"/>
                    <a:pt x="4229" y="265"/>
                    <a:pt x="4201" y="237"/>
                  </a:cubicBezTo>
                  <a:cubicBezTo>
                    <a:pt x="4111" y="209"/>
                    <a:pt x="4028" y="174"/>
                    <a:pt x="3882" y="147"/>
                  </a:cubicBezTo>
                  <a:cubicBezTo>
                    <a:pt x="3507" y="63"/>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388515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8837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8903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888800"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389610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38947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39011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38997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390685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9054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9120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39105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39171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39155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9228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9214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9278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39264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39337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39322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39388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9372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39445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39431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9495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39481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9554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39539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39605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39589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39662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39648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39712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39698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977175"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39756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39822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39806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3896100" y="2006825"/>
              <a:ext cx="76750" cy="11650"/>
            </a:xfrm>
            <a:custGeom>
              <a:rect b="b" l="l" r="r" t="t"/>
              <a:pathLst>
                <a:path extrusionOk="0" h="466" w="3070">
                  <a:moveTo>
                    <a:pt x="1535" y="1"/>
                  </a:moveTo>
                  <a:cubicBezTo>
                    <a:pt x="695" y="1"/>
                    <a:pt x="0" y="119"/>
                    <a:pt x="0" y="237"/>
                  </a:cubicBezTo>
                  <a:cubicBezTo>
                    <a:pt x="0" y="376"/>
                    <a:pt x="695" y="466"/>
                    <a:pt x="1535" y="466"/>
                  </a:cubicBezTo>
                  <a:cubicBezTo>
                    <a:pt x="2403" y="466"/>
                    <a:pt x="3070" y="376"/>
                    <a:pt x="3070" y="237"/>
                  </a:cubicBezTo>
                  <a:cubicBezTo>
                    <a:pt x="3070" y="119"/>
                    <a:pt x="2403"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3882375" y="1993125"/>
              <a:ext cx="104875" cy="21025"/>
            </a:xfrm>
            <a:custGeom>
              <a:rect b="b" l="l" r="r" t="t"/>
              <a:pathLst>
                <a:path extrusionOk="0" h="841" w="4195">
                  <a:moveTo>
                    <a:pt x="1" y="0"/>
                  </a:moveTo>
                  <a:lnTo>
                    <a:pt x="1" y="493"/>
                  </a:lnTo>
                  <a:cubicBezTo>
                    <a:pt x="1" y="667"/>
                    <a:pt x="924" y="840"/>
                    <a:pt x="2084" y="840"/>
                  </a:cubicBezTo>
                  <a:cubicBezTo>
                    <a:pt x="3237" y="840"/>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3882375" y="1993125"/>
              <a:ext cx="104875" cy="10075"/>
            </a:xfrm>
            <a:custGeom>
              <a:rect b="b" l="l" r="r" t="t"/>
              <a:pathLst>
                <a:path extrusionOk="0" h="403" w="4195">
                  <a:moveTo>
                    <a:pt x="1" y="0"/>
                  </a:moveTo>
                  <a:lnTo>
                    <a:pt x="1" y="118"/>
                  </a:lnTo>
                  <a:cubicBezTo>
                    <a:pt x="202" y="292"/>
                    <a:pt x="1042" y="403"/>
                    <a:pt x="2084" y="403"/>
                  </a:cubicBezTo>
                  <a:cubicBezTo>
                    <a:pt x="3126" y="403"/>
                    <a:pt x="3994"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3882375" y="1985125"/>
              <a:ext cx="104875" cy="16700"/>
            </a:xfrm>
            <a:custGeom>
              <a:rect b="b" l="l" r="r" t="t"/>
              <a:pathLst>
                <a:path extrusionOk="0" h="668" w="4195">
                  <a:moveTo>
                    <a:pt x="2084" y="1"/>
                  </a:moveTo>
                  <a:cubicBezTo>
                    <a:pt x="924" y="1"/>
                    <a:pt x="1" y="146"/>
                    <a:pt x="1" y="320"/>
                  </a:cubicBezTo>
                  <a:cubicBezTo>
                    <a:pt x="1" y="521"/>
                    <a:pt x="924" y="667"/>
                    <a:pt x="2084" y="667"/>
                  </a:cubicBezTo>
                  <a:cubicBezTo>
                    <a:pt x="3237" y="667"/>
                    <a:pt x="4195" y="521"/>
                    <a:pt x="4195" y="320"/>
                  </a:cubicBezTo>
                  <a:cubicBezTo>
                    <a:pt x="4195" y="146"/>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3880825" y="1983750"/>
              <a:ext cx="107825" cy="19450"/>
            </a:xfrm>
            <a:custGeom>
              <a:rect b="b" l="l" r="r" t="t"/>
              <a:pathLst>
                <a:path extrusionOk="0" h="778" w="4313">
                  <a:moveTo>
                    <a:pt x="2146" y="118"/>
                  </a:moveTo>
                  <a:cubicBezTo>
                    <a:pt x="2722" y="118"/>
                    <a:pt x="3243" y="146"/>
                    <a:pt x="3618" y="201"/>
                  </a:cubicBezTo>
                  <a:cubicBezTo>
                    <a:pt x="3819" y="229"/>
                    <a:pt x="3965" y="257"/>
                    <a:pt x="4056" y="292"/>
                  </a:cubicBezTo>
                  <a:cubicBezTo>
                    <a:pt x="4111" y="320"/>
                    <a:pt x="4139" y="347"/>
                    <a:pt x="4167" y="347"/>
                  </a:cubicBezTo>
                  <a:lnTo>
                    <a:pt x="4201" y="375"/>
                  </a:lnTo>
                  <a:cubicBezTo>
                    <a:pt x="4201" y="375"/>
                    <a:pt x="4167" y="403"/>
                    <a:pt x="4139" y="403"/>
                  </a:cubicBezTo>
                  <a:cubicBezTo>
                    <a:pt x="4111" y="431"/>
                    <a:pt x="4028" y="493"/>
                    <a:pt x="3882" y="521"/>
                  </a:cubicBezTo>
                  <a:cubicBezTo>
                    <a:pt x="3535" y="604"/>
                    <a:pt x="2896" y="667"/>
                    <a:pt x="2146" y="667"/>
                  </a:cubicBezTo>
                  <a:cubicBezTo>
                    <a:pt x="1563" y="667"/>
                    <a:pt x="1042" y="604"/>
                    <a:pt x="695" y="549"/>
                  </a:cubicBezTo>
                  <a:cubicBezTo>
                    <a:pt x="493" y="521"/>
                    <a:pt x="347" y="493"/>
                    <a:pt x="236" y="465"/>
                  </a:cubicBezTo>
                  <a:cubicBezTo>
                    <a:pt x="209" y="431"/>
                    <a:pt x="174" y="403"/>
                    <a:pt x="146" y="403"/>
                  </a:cubicBezTo>
                  <a:lnTo>
                    <a:pt x="118" y="375"/>
                  </a:lnTo>
                  <a:lnTo>
                    <a:pt x="146" y="347"/>
                  </a:lnTo>
                  <a:cubicBezTo>
                    <a:pt x="209" y="320"/>
                    <a:pt x="292" y="292"/>
                    <a:pt x="410" y="257"/>
                  </a:cubicBezTo>
                  <a:cubicBezTo>
                    <a:pt x="785" y="174"/>
                    <a:pt x="1424" y="118"/>
                    <a:pt x="2146" y="118"/>
                  </a:cubicBezTo>
                  <a:close/>
                  <a:moveTo>
                    <a:pt x="2146" y="0"/>
                  </a:moveTo>
                  <a:cubicBezTo>
                    <a:pt x="1563" y="0"/>
                    <a:pt x="1042" y="28"/>
                    <a:pt x="667" y="83"/>
                  </a:cubicBezTo>
                  <a:cubicBezTo>
                    <a:pt x="465" y="118"/>
                    <a:pt x="320" y="146"/>
                    <a:pt x="209" y="201"/>
                  </a:cubicBezTo>
                  <a:cubicBezTo>
                    <a:pt x="146" y="229"/>
                    <a:pt x="118" y="229"/>
                    <a:pt x="63" y="257"/>
                  </a:cubicBezTo>
                  <a:cubicBezTo>
                    <a:pt x="63" y="292"/>
                    <a:pt x="35" y="292"/>
                    <a:pt x="35" y="320"/>
                  </a:cubicBezTo>
                  <a:cubicBezTo>
                    <a:pt x="0" y="347"/>
                    <a:pt x="0" y="347"/>
                    <a:pt x="0" y="375"/>
                  </a:cubicBezTo>
                  <a:cubicBezTo>
                    <a:pt x="0" y="403"/>
                    <a:pt x="0" y="431"/>
                    <a:pt x="35" y="431"/>
                  </a:cubicBezTo>
                  <a:cubicBezTo>
                    <a:pt x="63" y="493"/>
                    <a:pt x="90" y="493"/>
                    <a:pt x="118" y="521"/>
                  </a:cubicBezTo>
                  <a:cubicBezTo>
                    <a:pt x="209" y="576"/>
                    <a:pt x="292" y="604"/>
                    <a:pt x="438" y="639"/>
                  </a:cubicBezTo>
                  <a:cubicBezTo>
                    <a:pt x="813" y="722"/>
                    <a:pt x="1452" y="778"/>
                    <a:pt x="2146" y="778"/>
                  </a:cubicBezTo>
                  <a:cubicBezTo>
                    <a:pt x="2722" y="778"/>
                    <a:pt x="3271" y="722"/>
                    <a:pt x="3646" y="667"/>
                  </a:cubicBezTo>
                  <a:cubicBezTo>
                    <a:pt x="3819" y="639"/>
                    <a:pt x="3993" y="604"/>
                    <a:pt x="4111" y="576"/>
                  </a:cubicBezTo>
                  <a:cubicBezTo>
                    <a:pt x="4167" y="549"/>
                    <a:pt x="4201" y="521"/>
                    <a:pt x="4229" y="493"/>
                  </a:cubicBezTo>
                  <a:cubicBezTo>
                    <a:pt x="4257" y="493"/>
                    <a:pt x="4257" y="465"/>
                    <a:pt x="4285" y="431"/>
                  </a:cubicBezTo>
                  <a:cubicBezTo>
                    <a:pt x="4285" y="431"/>
                    <a:pt x="4312" y="403"/>
                    <a:pt x="4312" y="375"/>
                  </a:cubicBezTo>
                  <a:cubicBezTo>
                    <a:pt x="4312" y="347"/>
                    <a:pt x="4285" y="347"/>
                    <a:pt x="4285" y="320"/>
                  </a:cubicBezTo>
                  <a:cubicBezTo>
                    <a:pt x="4257" y="292"/>
                    <a:pt x="4229" y="257"/>
                    <a:pt x="4201" y="229"/>
                  </a:cubicBezTo>
                  <a:cubicBezTo>
                    <a:pt x="4111" y="201"/>
                    <a:pt x="4028" y="174"/>
                    <a:pt x="3882" y="146"/>
                  </a:cubicBezTo>
                  <a:cubicBezTo>
                    <a:pt x="3507"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388515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38837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8903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3888800"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389610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8947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39011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38997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390685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39054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39120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39105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39171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39155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39228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39214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39278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39264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39337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39322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39388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39372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39445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39431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39495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39481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39554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39539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39605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39589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39662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9648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9712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39698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3977175"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39756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39822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39806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3896100" y="1987375"/>
              <a:ext cx="76750" cy="11500"/>
            </a:xfrm>
            <a:custGeom>
              <a:rect b="b" l="l" r="r" t="t"/>
              <a:pathLst>
                <a:path extrusionOk="0" h="460" w="3070">
                  <a:moveTo>
                    <a:pt x="1535" y="1"/>
                  </a:moveTo>
                  <a:cubicBezTo>
                    <a:pt x="695" y="1"/>
                    <a:pt x="0" y="112"/>
                    <a:pt x="0" y="230"/>
                  </a:cubicBezTo>
                  <a:cubicBezTo>
                    <a:pt x="0" y="376"/>
                    <a:pt x="695" y="459"/>
                    <a:pt x="1535" y="459"/>
                  </a:cubicBezTo>
                  <a:cubicBezTo>
                    <a:pt x="2403" y="459"/>
                    <a:pt x="3070" y="376"/>
                    <a:pt x="3070" y="230"/>
                  </a:cubicBezTo>
                  <a:cubicBezTo>
                    <a:pt x="3070" y="112"/>
                    <a:pt x="2403"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3882375" y="1973675"/>
              <a:ext cx="104875" cy="20150"/>
            </a:xfrm>
            <a:custGeom>
              <a:rect b="b" l="l" r="r" t="t"/>
              <a:pathLst>
                <a:path extrusionOk="0" h="806" w="4195">
                  <a:moveTo>
                    <a:pt x="1" y="0"/>
                  </a:moveTo>
                  <a:lnTo>
                    <a:pt x="1" y="486"/>
                  </a:lnTo>
                  <a:cubicBezTo>
                    <a:pt x="1" y="660"/>
                    <a:pt x="924" y="806"/>
                    <a:pt x="2084" y="806"/>
                  </a:cubicBezTo>
                  <a:cubicBezTo>
                    <a:pt x="3237" y="806"/>
                    <a:pt x="4195" y="660"/>
                    <a:pt x="4195" y="486"/>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3882375" y="1973675"/>
              <a:ext cx="104875" cy="10100"/>
            </a:xfrm>
            <a:custGeom>
              <a:rect b="b" l="l" r="r" t="t"/>
              <a:pathLst>
                <a:path extrusionOk="0" h="404" w="4195">
                  <a:moveTo>
                    <a:pt x="1" y="0"/>
                  </a:moveTo>
                  <a:lnTo>
                    <a:pt x="1" y="84"/>
                  </a:lnTo>
                  <a:cubicBezTo>
                    <a:pt x="202" y="285"/>
                    <a:pt x="1042" y="403"/>
                    <a:pt x="2084" y="403"/>
                  </a:cubicBezTo>
                  <a:cubicBezTo>
                    <a:pt x="3126" y="403"/>
                    <a:pt x="3994" y="285"/>
                    <a:pt x="4195" y="84"/>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3882375" y="1965000"/>
              <a:ext cx="104875" cy="17375"/>
            </a:xfrm>
            <a:custGeom>
              <a:rect b="b" l="l" r="r" t="t"/>
              <a:pathLst>
                <a:path extrusionOk="0" h="695" w="4195">
                  <a:moveTo>
                    <a:pt x="2084" y="0"/>
                  </a:moveTo>
                  <a:cubicBezTo>
                    <a:pt x="924" y="0"/>
                    <a:pt x="1" y="174"/>
                    <a:pt x="1" y="347"/>
                  </a:cubicBezTo>
                  <a:cubicBezTo>
                    <a:pt x="1" y="521"/>
                    <a:pt x="924" y="695"/>
                    <a:pt x="2084" y="695"/>
                  </a:cubicBezTo>
                  <a:cubicBezTo>
                    <a:pt x="3237" y="695"/>
                    <a:pt x="4195" y="521"/>
                    <a:pt x="4195" y="347"/>
                  </a:cubicBezTo>
                  <a:cubicBezTo>
                    <a:pt x="4195" y="174"/>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3880825" y="1963425"/>
              <a:ext cx="107825" cy="20350"/>
            </a:xfrm>
            <a:custGeom>
              <a:rect b="b" l="l" r="r" t="t"/>
              <a:pathLst>
                <a:path extrusionOk="0" h="814" w="4313">
                  <a:moveTo>
                    <a:pt x="2146" y="119"/>
                  </a:moveTo>
                  <a:cubicBezTo>
                    <a:pt x="2722" y="119"/>
                    <a:pt x="3243" y="174"/>
                    <a:pt x="3618" y="237"/>
                  </a:cubicBezTo>
                  <a:cubicBezTo>
                    <a:pt x="3819" y="264"/>
                    <a:pt x="3965" y="292"/>
                    <a:pt x="4056" y="320"/>
                  </a:cubicBezTo>
                  <a:cubicBezTo>
                    <a:pt x="4111" y="348"/>
                    <a:pt x="4139" y="376"/>
                    <a:pt x="4167" y="376"/>
                  </a:cubicBezTo>
                  <a:lnTo>
                    <a:pt x="4201" y="410"/>
                  </a:lnTo>
                  <a:cubicBezTo>
                    <a:pt x="4201" y="410"/>
                    <a:pt x="4167" y="410"/>
                    <a:pt x="4139" y="438"/>
                  </a:cubicBezTo>
                  <a:cubicBezTo>
                    <a:pt x="4111" y="466"/>
                    <a:pt x="4028" y="494"/>
                    <a:pt x="3882" y="521"/>
                  </a:cubicBezTo>
                  <a:cubicBezTo>
                    <a:pt x="3535" y="612"/>
                    <a:pt x="2896" y="695"/>
                    <a:pt x="2146" y="695"/>
                  </a:cubicBezTo>
                  <a:cubicBezTo>
                    <a:pt x="1563" y="695"/>
                    <a:pt x="1042" y="639"/>
                    <a:pt x="695" y="584"/>
                  </a:cubicBezTo>
                  <a:cubicBezTo>
                    <a:pt x="493" y="549"/>
                    <a:pt x="347" y="521"/>
                    <a:pt x="236" y="494"/>
                  </a:cubicBezTo>
                  <a:cubicBezTo>
                    <a:pt x="209" y="466"/>
                    <a:pt x="174" y="438"/>
                    <a:pt x="146" y="438"/>
                  </a:cubicBezTo>
                  <a:lnTo>
                    <a:pt x="118" y="410"/>
                  </a:lnTo>
                  <a:cubicBezTo>
                    <a:pt x="118" y="410"/>
                    <a:pt x="118" y="376"/>
                    <a:pt x="146" y="376"/>
                  </a:cubicBezTo>
                  <a:cubicBezTo>
                    <a:pt x="209" y="348"/>
                    <a:pt x="292" y="320"/>
                    <a:pt x="410" y="292"/>
                  </a:cubicBezTo>
                  <a:cubicBezTo>
                    <a:pt x="785" y="174"/>
                    <a:pt x="1424" y="119"/>
                    <a:pt x="2146" y="119"/>
                  </a:cubicBezTo>
                  <a:close/>
                  <a:moveTo>
                    <a:pt x="2146" y="1"/>
                  </a:moveTo>
                  <a:cubicBezTo>
                    <a:pt x="1563" y="1"/>
                    <a:pt x="1042" y="63"/>
                    <a:pt x="667" y="119"/>
                  </a:cubicBezTo>
                  <a:cubicBezTo>
                    <a:pt x="465" y="146"/>
                    <a:pt x="320" y="174"/>
                    <a:pt x="209" y="237"/>
                  </a:cubicBezTo>
                  <a:cubicBezTo>
                    <a:pt x="146" y="237"/>
                    <a:pt x="118" y="264"/>
                    <a:pt x="63" y="292"/>
                  </a:cubicBezTo>
                  <a:cubicBezTo>
                    <a:pt x="63" y="292"/>
                    <a:pt x="35" y="320"/>
                    <a:pt x="35" y="348"/>
                  </a:cubicBezTo>
                  <a:cubicBezTo>
                    <a:pt x="0" y="348"/>
                    <a:pt x="0" y="376"/>
                    <a:pt x="0" y="410"/>
                  </a:cubicBezTo>
                  <a:cubicBezTo>
                    <a:pt x="0" y="438"/>
                    <a:pt x="0" y="466"/>
                    <a:pt x="35" y="466"/>
                  </a:cubicBezTo>
                  <a:cubicBezTo>
                    <a:pt x="63" y="494"/>
                    <a:pt x="90" y="521"/>
                    <a:pt x="118" y="549"/>
                  </a:cubicBezTo>
                  <a:cubicBezTo>
                    <a:pt x="209" y="584"/>
                    <a:pt x="292" y="612"/>
                    <a:pt x="438" y="639"/>
                  </a:cubicBezTo>
                  <a:cubicBezTo>
                    <a:pt x="813" y="758"/>
                    <a:pt x="1452" y="813"/>
                    <a:pt x="2146" y="813"/>
                  </a:cubicBezTo>
                  <a:cubicBezTo>
                    <a:pt x="2722" y="813"/>
                    <a:pt x="3271" y="758"/>
                    <a:pt x="3646" y="695"/>
                  </a:cubicBezTo>
                  <a:cubicBezTo>
                    <a:pt x="3819" y="667"/>
                    <a:pt x="3993" y="639"/>
                    <a:pt x="4111" y="584"/>
                  </a:cubicBezTo>
                  <a:cubicBezTo>
                    <a:pt x="4167" y="584"/>
                    <a:pt x="4201" y="549"/>
                    <a:pt x="4229" y="521"/>
                  </a:cubicBezTo>
                  <a:cubicBezTo>
                    <a:pt x="4257" y="494"/>
                    <a:pt x="4257" y="494"/>
                    <a:pt x="4285" y="466"/>
                  </a:cubicBezTo>
                  <a:cubicBezTo>
                    <a:pt x="4285" y="466"/>
                    <a:pt x="4312" y="438"/>
                    <a:pt x="4312" y="410"/>
                  </a:cubicBezTo>
                  <a:cubicBezTo>
                    <a:pt x="4312" y="376"/>
                    <a:pt x="4285" y="348"/>
                    <a:pt x="4285" y="348"/>
                  </a:cubicBezTo>
                  <a:cubicBezTo>
                    <a:pt x="4257" y="292"/>
                    <a:pt x="4229" y="292"/>
                    <a:pt x="4201" y="264"/>
                  </a:cubicBezTo>
                  <a:cubicBezTo>
                    <a:pt x="4111" y="202"/>
                    <a:pt x="4028" y="174"/>
                    <a:pt x="3882" y="146"/>
                  </a:cubicBezTo>
                  <a:cubicBezTo>
                    <a:pt x="3507" y="63"/>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388515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38837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38903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3888800"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389610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38947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39011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38997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390685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39054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39120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39105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39171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39155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39228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39214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39278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39264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39337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39322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39388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39372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39445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39431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39495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39481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9554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39539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39605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39589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39662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39648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39712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39698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977175"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39756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39822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39806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3896100" y="1967775"/>
              <a:ext cx="76750" cy="11650"/>
            </a:xfrm>
            <a:custGeom>
              <a:rect b="b" l="l" r="r" t="t"/>
              <a:pathLst>
                <a:path extrusionOk="0" h="466" w="3070">
                  <a:moveTo>
                    <a:pt x="1535" y="0"/>
                  </a:moveTo>
                  <a:cubicBezTo>
                    <a:pt x="695" y="0"/>
                    <a:pt x="0" y="118"/>
                    <a:pt x="0" y="236"/>
                  </a:cubicBezTo>
                  <a:cubicBezTo>
                    <a:pt x="0" y="347"/>
                    <a:pt x="695" y="465"/>
                    <a:pt x="1535" y="465"/>
                  </a:cubicBezTo>
                  <a:cubicBezTo>
                    <a:pt x="2403" y="465"/>
                    <a:pt x="3070" y="347"/>
                    <a:pt x="3070" y="236"/>
                  </a:cubicBezTo>
                  <a:cubicBezTo>
                    <a:pt x="3070" y="118"/>
                    <a:pt x="2403"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3882375" y="1954050"/>
              <a:ext cx="104875" cy="20350"/>
            </a:xfrm>
            <a:custGeom>
              <a:rect b="b" l="l" r="r" t="t"/>
              <a:pathLst>
                <a:path extrusionOk="0" h="814" w="4195">
                  <a:moveTo>
                    <a:pt x="1" y="1"/>
                  </a:moveTo>
                  <a:lnTo>
                    <a:pt x="1" y="494"/>
                  </a:lnTo>
                  <a:cubicBezTo>
                    <a:pt x="1" y="667"/>
                    <a:pt x="924" y="813"/>
                    <a:pt x="2084" y="813"/>
                  </a:cubicBezTo>
                  <a:cubicBezTo>
                    <a:pt x="3237" y="813"/>
                    <a:pt x="4195" y="667"/>
                    <a:pt x="4195" y="494"/>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882375" y="1954050"/>
              <a:ext cx="104875" cy="10100"/>
            </a:xfrm>
            <a:custGeom>
              <a:rect b="b" l="l" r="r" t="t"/>
              <a:pathLst>
                <a:path extrusionOk="0" h="404" w="4195">
                  <a:moveTo>
                    <a:pt x="1" y="1"/>
                  </a:moveTo>
                  <a:lnTo>
                    <a:pt x="1" y="91"/>
                  </a:lnTo>
                  <a:cubicBezTo>
                    <a:pt x="202" y="265"/>
                    <a:pt x="1042" y="403"/>
                    <a:pt x="2084" y="403"/>
                  </a:cubicBezTo>
                  <a:cubicBezTo>
                    <a:pt x="3126" y="403"/>
                    <a:pt x="3994" y="265"/>
                    <a:pt x="4195" y="91"/>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3882375" y="1945375"/>
              <a:ext cx="104875" cy="16700"/>
            </a:xfrm>
            <a:custGeom>
              <a:rect b="b" l="l" r="r" t="t"/>
              <a:pathLst>
                <a:path extrusionOk="0" h="668" w="4195">
                  <a:moveTo>
                    <a:pt x="2084" y="0"/>
                  </a:moveTo>
                  <a:cubicBezTo>
                    <a:pt x="924" y="0"/>
                    <a:pt x="1" y="146"/>
                    <a:pt x="1" y="348"/>
                  </a:cubicBezTo>
                  <a:cubicBezTo>
                    <a:pt x="1" y="521"/>
                    <a:pt x="924" y="667"/>
                    <a:pt x="2084" y="667"/>
                  </a:cubicBezTo>
                  <a:cubicBezTo>
                    <a:pt x="3237" y="667"/>
                    <a:pt x="4195" y="521"/>
                    <a:pt x="4195" y="348"/>
                  </a:cubicBezTo>
                  <a:cubicBezTo>
                    <a:pt x="4195"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3880825" y="1943975"/>
              <a:ext cx="107825" cy="19475"/>
            </a:xfrm>
            <a:custGeom>
              <a:rect b="b" l="l" r="r" t="t"/>
              <a:pathLst>
                <a:path extrusionOk="0" h="779" w="4313">
                  <a:moveTo>
                    <a:pt x="2146" y="112"/>
                  </a:moveTo>
                  <a:cubicBezTo>
                    <a:pt x="2722" y="112"/>
                    <a:pt x="3243" y="147"/>
                    <a:pt x="3618" y="202"/>
                  </a:cubicBezTo>
                  <a:cubicBezTo>
                    <a:pt x="3819" y="230"/>
                    <a:pt x="3965" y="286"/>
                    <a:pt x="4056" y="320"/>
                  </a:cubicBezTo>
                  <a:cubicBezTo>
                    <a:pt x="4111" y="348"/>
                    <a:pt x="4139" y="348"/>
                    <a:pt x="4167" y="376"/>
                  </a:cubicBezTo>
                  <a:lnTo>
                    <a:pt x="4201" y="404"/>
                  </a:lnTo>
                  <a:cubicBezTo>
                    <a:pt x="4201" y="404"/>
                    <a:pt x="4167" y="404"/>
                    <a:pt x="4139" y="431"/>
                  </a:cubicBezTo>
                  <a:cubicBezTo>
                    <a:pt x="4111" y="459"/>
                    <a:pt x="4028" y="494"/>
                    <a:pt x="3882" y="522"/>
                  </a:cubicBezTo>
                  <a:cubicBezTo>
                    <a:pt x="3535" y="605"/>
                    <a:pt x="2896" y="668"/>
                    <a:pt x="2146" y="668"/>
                  </a:cubicBezTo>
                  <a:cubicBezTo>
                    <a:pt x="1563" y="668"/>
                    <a:pt x="1042" y="633"/>
                    <a:pt x="695" y="577"/>
                  </a:cubicBezTo>
                  <a:cubicBezTo>
                    <a:pt x="493" y="549"/>
                    <a:pt x="347" y="522"/>
                    <a:pt x="236" y="459"/>
                  </a:cubicBezTo>
                  <a:cubicBezTo>
                    <a:pt x="209" y="459"/>
                    <a:pt x="174" y="431"/>
                    <a:pt x="146" y="404"/>
                  </a:cubicBezTo>
                  <a:lnTo>
                    <a:pt x="118" y="404"/>
                  </a:lnTo>
                  <a:cubicBezTo>
                    <a:pt x="118" y="404"/>
                    <a:pt x="118" y="376"/>
                    <a:pt x="146" y="376"/>
                  </a:cubicBezTo>
                  <a:cubicBezTo>
                    <a:pt x="209" y="320"/>
                    <a:pt x="292" y="286"/>
                    <a:pt x="410" y="258"/>
                  </a:cubicBezTo>
                  <a:cubicBezTo>
                    <a:pt x="785" y="174"/>
                    <a:pt x="1424" y="112"/>
                    <a:pt x="2146" y="112"/>
                  </a:cubicBezTo>
                  <a:close/>
                  <a:moveTo>
                    <a:pt x="2146" y="1"/>
                  </a:moveTo>
                  <a:cubicBezTo>
                    <a:pt x="1563" y="1"/>
                    <a:pt x="1042" y="29"/>
                    <a:pt x="667" y="112"/>
                  </a:cubicBezTo>
                  <a:cubicBezTo>
                    <a:pt x="465" y="147"/>
                    <a:pt x="320" y="174"/>
                    <a:pt x="209" y="202"/>
                  </a:cubicBezTo>
                  <a:cubicBezTo>
                    <a:pt x="146" y="230"/>
                    <a:pt x="118" y="258"/>
                    <a:pt x="63" y="286"/>
                  </a:cubicBezTo>
                  <a:lnTo>
                    <a:pt x="35" y="320"/>
                  </a:lnTo>
                  <a:cubicBezTo>
                    <a:pt x="0" y="348"/>
                    <a:pt x="0" y="376"/>
                    <a:pt x="0" y="404"/>
                  </a:cubicBezTo>
                  <a:cubicBezTo>
                    <a:pt x="0" y="431"/>
                    <a:pt x="0" y="431"/>
                    <a:pt x="35" y="459"/>
                  </a:cubicBezTo>
                  <a:cubicBezTo>
                    <a:pt x="63" y="494"/>
                    <a:pt x="90" y="522"/>
                    <a:pt x="118" y="549"/>
                  </a:cubicBezTo>
                  <a:cubicBezTo>
                    <a:pt x="209" y="577"/>
                    <a:pt x="292" y="605"/>
                    <a:pt x="438" y="633"/>
                  </a:cubicBezTo>
                  <a:cubicBezTo>
                    <a:pt x="813" y="723"/>
                    <a:pt x="1452" y="779"/>
                    <a:pt x="2146" y="779"/>
                  </a:cubicBezTo>
                  <a:cubicBezTo>
                    <a:pt x="2722" y="779"/>
                    <a:pt x="3271" y="751"/>
                    <a:pt x="3646" y="695"/>
                  </a:cubicBezTo>
                  <a:cubicBezTo>
                    <a:pt x="3819" y="668"/>
                    <a:pt x="3993" y="633"/>
                    <a:pt x="4111" y="577"/>
                  </a:cubicBezTo>
                  <a:cubicBezTo>
                    <a:pt x="4167" y="549"/>
                    <a:pt x="4201" y="549"/>
                    <a:pt x="4229" y="522"/>
                  </a:cubicBezTo>
                  <a:cubicBezTo>
                    <a:pt x="4257" y="494"/>
                    <a:pt x="4257" y="494"/>
                    <a:pt x="4285" y="459"/>
                  </a:cubicBezTo>
                  <a:cubicBezTo>
                    <a:pt x="4285" y="431"/>
                    <a:pt x="4312" y="431"/>
                    <a:pt x="4312" y="404"/>
                  </a:cubicBezTo>
                  <a:cubicBezTo>
                    <a:pt x="4312" y="376"/>
                    <a:pt x="4285" y="348"/>
                    <a:pt x="4285" y="320"/>
                  </a:cubicBezTo>
                  <a:cubicBezTo>
                    <a:pt x="4257" y="286"/>
                    <a:pt x="4229" y="258"/>
                    <a:pt x="4201" y="258"/>
                  </a:cubicBezTo>
                  <a:cubicBezTo>
                    <a:pt x="4111" y="202"/>
                    <a:pt x="4028" y="174"/>
                    <a:pt x="3882" y="147"/>
                  </a:cubicBezTo>
                  <a:cubicBezTo>
                    <a:pt x="3507"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388515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388377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38903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3888800"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389610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38947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39011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38997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390685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390547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39120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39105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39171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39155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39228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39214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392787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39264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39337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39322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39388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39372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39445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39431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394957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39481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9554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39539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9605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9589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9662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39648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397127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9698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3977175"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39756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39822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39806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3896100" y="1948325"/>
              <a:ext cx="76750" cy="11475"/>
            </a:xfrm>
            <a:custGeom>
              <a:rect b="b" l="l" r="r" t="t"/>
              <a:pathLst>
                <a:path extrusionOk="0" h="459" w="3070">
                  <a:moveTo>
                    <a:pt x="1535" y="0"/>
                  </a:moveTo>
                  <a:cubicBezTo>
                    <a:pt x="695" y="0"/>
                    <a:pt x="0" y="84"/>
                    <a:pt x="0" y="230"/>
                  </a:cubicBezTo>
                  <a:cubicBezTo>
                    <a:pt x="0" y="348"/>
                    <a:pt x="695" y="459"/>
                    <a:pt x="1535" y="459"/>
                  </a:cubicBezTo>
                  <a:cubicBezTo>
                    <a:pt x="2403" y="459"/>
                    <a:pt x="3070" y="348"/>
                    <a:pt x="3070" y="230"/>
                  </a:cubicBezTo>
                  <a:cubicBezTo>
                    <a:pt x="3070" y="84"/>
                    <a:pt x="2403"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3882375" y="1933750"/>
              <a:ext cx="104875" cy="21025"/>
            </a:xfrm>
            <a:custGeom>
              <a:rect b="b" l="l" r="r" t="t"/>
              <a:pathLst>
                <a:path extrusionOk="0" h="841" w="4195">
                  <a:moveTo>
                    <a:pt x="1" y="0"/>
                  </a:moveTo>
                  <a:lnTo>
                    <a:pt x="1" y="493"/>
                  </a:lnTo>
                  <a:cubicBezTo>
                    <a:pt x="1" y="695"/>
                    <a:pt x="924" y="840"/>
                    <a:pt x="2084" y="840"/>
                  </a:cubicBezTo>
                  <a:cubicBezTo>
                    <a:pt x="3237" y="840"/>
                    <a:pt x="4195" y="695"/>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3882375" y="1933750"/>
              <a:ext cx="104875" cy="10950"/>
            </a:xfrm>
            <a:custGeom>
              <a:rect b="b" l="l" r="r" t="t"/>
              <a:pathLst>
                <a:path extrusionOk="0" h="438" w="4195">
                  <a:moveTo>
                    <a:pt x="1" y="0"/>
                  </a:moveTo>
                  <a:lnTo>
                    <a:pt x="1" y="118"/>
                  </a:lnTo>
                  <a:cubicBezTo>
                    <a:pt x="202" y="292"/>
                    <a:pt x="1042" y="438"/>
                    <a:pt x="2084" y="438"/>
                  </a:cubicBezTo>
                  <a:cubicBezTo>
                    <a:pt x="3126" y="438"/>
                    <a:pt x="3994"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3882375" y="1925925"/>
              <a:ext cx="104875" cy="16525"/>
            </a:xfrm>
            <a:custGeom>
              <a:rect b="b" l="l" r="r" t="t"/>
              <a:pathLst>
                <a:path extrusionOk="0" h="661" w="4195">
                  <a:moveTo>
                    <a:pt x="2084" y="1"/>
                  </a:moveTo>
                  <a:cubicBezTo>
                    <a:pt x="924" y="1"/>
                    <a:pt x="1" y="140"/>
                    <a:pt x="1" y="313"/>
                  </a:cubicBezTo>
                  <a:cubicBezTo>
                    <a:pt x="1" y="522"/>
                    <a:pt x="924" y="660"/>
                    <a:pt x="2084" y="660"/>
                  </a:cubicBezTo>
                  <a:cubicBezTo>
                    <a:pt x="3237" y="660"/>
                    <a:pt x="4195" y="522"/>
                    <a:pt x="4195" y="313"/>
                  </a:cubicBezTo>
                  <a:cubicBezTo>
                    <a:pt x="4195" y="140"/>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3880825" y="1924375"/>
              <a:ext cx="107825" cy="19625"/>
            </a:xfrm>
            <a:custGeom>
              <a:rect b="b" l="l" r="r" t="t"/>
              <a:pathLst>
                <a:path extrusionOk="0" h="785" w="4313">
                  <a:moveTo>
                    <a:pt x="2146" y="118"/>
                  </a:moveTo>
                  <a:cubicBezTo>
                    <a:pt x="2722" y="118"/>
                    <a:pt x="3243" y="146"/>
                    <a:pt x="3618" y="202"/>
                  </a:cubicBezTo>
                  <a:cubicBezTo>
                    <a:pt x="3819" y="236"/>
                    <a:pt x="3965" y="292"/>
                    <a:pt x="4056" y="320"/>
                  </a:cubicBezTo>
                  <a:cubicBezTo>
                    <a:pt x="4111" y="320"/>
                    <a:pt x="4139" y="347"/>
                    <a:pt x="4167" y="375"/>
                  </a:cubicBezTo>
                  <a:lnTo>
                    <a:pt x="4201" y="375"/>
                  </a:lnTo>
                  <a:cubicBezTo>
                    <a:pt x="4201" y="375"/>
                    <a:pt x="4167" y="410"/>
                    <a:pt x="4139" y="438"/>
                  </a:cubicBezTo>
                  <a:cubicBezTo>
                    <a:pt x="4111" y="465"/>
                    <a:pt x="4028" y="493"/>
                    <a:pt x="3882" y="521"/>
                  </a:cubicBezTo>
                  <a:cubicBezTo>
                    <a:pt x="3535" y="611"/>
                    <a:pt x="2896" y="667"/>
                    <a:pt x="2146" y="667"/>
                  </a:cubicBezTo>
                  <a:cubicBezTo>
                    <a:pt x="1563" y="667"/>
                    <a:pt x="1042" y="639"/>
                    <a:pt x="695" y="584"/>
                  </a:cubicBezTo>
                  <a:cubicBezTo>
                    <a:pt x="493" y="549"/>
                    <a:pt x="347" y="493"/>
                    <a:pt x="236" y="465"/>
                  </a:cubicBezTo>
                  <a:cubicBezTo>
                    <a:pt x="209" y="438"/>
                    <a:pt x="174" y="438"/>
                    <a:pt x="146" y="410"/>
                  </a:cubicBezTo>
                  <a:lnTo>
                    <a:pt x="118" y="410"/>
                  </a:lnTo>
                  <a:lnTo>
                    <a:pt x="118" y="375"/>
                  </a:lnTo>
                  <a:lnTo>
                    <a:pt x="146" y="347"/>
                  </a:lnTo>
                  <a:cubicBezTo>
                    <a:pt x="209" y="320"/>
                    <a:pt x="292" y="292"/>
                    <a:pt x="410" y="264"/>
                  </a:cubicBezTo>
                  <a:cubicBezTo>
                    <a:pt x="785" y="174"/>
                    <a:pt x="1424" y="118"/>
                    <a:pt x="2146" y="118"/>
                  </a:cubicBezTo>
                  <a:close/>
                  <a:moveTo>
                    <a:pt x="2146" y="0"/>
                  </a:moveTo>
                  <a:cubicBezTo>
                    <a:pt x="1563" y="0"/>
                    <a:pt x="1042" y="28"/>
                    <a:pt x="667" y="90"/>
                  </a:cubicBezTo>
                  <a:cubicBezTo>
                    <a:pt x="465" y="118"/>
                    <a:pt x="320" y="174"/>
                    <a:pt x="209" y="202"/>
                  </a:cubicBezTo>
                  <a:cubicBezTo>
                    <a:pt x="146" y="236"/>
                    <a:pt x="118" y="264"/>
                    <a:pt x="63" y="292"/>
                  </a:cubicBezTo>
                  <a:lnTo>
                    <a:pt x="35" y="320"/>
                  </a:lnTo>
                  <a:cubicBezTo>
                    <a:pt x="0" y="347"/>
                    <a:pt x="0" y="375"/>
                    <a:pt x="0" y="375"/>
                  </a:cubicBezTo>
                  <a:cubicBezTo>
                    <a:pt x="0" y="410"/>
                    <a:pt x="0" y="438"/>
                    <a:pt x="35" y="465"/>
                  </a:cubicBezTo>
                  <a:cubicBezTo>
                    <a:pt x="63" y="493"/>
                    <a:pt x="90" y="521"/>
                    <a:pt x="118" y="549"/>
                  </a:cubicBezTo>
                  <a:cubicBezTo>
                    <a:pt x="209" y="584"/>
                    <a:pt x="292" y="611"/>
                    <a:pt x="438" y="639"/>
                  </a:cubicBezTo>
                  <a:cubicBezTo>
                    <a:pt x="813" y="722"/>
                    <a:pt x="1452" y="785"/>
                    <a:pt x="2146" y="785"/>
                  </a:cubicBezTo>
                  <a:cubicBezTo>
                    <a:pt x="2722" y="785"/>
                    <a:pt x="3271" y="757"/>
                    <a:pt x="3646" y="695"/>
                  </a:cubicBezTo>
                  <a:cubicBezTo>
                    <a:pt x="3819" y="667"/>
                    <a:pt x="3993" y="611"/>
                    <a:pt x="4111" y="584"/>
                  </a:cubicBezTo>
                  <a:cubicBezTo>
                    <a:pt x="4167" y="549"/>
                    <a:pt x="4201" y="521"/>
                    <a:pt x="4229" y="493"/>
                  </a:cubicBezTo>
                  <a:cubicBezTo>
                    <a:pt x="4257" y="493"/>
                    <a:pt x="4257" y="465"/>
                    <a:pt x="4285" y="465"/>
                  </a:cubicBezTo>
                  <a:cubicBezTo>
                    <a:pt x="4285" y="438"/>
                    <a:pt x="4312" y="410"/>
                    <a:pt x="4312" y="375"/>
                  </a:cubicBezTo>
                  <a:cubicBezTo>
                    <a:pt x="4312" y="375"/>
                    <a:pt x="4285" y="347"/>
                    <a:pt x="4285" y="320"/>
                  </a:cubicBezTo>
                  <a:cubicBezTo>
                    <a:pt x="4257" y="292"/>
                    <a:pt x="4229" y="264"/>
                    <a:pt x="4201" y="236"/>
                  </a:cubicBezTo>
                  <a:cubicBezTo>
                    <a:pt x="4111" y="202"/>
                    <a:pt x="4028" y="174"/>
                    <a:pt x="3882" y="146"/>
                  </a:cubicBezTo>
                  <a:cubicBezTo>
                    <a:pt x="3507" y="63"/>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388515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388377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38903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3888800"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389610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38947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39011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38997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390685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390547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39120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39105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39171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39155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39228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39214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392787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39264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39337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39322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39388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39372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39445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39431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394957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39481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39554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39539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39605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39589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39662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39648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397127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39698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3977175"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39756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39822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39806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3896100" y="1928700"/>
              <a:ext cx="76750" cy="10975"/>
            </a:xfrm>
            <a:custGeom>
              <a:rect b="b" l="l" r="r" t="t"/>
              <a:pathLst>
                <a:path extrusionOk="0" h="439" w="3070">
                  <a:moveTo>
                    <a:pt x="1535" y="1"/>
                  </a:moveTo>
                  <a:cubicBezTo>
                    <a:pt x="695" y="1"/>
                    <a:pt x="0" y="91"/>
                    <a:pt x="0" y="202"/>
                  </a:cubicBezTo>
                  <a:cubicBezTo>
                    <a:pt x="0" y="348"/>
                    <a:pt x="695" y="438"/>
                    <a:pt x="1535" y="438"/>
                  </a:cubicBezTo>
                  <a:cubicBezTo>
                    <a:pt x="2403" y="438"/>
                    <a:pt x="3070" y="348"/>
                    <a:pt x="3070" y="202"/>
                  </a:cubicBezTo>
                  <a:cubicBezTo>
                    <a:pt x="3070" y="91"/>
                    <a:pt x="2403"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3882375" y="1914300"/>
              <a:ext cx="104875" cy="21025"/>
            </a:xfrm>
            <a:custGeom>
              <a:rect b="b" l="l" r="r" t="t"/>
              <a:pathLst>
                <a:path extrusionOk="0" h="841" w="4195">
                  <a:moveTo>
                    <a:pt x="1" y="0"/>
                  </a:moveTo>
                  <a:lnTo>
                    <a:pt x="1" y="493"/>
                  </a:lnTo>
                  <a:cubicBezTo>
                    <a:pt x="1" y="667"/>
                    <a:pt x="924" y="841"/>
                    <a:pt x="2084" y="841"/>
                  </a:cubicBezTo>
                  <a:cubicBezTo>
                    <a:pt x="3237" y="841"/>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3882375" y="1914300"/>
              <a:ext cx="104875" cy="10100"/>
            </a:xfrm>
            <a:custGeom>
              <a:rect b="b" l="l" r="r" t="t"/>
              <a:pathLst>
                <a:path extrusionOk="0" h="404" w="4195">
                  <a:moveTo>
                    <a:pt x="1" y="0"/>
                  </a:moveTo>
                  <a:lnTo>
                    <a:pt x="1" y="118"/>
                  </a:lnTo>
                  <a:cubicBezTo>
                    <a:pt x="202" y="292"/>
                    <a:pt x="1042" y="403"/>
                    <a:pt x="2084" y="403"/>
                  </a:cubicBezTo>
                  <a:cubicBezTo>
                    <a:pt x="3126" y="403"/>
                    <a:pt x="3994"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882375" y="1906325"/>
              <a:ext cx="104875" cy="16675"/>
            </a:xfrm>
            <a:custGeom>
              <a:rect b="b" l="l" r="r" t="t"/>
              <a:pathLst>
                <a:path extrusionOk="0" h="667" w="4195">
                  <a:moveTo>
                    <a:pt x="2084" y="0"/>
                  </a:moveTo>
                  <a:cubicBezTo>
                    <a:pt x="924" y="0"/>
                    <a:pt x="1" y="146"/>
                    <a:pt x="1" y="319"/>
                  </a:cubicBezTo>
                  <a:cubicBezTo>
                    <a:pt x="1" y="521"/>
                    <a:pt x="924" y="667"/>
                    <a:pt x="2084" y="667"/>
                  </a:cubicBezTo>
                  <a:cubicBezTo>
                    <a:pt x="3237" y="667"/>
                    <a:pt x="4195" y="521"/>
                    <a:pt x="4195" y="319"/>
                  </a:cubicBezTo>
                  <a:cubicBezTo>
                    <a:pt x="4195"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3880825" y="1904925"/>
              <a:ext cx="107825" cy="19475"/>
            </a:xfrm>
            <a:custGeom>
              <a:rect b="b" l="l" r="r" t="t"/>
              <a:pathLst>
                <a:path extrusionOk="0" h="779" w="4313">
                  <a:moveTo>
                    <a:pt x="2146" y="112"/>
                  </a:moveTo>
                  <a:cubicBezTo>
                    <a:pt x="2722" y="112"/>
                    <a:pt x="3243" y="146"/>
                    <a:pt x="3618" y="202"/>
                  </a:cubicBezTo>
                  <a:cubicBezTo>
                    <a:pt x="3819" y="230"/>
                    <a:pt x="3965" y="257"/>
                    <a:pt x="4056" y="320"/>
                  </a:cubicBezTo>
                  <a:cubicBezTo>
                    <a:pt x="4111" y="320"/>
                    <a:pt x="4139" y="348"/>
                    <a:pt x="4167" y="348"/>
                  </a:cubicBezTo>
                  <a:lnTo>
                    <a:pt x="4201" y="375"/>
                  </a:lnTo>
                  <a:cubicBezTo>
                    <a:pt x="4201" y="375"/>
                    <a:pt x="4167" y="403"/>
                    <a:pt x="4139" y="403"/>
                  </a:cubicBezTo>
                  <a:cubicBezTo>
                    <a:pt x="4111" y="431"/>
                    <a:pt x="4028" y="493"/>
                    <a:pt x="3882" y="521"/>
                  </a:cubicBezTo>
                  <a:cubicBezTo>
                    <a:pt x="3535" y="605"/>
                    <a:pt x="2896" y="667"/>
                    <a:pt x="2146" y="667"/>
                  </a:cubicBezTo>
                  <a:cubicBezTo>
                    <a:pt x="1563" y="667"/>
                    <a:pt x="1042" y="632"/>
                    <a:pt x="695" y="549"/>
                  </a:cubicBezTo>
                  <a:cubicBezTo>
                    <a:pt x="493" y="521"/>
                    <a:pt x="347" y="493"/>
                    <a:pt x="236" y="459"/>
                  </a:cubicBezTo>
                  <a:cubicBezTo>
                    <a:pt x="209" y="431"/>
                    <a:pt x="174" y="431"/>
                    <a:pt x="146" y="403"/>
                  </a:cubicBezTo>
                  <a:lnTo>
                    <a:pt x="118" y="375"/>
                  </a:lnTo>
                  <a:lnTo>
                    <a:pt x="146" y="348"/>
                  </a:lnTo>
                  <a:cubicBezTo>
                    <a:pt x="209" y="320"/>
                    <a:pt x="292" y="285"/>
                    <a:pt x="410" y="257"/>
                  </a:cubicBezTo>
                  <a:cubicBezTo>
                    <a:pt x="785" y="174"/>
                    <a:pt x="1424" y="112"/>
                    <a:pt x="2146" y="112"/>
                  </a:cubicBezTo>
                  <a:close/>
                  <a:moveTo>
                    <a:pt x="2146" y="0"/>
                  </a:moveTo>
                  <a:cubicBezTo>
                    <a:pt x="1563" y="0"/>
                    <a:pt x="1042" y="28"/>
                    <a:pt x="667" y="84"/>
                  </a:cubicBezTo>
                  <a:cubicBezTo>
                    <a:pt x="465" y="112"/>
                    <a:pt x="320" y="146"/>
                    <a:pt x="209" y="202"/>
                  </a:cubicBezTo>
                  <a:cubicBezTo>
                    <a:pt x="146" y="230"/>
                    <a:pt x="118" y="230"/>
                    <a:pt x="63" y="257"/>
                  </a:cubicBezTo>
                  <a:cubicBezTo>
                    <a:pt x="63" y="285"/>
                    <a:pt x="35" y="285"/>
                    <a:pt x="35" y="320"/>
                  </a:cubicBezTo>
                  <a:cubicBezTo>
                    <a:pt x="0" y="348"/>
                    <a:pt x="0" y="348"/>
                    <a:pt x="0" y="375"/>
                  </a:cubicBezTo>
                  <a:cubicBezTo>
                    <a:pt x="0" y="403"/>
                    <a:pt x="0" y="431"/>
                    <a:pt x="35" y="431"/>
                  </a:cubicBezTo>
                  <a:cubicBezTo>
                    <a:pt x="63" y="493"/>
                    <a:pt x="90" y="521"/>
                    <a:pt x="118" y="521"/>
                  </a:cubicBezTo>
                  <a:cubicBezTo>
                    <a:pt x="209" y="577"/>
                    <a:pt x="292" y="605"/>
                    <a:pt x="438" y="632"/>
                  </a:cubicBezTo>
                  <a:cubicBezTo>
                    <a:pt x="813" y="723"/>
                    <a:pt x="1452" y="778"/>
                    <a:pt x="2146" y="778"/>
                  </a:cubicBezTo>
                  <a:cubicBezTo>
                    <a:pt x="2722" y="778"/>
                    <a:pt x="3271" y="750"/>
                    <a:pt x="3646" y="667"/>
                  </a:cubicBezTo>
                  <a:cubicBezTo>
                    <a:pt x="3819" y="632"/>
                    <a:pt x="3993" y="605"/>
                    <a:pt x="4111" y="577"/>
                  </a:cubicBezTo>
                  <a:cubicBezTo>
                    <a:pt x="4167" y="549"/>
                    <a:pt x="4201" y="521"/>
                    <a:pt x="4229" y="493"/>
                  </a:cubicBezTo>
                  <a:cubicBezTo>
                    <a:pt x="4257" y="493"/>
                    <a:pt x="4257" y="459"/>
                    <a:pt x="4285" y="431"/>
                  </a:cubicBezTo>
                  <a:cubicBezTo>
                    <a:pt x="4285" y="431"/>
                    <a:pt x="4312" y="403"/>
                    <a:pt x="4312" y="375"/>
                  </a:cubicBezTo>
                  <a:cubicBezTo>
                    <a:pt x="4312" y="348"/>
                    <a:pt x="4285" y="348"/>
                    <a:pt x="4285" y="320"/>
                  </a:cubicBezTo>
                  <a:cubicBezTo>
                    <a:pt x="4257" y="285"/>
                    <a:pt x="4229" y="257"/>
                    <a:pt x="4201" y="230"/>
                  </a:cubicBezTo>
                  <a:cubicBezTo>
                    <a:pt x="4111" y="202"/>
                    <a:pt x="4028" y="174"/>
                    <a:pt x="3882" y="146"/>
                  </a:cubicBezTo>
                  <a:cubicBezTo>
                    <a:pt x="3507"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388515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388377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38903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3888800"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389610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38947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39011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3899750" y="1912050"/>
              <a:ext cx="5050" cy="26925"/>
            </a:xfrm>
            <a:custGeom>
              <a:rect b="b" l="l" r="r" t="t"/>
              <a:pathLst>
                <a:path extrusionOk="0" h="1077" w="202">
                  <a:moveTo>
                    <a:pt x="0" y="0"/>
                  </a:moveTo>
                  <a:lnTo>
                    <a:pt x="0" y="1077"/>
                  </a:lnTo>
                  <a:lnTo>
                    <a:pt x="201" y="1077"/>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390685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390547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39120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39105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39171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39155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39228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392145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392787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3926475"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39337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39322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39388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39372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39445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394315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394957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3948175"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39554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39539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39605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39589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39662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396485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397127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3969875"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3977175"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39756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39822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39806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3896100" y="1908575"/>
              <a:ext cx="76750" cy="11475"/>
            </a:xfrm>
            <a:custGeom>
              <a:rect b="b" l="l" r="r" t="t"/>
              <a:pathLst>
                <a:path extrusionOk="0" h="459" w="3070">
                  <a:moveTo>
                    <a:pt x="1535" y="0"/>
                  </a:moveTo>
                  <a:cubicBezTo>
                    <a:pt x="695" y="0"/>
                    <a:pt x="0" y="111"/>
                    <a:pt x="0" y="229"/>
                  </a:cubicBezTo>
                  <a:cubicBezTo>
                    <a:pt x="0" y="375"/>
                    <a:pt x="695" y="459"/>
                    <a:pt x="1535" y="459"/>
                  </a:cubicBezTo>
                  <a:cubicBezTo>
                    <a:pt x="2403" y="459"/>
                    <a:pt x="3070" y="375"/>
                    <a:pt x="3070" y="229"/>
                  </a:cubicBezTo>
                  <a:cubicBezTo>
                    <a:pt x="3070" y="111"/>
                    <a:pt x="2403"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4040700" y="2012725"/>
              <a:ext cx="130225" cy="31100"/>
            </a:xfrm>
            <a:custGeom>
              <a:rect b="b" l="l" r="r" t="t"/>
              <a:pathLst>
                <a:path extrusionOk="0" h="1244" w="5209">
                  <a:moveTo>
                    <a:pt x="2605" y="1"/>
                  </a:moveTo>
                  <a:cubicBezTo>
                    <a:pt x="1160" y="1"/>
                    <a:pt x="1" y="285"/>
                    <a:pt x="1" y="633"/>
                  </a:cubicBezTo>
                  <a:cubicBezTo>
                    <a:pt x="1" y="980"/>
                    <a:pt x="1160" y="1244"/>
                    <a:pt x="2605" y="1244"/>
                  </a:cubicBezTo>
                  <a:cubicBezTo>
                    <a:pt x="4056" y="1244"/>
                    <a:pt x="5209" y="980"/>
                    <a:pt x="5209" y="633"/>
                  </a:cubicBezTo>
                  <a:cubicBezTo>
                    <a:pt x="5209" y="285"/>
                    <a:pt x="4056"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4053725" y="2012725"/>
              <a:ext cx="104175" cy="20875"/>
            </a:xfrm>
            <a:custGeom>
              <a:rect b="b" l="l" r="r" t="t"/>
              <a:pathLst>
                <a:path extrusionOk="0" h="835" w="4167">
                  <a:moveTo>
                    <a:pt x="1" y="1"/>
                  </a:moveTo>
                  <a:lnTo>
                    <a:pt x="1" y="487"/>
                  </a:lnTo>
                  <a:cubicBezTo>
                    <a:pt x="1" y="695"/>
                    <a:pt x="931" y="834"/>
                    <a:pt x="2084" y="834"/>
                  </a:cubicBezTo>
                  <a:cubicBezTo>
                    <a:pt x="3243" y="834"/>
                    <a:pt x="4167" y="695"/>
                    <a:pt x="4167" y="487"/>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4053725" y="2012725"/>
              <a:ext cx="104175" cy="10800"/>
            </a:xfrm>
            <a:custGeom>
              <a:rect b="b" l="l" r="r" t="t"/>
              <a:pathLst>
                <a:path extrusionOk="0" h="432" w="4167">
                  <a:moveTo>
                    <a:pt x="1" y="1"/>
                  </a:moveTo>
                  <a:lnTo>
                    <a:pt x="1" y="112"/>
                  </a:lnTo>
                  <a:cubicBezTo>
                    <a:pt x="174" y="285"/>
                    <a:pt x="1042" y="431"/>
                    <a:pt x="2084" y="431"/>
                  </a:cubicBezTo>
                  <a:cubicBezTo>
                    <a:pt x="3125" y="431"/>
                    <a:pt x="3993"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4053725" y="2004750"/>
              <a:ext cx="104175" cy="16675"/>
            </a:xfrm>
            <a:custGeom>
              <a:rect b="b" l="l" r="r" t="t"/>
              <a:pathLst>
                <a:path extrusionOk="0" h="667" w="4167">
                  <a:moveTo>
                    <a:pt x="2084" y="0"/>
                  </a:moveTo>
                  <a:cubicBezTo>
                    <a:pt x="931" y="0"/>
                    <a:pt x="1" y="146"/>
                    <a:pt x="1" y="320"/>
                  </a:cubicBezTo>
                  <a:cubicBezTo>
                    <a:pt x="1" y="521"/>
                    <a:pt x="931" y="667"/>
                    <a:pt x="2084" y="667"/>
                  </a:cubicBezTo>
                  <a:cubicBezTo>
                    <a:pt x="3243" y="667"/>
                    <a:pt x="4167" y="521"/>
                    <a:pt x="4167" y="320"/>
                  </a:cubicBezTo>
                  <a:cubicBezTo>
                    <a:pt x="4167" y="146"/>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4052325" y="2003175"/>
              <a:ext cx="107150" cy="19650"/>
            </a:xfrm>
            <a:custGeom>
              <a:rect b="b" l="l" r="r" t="t"/>
              <a:pathLst>
                <a:path extrusionOk="0" h="786" w="4286">
                  <a:moveTo>
                    <a:pt x="2140" y="119"/>
                  </a:moveTo>
                  <a:cubicBezTo>
                    <a:pt x="2723" y="119"/>
                    <a:pt x="3244" y="147"/>
                    <a:pt x="3619" y="209"/>
                  </a:cubicBezTo>
                  <a:cubicBezTo>
                    <a:pt x="3792" y="237"/>
                    <a:pt x="3966" y="265"/>
                    <a:pt x="4049" y="320"/>
                  </a:cubicBezTo>
                  <a:cubicBezTo>
                    <a:pt x="4112" y="320"/>
                    <a:pt x="4140" y="348"/>
                    <a:pt x="4167" y="383"/>
                  </a:cubicBezTo>
                  <a:cubicBezTo>
                    <a:pt x="4167" y="383"/>
                    <a:pt x="4167" y="411"/>
                    <a:pt x="4140" y="438"/>
                  </a:cubicBezTo>
                  <a:cubicBezTo>
                    <a:pt x="4112" y="466"/>
                    <a:pt x="3994" y="494"/>
                    <a:pt x="3876" y="522"/>
                  </a:cubicBezTo>
                  <a:cubicBezTo>
                    <a:pt x="3529" y="612"/>
                    <a:pt x="2862" y="667"/>
                    <a:pt x="2140" y="667"/>
                  </a:cubicBezTo>
                  <a:cubicBezTo>
                    <a:pt x="1563" y="667"/>
                    <a:pt x="1043" y="640"/>
                    <a:pt x="668" y="584"/>
                  </a:cubicBezTo>
                  <a:cubicBezTo>
                    <a:pt x="494" y="556"/>
                    <a:pt x="348" y="494"/>
                    <a:pt x="230" y="466"/>
                  </a:cubicBezTo>
                  <a:cubicBezTo>
                    <a:pt x="202" y="438"/>
                    <a:pt x="147" y="438"/>
                    <a:pt x="147" y="411"/>
                  </a:cubicBezTo>
                  <a:lnTo>
                    <a:pt x="119" y="383"/>
                  </a:lnTo>
                  <a:lnTo>
                    <a:pt x="147" y="348"/>
                  </a:lnTo>
                  <a:cubicBezTo>
                    <a:pt x="202" y="320"/>
                    <a:pt x="293" y="292"/>
                    <a:pt x="404" y="265"/>
                  </a:cubicBezTo>
                  <a:cubicBezTo>
                    <a:pt x="779" y="174"/>
                    <a:pt x="1418" y="119"/>
                    <a:pt x="2140" y="119"/>
                  </a:cubicBezTo>
                  <a:close/>
                  <a:moveTo>
                    <a:pt x="2140" y="1"/>
                  </a:moveTo>
                  <a:cubicBezTo>
                    <a:pt x="1563" y="1"/>
                    <a:pt x="1043" y="36"/>
                    <a:pt x="668" y="91"/>
                  </a:cubicBezTo>
                  <a:cubicBezTo>
                    <a:pt x="466" y="119"/>
                    <a:pt x="320" y="174"/>
                    <a:pt x="202" y="209"/>
                  </a:cubicBezTo>
                  <a:cubicBezTo>
                    <a:pt x="147" y="237"/>
                    <a:pt x="84" y="265"/>
                    <a:pt x="57" y="265"/>
                  </a:cubicBezTo>
                  <a:cubicBezTo>
                    <a:pt x="57" y="292"/>
                    <a:pt x="29" y="292"/>
                    <a:pt x="29" y="320"/>
                  </a:cubicBezTo>
                  <a:cubicBezTo>
                    <a:pt x="1" y="348"/>
                    <a:pt x="1" y="383"/>
                    <a:pt x="1" y="383"/>
                  </a:cubicBezTo>
                  <a:cubicBezTo>
                    <a:pt x="1" y="411"/>
                    <a:pt x="1" y="438"/>
                    <a:pt x="29" y="466"/>
                  </a:cubicBezTo>
                  <a:cubicBezTo>
                    <a:pt x="29" y="494"/>
                    <a:pt x="57" y="522"/>
                    <a:pt x="119" y="522"/>
                  </a:cubicBezTo>
                  <a:cubicBezTo>
                    <a:pt x="175" y="584"/>
                    <a:pt x="293" y="612"/>
                    <a:pt x="404" y="640"/>
                  </a:cubicBezTo>
                  <a:cubicBezTo>
                    <a:pt x="813" y="730"/>
                    <a:pt x="1418" y="785"/>
                    <a:pt x="2140" y="785"/>
                  </a:cubicBezTo>
                  <a:cubicBezTo>
                    <a:pt x="2723" y="785"/>
                    <a:pt x="3244" y="758"/>
                    <a:pt x="3647" y="695"/>
                  </a:cubicBezTo>
                  <a:cubicBezTo>
                    <a:pt x="3820" y="640"/>
                    <a:pt x="3994" y="612"/>
                    <a:pt x="4077" y="584"/>
                  </a:cubicBezTo>
                  <a:cubicBezTo>
                    <a:pt x="4140" y="556"/>
                    <a:pt x="4195" y="522"/>
                    <a:pt x="4223" y="494"/>
                  </a:cubicBezTo>
                  <a:cubicBezTo>
                    <a:pt x="4251" y="494"/>
                    <a:pt x="4251" y="466"/>
                    <a:pt x="4285" y="466"/>
                  </a:cubicBezTo>
                  <a:lnTo>
                    <a:pt x="4285" y="383"/>
                  </a:lnTo>
                  <a:lnTo>
                    <a:pt x="4285" y="320"/>
                  </a:lnTo>
                  <a:cubicBezTo>
                    <a:pt x="4251" y="292"/>
                    <a:pt x="4223" y="265"/>
                    <a:pt x="4167" y="237"/>
                  </a:cubicBezTo>
                  <a:cubicBezTo>
                    <a:pt x="4112" y="209"/>
                    <a:pt x="3994" y="174"/>
                    <a:pt x="3876" y="147"/>
                  </a:cubicBezTo>
                  <a:cubicBezTo>
                    <a:pt x="3501" y="63"/>
                    <a:pt x="2862" y="1"/>
                    <a:pt x="2140"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40559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40544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40617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40603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40667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40653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40726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40710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40776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40761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40834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40820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40884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40870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40943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40927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40993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40978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41051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41037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41101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41087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41160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41144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41210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41195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412682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41254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41318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41304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41377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41361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41427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41412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a:off x="4147825"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414642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41535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41521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4067450" y="2006825"/>
              <a:ext cx="76750" cy="11650"/>
            </a:xfrm>
            <a:custGeom>
              <a:rect b="b" l="l" r="r" t="t"/>
              <a:pathLst>
                <a:path extrusionOk="0" h="466" w="3070">
                  <a:moveTo>
                    <a:pt x="1535" y="1"/>
                  </a:moveTo>
                  <a:cubicBezTo>
                    <a:pt x="695" y="1"/>
                    <a:pt x="0" y="119"/>
                    <a:pt x="0" y="237"/>
                  </a:cubicBezTo>
                  <a:cubicBezTo>
                    <a:pt x="0" y="376"/>
                    <a:pt x="695" y="466"/>
                    <a:pt x="1535" y="466"/>
                  </a:cubicBezTo>
                  <a:cubicBezTo>
                    <a:pt x="2375" y="466"/>
                    <a:pt x="3069" y="376"/>
                    <a:pt x="3069" y="237"/>
                  </a:cubicBezTo>
                  <a:cubicBezTo>
                    <a:pt x="3069" y="119"/>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4053725" y="1993125"/>
              <a:ext cx="104175" cy="21025"/>
            </a:xfrm>
            <a:custGeom>
              <a:rect b="b" l="l" r="r" t="t"/>
              <a:pathLst>
                <a:path extrusionOk="0" h="841" w="4167">
                  <a:moveTo>
                    <a:pt x="1" y="0"/>
                  </a:moveTo>
                  <a:lnTo>
                    <a:pt x="1" y="493"/>
                  </a:lnTo>
                  <a:cubicBezTo>
                    <a:pt x="1" y="667"/>
                    <a:pt x="931" y="840"/>
                    <a:pt x="2084" y="840"/>
                  </a:cubicBezTo>
                  <a:cubicBezTo>
                    <a:pt x="3243" y="840"/>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4053725" y="1993125"/>
              <a:ext cx="104175" cy="10075"/>
            </a:xfrm>
            <a:custGeom>
              <a:rect b="b" l="l" r="r" t="t"/>
              <a:pathLst>
                <a:path extrusionOk="0" h="403" w="4167">
                  <a:moveTo>
                    <a:pt x="1" y="0"/>
                  </a:moveTo>
                  <a:lnTo>
                    <a:pt x="1" y="118"/>
                  </a:lnTo>
                  <a:cubicBezTo>
                    <a:pt x="174" y="292"/>
                    <a:pt x="1042" y="403"/>
                    <a:pt x="2084" y="403"/>
                  </a:cubicBezTo>
                  <a:cubicBezTo>
                    <a:pt x="3125" y="403"/>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4053725" y="1985125"/>
              <a:ext cx="104175" cy="16700"/>
            </a:xfrm>
            <a:custGeom>
              <a:rect b="b" l="l" r="r" t="t"/>
              <a:pathLst>
                <a:path extrusionOk="0" h="668" w="4167">
                  <a:moveTo>
                    <a:pt x="2084" y="1"/>
                  </a:moveTo>
                  <a:cubicBezTo>
                    <a:pt x="931" y="1"/>
                    <a:pt x="1" y="146"/>
                    <a:pt x="1" y="320"/>
                  </a:cubicBezTo>
                  <a:cubicBezTo>
                    <a:pt x="1" y="521"/>
                    <a:pt x="931" y="667"/>
                    <a:pt x="2084" y="667"/>
                  </a:cubicBezTo>
                  <a:cubicBezTo>
                    <a:pt x="3243" y="667"/>
                    <a:pt x="4167" y="521"/>
                    <a:pt x="4167" y="320"/>
                  </a:cubicBezTo>
                  <a:cubicBezTo>
                    <a:pt x="4167" y="146"/>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4052325" y="1983750"/>
              <a:ext cx="107150" cy="19450"/>
            </a:xfrm>
            <a:custGeom>
              <a:rect b="b" l="l" r="r" t="t"/>
              <a:pathLst>
                <a:path extrusionOk="0" h="778" w="4286">
                  <a:moveTo>
                    <a:pt x="2140" y="118"/>
                  </a:moveTo>
                  <a:cubicBezTo>
                    <a:pt x="2723" y="118"/>
                    <a:pt x="3244" y="146"/>
                    <a:pt x="3619" y="201"/>
                  </a:cubicBezTo>
                  <a:cubicBezTo>
                    <a:pt x="3792" y="229"/>
                    <a:pt x="3966" y="257"/>
                    <a:pt x="4049" y="292"/>
                  </a:cubicBezTo>
                  <a:cubicBezTo>
                    <a:pt x="4112" y="320"/>
                    <a:pt x="4140" y="347"/>
                    <a:pt x="4167" y="347"/>
                  </a:cubicBezTo>
                  <a:lnTo>
                    <a:pt x="4167" y="375"/>
                  </a:lnTo>
                  <a:cubicBezTo>
                    <a:pt x="4167" y="375"/>
                    <a:pt x="4167" y="403"/>
                    <a:pt x="4140" y="403"/>
                  </a:cubicBezTo>
                  <a:cubicBezTo>
                    <a:pt x="4112" y="431"/>
                    <a:pt x="3994" y="493"/>
                    <a:pt x="3876" y="521"/>
                  </a:cubicBezTo>
                  <a:cubicBezTo>
                    <a:pt x="3529" y="604"/>
                    <a:pt x="2862" y="667"/>
                    <a:pt x="2140" y="667"/>
                  </a:cubicBezTo>
                  <a:cubicBezTo>
                    <a:pt x="1563" y="667"/>
                    <a:pt x="1043" y="604"/>
                    <a:pt x="668" y="549"/>
                  </a:cubicBezTo>
                  <a:cubicBezTo>
                    <a:pt x="494" y="521"/>
                    <a:pt x="348" y="493"/>
                    <a:pt x="230" y="465"/>
                  </a:cubicBezTo>
                  <a:cubicBezTo>
                    <a:pt x="202" y="431"/>
                    <a:pt x="147" y="403"/>
                    <a:pt x="147" y="403"/>
                  </a:cubicBezTo>
                  <a:lnTo>
                    <a:pt x="119" y="375"/>
                  </a:lnTo>
                  <a:lnTo>
                    <a:pt x="147" y="347"/>
                  </a:lnTo>
                  <a:cubicBezTo>
                    <a:pt x="202" y="320"/>
                    <a:pt x="293" y="292"/>
                    <a:pt x="404" y="257"/>
                  </a:cubicBezTo>
                  <a:cubicBezTo>
                    <a:pt x="779" y="174"/>
                    <a:pt x="1418" y="118"/>
                    <a:pt x="2140" y="118"/>
                  </a:cubicBezTo>
                  <a:close/>
                  <a:moveTo>
                    <a:pt x="2140" y="0"/>
                  </a:moveTo>
                  <a:cubicBezTo>
                    <a:pt x="1563" y="0"/>
                    <a:pt x="1043" y="28"/>
                    <a:pt x="668" y="83"/>
                  </a:cubicBezTo>
                  <a:cubicBezTo>
                    <a:pt x="466" y="118"/>
                    <a:pt x="320" y="146"/>
                    <a:pt x="202" y="201"/>
                  </a:cubicBezTo>
                  <a:cubicBezTo>
                    <a:pt x="147" y="229"/>
                    <a:pt x="84" y="229"/>
                    <a:pt x="57" y="257"/>
                  </a:cubicBezTo>
                  <a:cubicBezTo>
                    <a:pt x="57" y="292"/>
                    <a:pt x="29" y="292"/>
                    <a:pt x="29" y="320"/>
                  </a:cubicBezTo>
                  <a:cubicBezTo>
                    <a:pt x="1" y="347"/>
                    <a:pt x="1" y="347"/>
                    <a:pt x="1" y="375"/>
                  </a:cubicBezTo>
                  <a:cubicBezTo>
                    <a:pt x="1" y="403"/>
                    <a:pt x="1" y="431"/>
                    <a:pt x="29" y="431"/>
                  </a:cubicBezTo>
                  <a:cubicBezTo>
                    <a:pt x="29" y="493"/>
                    <a:pt x="57" y="493"/>
                    <a:pt x="119" y="521"/>
                  </a:cubicBezTo>
                  <a:cubicBezTo>
                    <a:pt x="175" y="576"/>
                    <a:pt x="293" y="604"/>
                    <a:pt x="404" y="639"/>
                  </a:cubicBezTo>
                  <a:cubicBezTo>
                    <a:pt x="813" y="722"/>
                    <a:pt x="1418" y="778"/>
                    <a:pt x="2140" y="778"/>
                  </a:cubicBezTo>
                  <a:cubicBezTo>
                    <a:pt x="2723" y="778"/>
                    <a:pt x="3244" y="722"/>
                    <a:pt x="3647" y="667"/>
                  </a:cubicBezTo>
                  <a:cubicBezTo>
                    <a:pt x="3820" y="639"/>
                    <a:pt x="3994" y="604"/>
                    <a:pt x="4077" y="576"/>
                  </a:cubicBezTo>
                  <a:cubicBezTo>
                    <a:pt x="4140" y="549"/>
                    <a:pt x="4195" y="521"/>
                    <a:pt x="4223" y="493"/>
                  </a:cubicBezTo>
                  <a:cubicBezTo>
                    <a:pt x="4251" y="493"/>
                    <a:pt x="4251" y="465"/>
                    <a:pt x="4285" y="431"/>
                  </a:cubicBezTo>
                  <a:lnTo>
                    <a:pt x="4285" y="375"/>
                  </a:lnTo>
                  <a:lnTo>
                    <a:pt x="4285" y="320"/>
                  </a:lnTo>
                  <a:cubicBezTo>
                    <a:pt x="4251" y="292"/>
                    <a:pt x="4223" y="257"/>
                    <a:pt x="4167" y="229"/>
                  </a:cubicBezTo>
                  <a:cubicBezTo>
                    <a:pt x="4112" y="201"/>
                    <a:pt x="3994" y="174"/>
                    <a:pt x="3876" y="146"/>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40559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40544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40617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40603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40667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
            <p:cNvSpPr/>
            <p:nvPr/>
          </p:nvSpPr>
          <p:spPr>
            <a:xfrm>
              <a:off x="40653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40726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40710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40776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40761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40834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
            <p:cNvSpPr/>
            <p:nvPr/>
          </p:nvSpPr>
          <p:spPr>
            <a:xfrm>
              <a:off x="40820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p:nvPr/>
          </p:nvSpPr>
          <p:spPr>
            <a:xfrm>
              <a:off x="40884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
            <p:cNvSpPr/>
            <p:nvPr/>
          </p:nvSpPr>
          <p:spPr>
            <a:xfrm>
              <a:off x="40870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5"/>
            <p:cNvSpPr/>
            <p:nvPr/>
          </p:nvSpPr>
          <p:spPr>
            <a:xfrm>
              <a:off x="40943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
            <p:cNvSpPr/>
            <p:nvPr/>
          </p:nvSpPr>
          <p:spPr>
            <a:xfrm>
              <a:off x="40927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40993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a:off x="40978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a:off x="41051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41037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41101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41087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41160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41144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41210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41195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412682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41254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41318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41304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41377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41361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41427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41412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4147825"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414642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41535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41521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4067450" y="1987375"/>
              <a:ext cx="76750" cy="11500"/>
            </a:xfrm>
            <a:custGeom>
              <a:rect b="b" l="l" r="r" t="t"/>
              <a:pathLst>
                <a:path extrusionOk="0" h="460" w="3070">
                  <a:moveTo>
                    <a:pt x="1535" y="1"/>
                  </a:moveTo>
                  <a:cubicBezTo>
                    <a:pt x="695" y="1"/>
                    <a:pt x="0" y="112"/>
                    <a:pt x="0" y="230"/>
                  </a:cubicBezTo>
                  <a:cubicBezTo>
                    <a:pt x="0" y="376"/>
                    <a:pt x="695" y="459"/>
                    <a:pt x="1535" y="459"/>
                  </a:cubicBezTo>
                  <a:cubicBezTo>
                    <a:pt x="2375" y="459"/>
                    <a:pt x="3069" y="376"/>
                    <a:pt x="3069" y="230"/>
                  </a:cubicBezTo>
                  <a:cubicBezTo>
                    <a:pt x="3069" y="112"/>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4053725" y="1973675"/>
              <a:ext cx="104175" cy="20150"/>
            </a:xfrm>
            <a:custGeom>
              <a:rect b="b" l="l" r="r" t="t"/>
              <a:pathLst>
                <a:path extrusionOk="0" h="806" w="4167">
                  <a:moveTo>
                    <a:pt x="1" y="0"/>
                  </a:moveTo>
                  <a:lnTo>
                    <a:pt x="1" y="486"/>
                  </a:lnTo>
                  <a:cubicBezTo>
                    <a:pt x="1" y="660"/>
                    <a:pt x="931" y="806"/>
                    <a:pt x="2084" y="806"/>
                  </a:cubicBezTo>
                  <a:cubicBezTo>
                    <a:pt x="3243" y="806"/>
                    <a:pt x="4167" y="660"/>
                    <a:pt x="4167" y="486"/>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4053725" y="1973675"/>
              <a:ext cx="104175" cy="10100"/>
            </a:xfrm>
            <a:custGeom>
              <a:rect b="b" l="l" r="r" t="t"/>
              <a:pathLst>
                <a:path extrusionOk="0" h="404" w="4167">
                  <a:moveTo>
                    <a:pt x="1" y="0"/>
                  </a:moveTo>
                  <a:lnTo>
                    <a:pt x="1" y="84"/>
                  </a:lnTo>
                  <a:cubicBezTo>
                    <a:pt x="174" y="285"/>
                    <a:pt x="1042" y="403"/>
                    <a:pt x="2084" y="403"/>
                  </a:cubicBezTo>
                  <a:cubicBezTo>
                    <a:pt x="3125" y="403"/>
                    <a:pt x="3993" y="285"/>
                    <a:pt x="4167" y="84"/>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4053725" y="1965000"/>
              <a:ext cx="104175" cy="17375"/>
            </a:xfrm>
            <a:custGeom>
              <a:rect b="b" l="l" r="r" t="t"/>
              <a:pathLst>
                <a:path extrusionOk="0" h="695" w="4167">
                  <a:moveTo>
                    <a:pt x="2084" y="0"/>
                  </a:moveTo>
                  <a:cubicBezTo>
                    <a:pt x="931" y="0"/>
                    <a:pt x="1" y="174"/>
                    <a:pt x="1" y="347"/>
                  </a:cubicBezTo>
                  <a:cubicBezTo>
                    <a:pt x="1" y="521"/>
                    <a:pt x="931" y="695"/>
                    <a:pt x="2084" y="695"/>
                  </a:cubicBezTo>
                  <a:cubicBezTo>
                    <a:pt x="3243" y="695"/>
                    <a:pt x="4167" y="521"/>
                    <a:pt x="4167" y="347"/>
                  </a:cubicBezTo>
                  <a:cubicBezTo>
                    <a:pt x="4167" y="174"/>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4052325" y="1963425"/>
              <a:ext cx="107150" cy="20350"/>
            </a:xfrm>
            <a:custGeom>
              <a:rect b="b" l="l" r="r" t="t"/>
              <a:pathLst>
                <a:path extrusionOk="0" h="814" w="4286">
                  <a:moveTo>
                    <a:pt x="2140" y="119"/>
                  </a:moveTo>
                  <a:cubicBezTo>
                    <a:pt x="2723" y="119"/>
                    <a:pt x="3244" y="174"/>
                    <a:pt x="3619" y="237"/>
                  </a:cubicBezTo>
                  <a:cubicBezTo>
                    <a:pt x="3792" y="264"/>
                    <a:pt x="3966" y="292"/>
                    <a:pt x="4049" y="320"/>
                  </a:cubicBezTo>
                  <a:cubicBezTo>
                    <a:pt x="4112" y="348"/>
                    <a:pt x="4140" y="376"/>
                    <a:pt x="4167" y="376"/>
                  </a:cubicBezTo>
                  <a:lnTo>
                    <a:pt x="4167" y="410"/>
                  </a:lnTo>
                  <a:lnTo>
                    <a:pt x="4140" y="438"/>
                  </a:lnTo>
                  <a:cubicBezTo>
                    <a:pt x="4112" y="466"/>
                    <a:pt x="3994" y="494"/>
                    <a:pt x="3876" y="521"/>
                  </a:cubicBezTo>
                  <a:cubicBezTo>
                    <a:pt x="3529" y="612"/>
                    <a:pt x="2862" y="695"/>
                    <a:pt x="2140" y="695"/>
                  </a:cubicBezTo>
                  <a:cubicBezTo>
                    <a:pt x="1563" y="695"/>
                    <a:pt x="1043" y="639"/>
                    <a:pt x="668" y="584"/>
                  </a:cubicBezTo>
                  <a:cubicBezTo>
                    <a:pt x="494" y="549"/>
                    <a:pt x="348" y="521"/>
                    <a:pt x="230" y="494"/>
                  </a:cubicBezTo>
                  <a:cubicBezTo>
                    <a:pt x="202" y="466"/>
                    <a:pt x="147" y="438"/>
                    <a:pt x="147" y="438"/>
                  </a:cubicBezTo>
                  <a:lnTo>
                    <a:pt x="119" y="410"/>
                  </a:lnTo>
                  <a:cubicBezTo>
                    <a:pt x="119" y="410"/>
                    <a:pt x="119" y="376"/>
                    <a:pt x="147" y="376"/>
                  </a:cubicBezTo>
                  <a:cubicBezTo>
                    <a:pt x="202" y="348"/>
                    <a:pt x="293" y="320"/>
                    <a:pt x="404" y="292"/>
                  </a:cubicBezTo>
                  <a:cubicBezTo>
                    <a:pt x="779" y="174"/>
                    <a:pt x="1418" y="119"/>
                    <a:pt x="2140" y="119"/>
                  </a:cubicBezTo>
                  <a:close/>
                  <a:moveTo>
                    <a:pt x="2140" y="1"/>
                  </a:moveTo>
                  <a:cubicBezTo>
                    <a:pt x="1563" y="1"/>
                    <a:pt x="1043" y="63"/>
                    <a:pt x="668" y="119"/>
                  </a:cubicBezTo>
                  <a:cubicBezTo>
                    <a:pt x="466" y="146"/>
                    <a:pt x="320" y="174"/>
                    <a:pt x="202" y="237"/>
                  </a:cubicBezTo>
                  <a:cubicBezTo>
                    <a:pt x="147" y="237"/>
                    <a:pt x="84" y="264"/>
                    <a:pt x="57" y="292"/>
                  </a:cubicBezTo>
                  <a:cubicBezTo>
                    <a:pt x="57" y="292"/>
                    <a:pt x="29" y="320"/>
                    <a:pt x="29" y="348"/>
                  </a:cubicBezTo>
                  <a:cubicBezTo>
                    <a:pt x="1" y="348"/>
                    <a:pt x="1" y="376"/>
                    <a:pt x="1" y="410"/>
                  </a:cubicBezTo>
                  <a:cubicBezTo>
                    <a:pt x="1" y="438"/>
                    <a:pt x="1" y="466"/>
                    <a:pt x="29" y="466"/>
                  </a:cubicBezTo>
                  <a:cubicBezTo>
                    <a:pt x="29" y="494"/>
                    <a:pt x="57" y="521"/>
                    <a:pt x="119" y="549"/>
                  </a:cubicBezTo>
                  <a:cubicBezTo>
                    <a:pt x="175" y="584"/>
                    <a:pt x="293" y="612"/>
                    <a:pt x="404" y="639"/>
                  </a:cubicBezTo>
                  <a:cubicBezTo>
                    <a:pt x="813" y="758"/>
                    <a:pt x="1418" y="813"/>
                    <a:pt x="2140" y="813"/>
                  </a:cubicBezTo>
                  <a:cubicBezTo>
                    <a:pt x="2723" y="813"/>
                    <a:pt x="3244" y="758"/>
                    <a:pt x="3647" y="695"/>
                  </a:cubicBezTo>
                  <a:cubicBezTo>
                    <a:pt x="3820" y="667"/>
                    <a:pt x="3994" y="639"/>
                    <a:pt x="4077" y="584"/>
                  </a:cubicBezTo>
                  <a:cubicBezTo>
                    <a:pt x="4140" y="584"/>
                    <a:pt x="4195" y="549"/>
                    <a:pt x="4223" y="521"/>
                  </a:cubicBezTo>
                  <a:cubicBezTo>
                    <a:pt x="4251" y="494"/>
                    <a:pt x="4251" y="494"/>
                    <a:pt x="4285" y="466"/>
                  </a:cubicBezTo>
                  <a:lnTo>
                    <a:pt x="4285" y="410"/>
                  </a:lnTo>
                  <a:lnTo>
                    <a:pt x="4285" y="348"/>
                  </a:lnTo>
                  <a:cubicBezTo>
                    <a:pt x="4251" y="292"/>
                    <a:pt x="4223" y="292"/>
                    <a:pt x="4167" y="264"/>
                  </a:cubicBezTo>
                  <a:cubicBezTo>
                    <a:pt x="4112" y="202"/>
                    <a:pt x="3994" y="174"/>
                    <a:pt x="3876" y="146"/>
                  </a:cubicBezTo>
                  <a:cubicBezTo>
                    <a:pt x="3501" y="63"/>
                    <a:pt x="2862" y="1"/>
                    <a:pt x="2140"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40559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40544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40617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40603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40667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40653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40726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40710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40776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40761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40834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40820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a:off x="40884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a:off x="40870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40943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40927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40993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40978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41051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41037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41101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41087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41160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41144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41210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41195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a:off x="412682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a:off x="41254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41318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41304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41377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a:off x="41361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41427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p:nvPr/>
          </p:nvSpPr>
          <p:spPr>
            <a:xfrm>
              <a:off x="41412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4147825"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414642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41535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41521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4067450" y="1967775"/>
              <a:ext cx="76750" cy="11650"/>
            </a:xfrm>
            <a:custGeom>
              <a:rect b="b" l="l" r="r" t="t"/>
              <a:pathLst>
                <a:path extrusionOk="0" h="466" w="3070">
                  <a:moveTo>
                    <a:pt x="1535" y="0"/>
                  </a:moveTo>
                  <a:cubicBezTo>
                    <a:pt x="695" y="0"/>
                    <a:pt x="0" y="118"/>
                    <a:pt x="0" y="236"/>
                  </a:cubicBezTo>
                  <a:cubicBezTo>
                    <a:pt x="0" y="347"/>
                    <a:pt x="695" y="465"/>
                    <a:pt x="1535" y="465"/>
                  </a:cubicBezTo>
                  <a:cubicBezTo>
                    <a:pt x="2375" y="465"/>
                    <a:pt x="3069" y="347"/>
                    <a:pt x="3069" y="236"/>
                  </a:cubicBezTo>
                  <a:cubicBezTo>
                    <a:pt x="3069" y="118"/>
                    <a:pt x="2375"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4053725" y="1954050"/>
              <a:ext cx="104175" cy="20350"/>
            </a:xfrm>
            <a:custGeom>
              <a:rect b="b" l="l" r="r" t="t"/>
              <a:pathLst>
                <a:path extrusionOk="0" h="814" w="4167">
                  <a:moveTo>
                    <a:pt x="1" y="1"/>
                  </a:moveTo>
                  <a:lnTo>
                    <a:pt x="1" y="494"/>
                  </a:lnTo>
                  <a:cubicBezTo>
                    <a:pt x="1" y="667"/>
                    <a:pt x="931" y="813"/>
                    <a:pt x="2084" y="813"/>
                  </a:cubicBezTo>
                  <a:cubicBezTo>
                    <a:pt x="3243" y="813"/>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4053725" y="1954050"/>
              <a:ext cx="104175" cy="10100"/>
            </a:xfrm>
            <a:custGeom>
              <a:rect b="b" l="l" r="r" t="t"/>
              <a:pathLst>
                <a:path extrusionOk="0" h="404" w="4167">
                  <a:moveTo>
                    <a:pt x="1" y="1"/>
                  </a:moveTo>
                  <a:lnTo>
                    <a:pt x="1" y="91"/>
                  </a:lnTo>
                  <a:cubicBezTo>
                    <a:pt x="174" y="265"/>
                    <a:pt x="1042" y="403"/>
                    <a:pt x="2084" y="403"/>
                  </a:cubicBezTo>
                  <a:cubicBezTo>
                    <a:pt x="3125" y="403"/>
                    <a:pt x="3993" y="265"/>
                    <a:pt x="4167" y="91"/>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4053725" y="1945375"/>
              <a:ext cx="104175" cy="16700"/>
            </a:xfrm>
            <a:custGeom>
              <a:rect b="b" l="l" r="r" t="t"/>
              <a:pathLst>
                <a:path extrusionOk="0" h="668" w="4167">
                  <a:moveTo>
                    <a:pt x="2084" y="0"/>
                  </a:moveTo>
                  <a:cubicBezTo>
                    <a:pt x="931" y="0"/>
                    <a:pt x="1" y="146"/>
                    <a:pt x="1" y="348"/>
                  </a:cubicBezTo>
                  <a:cubicBezTo>
                    <a:pt x="1" y="521"/>
                    <a:pt x="931" y="667"/>
                    <a:pt x="2084" y="667"/>
                  </a:cubicBezTo>
                  <a:cubicBezTo>
                    <a:pt x="3243" y="667"/>
                    <a:pt x="4167" y="521"/>
                    <a:pt x="4167" y="348"/>
                  </a:cubicBezTo>
                  <a:cubicBezTo>
                    <a:pt x="4167" y="146"/>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4052325" y="1943975"/>
              <a:ext cx="107150" cy="19475"/>
            </a:xfrm>
            <a:custGeom>
              <a:rect b="b" l="l" r="r" t="t"/>
              <a:pathLst>
                <a:path extrusionOk="0" h="779" w="4286">
                  <a:moveTo>
                    <a:pt x="2140" y="112"/>
                  </a:moveTo>
                  <a:cubicBezTo>
                    <a:pt x="2723" y="112"/>
                    <a:pt x="3244" y="147"/>
                    <a:pt x="3619" y="202"/>
                  </a:cubicBezTo>
                  <a:cubicBezTo>
                    <a:pt x="3792" y="230"/>
                    <a:pt x="3966" y="286"/>
                    <a:pt x="4049" y="320"/>
                  </a:cubicBezTo>
                  <a:cubicBezTo>
                    <a:pt x="4112" y="348"/>
                    <a:pt x="4140" y="348"/>
                    <a:pt x="4167" y="376"/>
                  </a:cubicBezTo>
                  <a:lnTo>
                    <a:pt x="4167" y="404"/>
                  </a:lnTo>
                  <a:lnTo>
                    <a:pt x="4140" y="431"/>
                  </a:lnTo>
                  <a:cubicBezTo>
                    <a:pt x="4112" y="459"/>
                    <a:pt x="3994" y="494"/>
                    <a:pt x="3876" y="522"/>
                  </a:cubicBezTo>
                  <a:cubicBezTo>
                    <a:pt x="3529" y="605"/>
                    <a:pt x="2862" y="668"/>
                    <a:pt x="2140" y="668"/>
                  </a:cubicBezTo>
                  <a:cubicBezTo>
                    <a:pt x="1563" y="668"/>
                    <a:pt x="1043" y="633"/>
                    <a:pt x="668" y="577"/>
                  </a:cubicBezTo>
                  <a:cubicBezTo>
                    <a:pt x="494" y="549"/>
                    <a:pt x="348" y="522"/>
                    <a:pt x="230" y="459"/>
                  </a:cubicBezTo>
                  <a:cubicBezTo>
                    <a:pt x="202" y="459"/>
                    <a:pt x="147" y="431"/>
                    <a:pt x="147" y="404"/>
                  </a:cubicBezTo>
                  <a:lnTo>
                    <a:pt x="119" y="404"/>
                  </a:lnTo>
                  <a:cubicBezTo>
                    <a:pt x="119" y="404"/>
                    <a:pt x="119" y="376"/>
                    <a:pt x="147" y="376"/>
                  </a:cubicBezTo>
                  <a:cubicBezTo>
                    <a:pt x="202" y="320"/>
                    <a:pt x="293" y="286"/>
                    <a:pt x="404" y="258"/>
                  </a:cubicBezTo>
                  <a:cubicBezTo>
                    <a:pt x="779" y="174"/>
                    <a:pt x="1418" y="112"/>
                    <a:pt x="2140" y="112"/>
                  </a:cubicBezTo>
                  <a:close/>
                  <a:moveTo>
                    <a:pt x="2140" y="1"/>
                  </a:moveTo>
                  <a:cubicBezTo>
                    <a:pt x="1563" y="1"/>
                    <a:pt x="1043" y="29"/>
                    <a:pt x="668" y="112"/>
                  </a:cubicBezTo>
                  <a:cubicBezTo>
                    <a:pt x="466" y="147"/>
                    <a:pt x="320" y="174"/>
                    <a:pt x="202" y="202"/>
                  </a:cubicBezTo>
                  <a:cubicBezTo>
                    <a:pt x="147" y="230"/>
                    <a:pt x="84" y="258"/>
                    <a:pt x="57" y="286"/>
                  </a:cubicBezTo>
                  <a:lnTo>
                    <a:pt x="29" y="320"/>
                  </a:lnTo>
                  <a:cubicBezTo>
                    <a:pt x="1" y="348"/>
                    <a:pt x="1" y="376"/>
                    <a:pt x="1" y="404"/>
                  </a:cubicBezTo>
                  <a:cubicBezTo>
                    <a:pt x="1" y="431"/>
                    <a:pt x="1" y="431"/>
                    <a:pt x="29" y="459"/>
                  </a:cubicBezTo>
                  <a:cubicBezTo>
                    <a:pt x="29" y="494"/>
                    <a:pt x="57" y="522"/>
                    <a:pt x="119" y="549"/>
                  </a:cubicBezTo>
                  <a:cubicBezTo>
                    <a:pt x="175" y="577"/>
                    <a:pt x="293" y="605"/>
                    <a:pt x="404" y="633"/>
                  </a:cubicBezTo>
                  <a:cubicBezTo>
                    <a:pt x="813" y="723"/>
                    <a:pt x="1418" y="779"/>
                    <a:pt x="2140" y="779"/>
                  </a:cubicBezTo>
                  <a:cubicBezTo>
                    <a:pt x="2723" y="779"/>
                    <a:pt x="3244" y="751"/>
                    <a:pt x="3647" y="695"/>
                  </a:cubicBezTo>
                  <a:cubicBezTo>
                    <a:pt x="3820" y="668"/>
                    <a:pt x="3994" y="633"/>
                    <a:pt x="4077" y="577"/>
                  </a:cubicBezTo>
                  <a:cubicBezTo>
                    <a:pt x="4140" y="549"/>
                    <a:pt x="4195" y="549"/>
                    <a:pt x="4223" y="522"/>
                  </a:cubicBezTo>
                  <a:cubicBezTo>
                    <a:pt x="4251" y="494"/>
                    <a:pt x="4251" y="494"/>
                    <a:pt x="4285" y="459"/>
                  </a:cubicBezTo>
                  <a:lnTo>
                    <a:pt x="4285" y="404"/>
                  </a:lnTo>
                  <a:lnTo>
                    <a:pt x="4285" y="320"/>
                  </a:lnTo>
                  <a:cubicBezTo>
                    <a:pt x="4251" y="286"/>
                    <a:pt x="4223" y="258"/>
                    <a:pt x="4167" y="258"/>
                  </a:cubicBezTo>
                  <a:cubicBezTo>
                    <a:pt x="4112" y="202"/>
                    <a:pt x="3994" y="174"/>
                    <a:pt x="3876" y="147"/>
                  </a:cubicBezTo>
                  <a:cubicBezTo>
                    <a:pt x="3501" y="56"/>
                    <a:pt x="2862" y="1"/>
                    <a:pt x="2140"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40559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40544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a:off x="40617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p:nvPr/>
          </p:nvSpPr>
          <p:spPr>
            <a:xfrm>
              <a:off x="40603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40667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40653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40726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40710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
            <p:cNvSpPr/>
            <p:nvPr/>
          </p:nvSpPr>
          <p:spPr>
            <a:xfrm>
              <a:off x="40776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p:cNvSpPr/>
            <p:nvPr/>
          </p:nvSpPr>
          <p:spPr>
            <a:xfrm>
              <a:off x="40761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a:off x="40834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p:nvPr/>
          </p:nvSpPr>
          <p:spPr>
            <a:xfrm>
              <a:off x="40820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5"/>
            <p:cNvSpPr/>
            <p:nvPr/>
          </p:nvSpPr>
          <p:spPr>
            <a:xfrm>
              <a:off x="40884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
            <p:cNvSpPr/>
            <p:nvPr/>
          </p:nvSpPr>
          <p:spPr>
            <a:xfrm>
              <a:off x="40870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5"/>
            <p:cNvSpPr/>
            <p:nvPr/>
          </p:nvSpPr>
          <p:spPr>
            <a:xfrm>
              <a:off x="40943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
            <p:cNvSpPr/>
            <p:nvPr/>
          </p:nvSpPr>
          <p:spPr>
            <a:xfrm>
              <a:off x="40927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5"/>
            <p:cNvSpPr/>
            <p:nvPr/>
          </p:nvSpPr>
          <p:spPr>
            <a:xfrm>
              <a:off x="40993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40978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5"/>
            <p:cNvSpPr/>
            <p:nvPr/>
          </p:nvSpPr>
          <p:spPr>
            <a:xfrm>
              <a:off x="41051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a:off x="41037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5"/>
            <p:cNvSpPr/>
            <p:nvPr/>
          </p:nvSpPr>
          <p:spPr>
            <a:xfrm>
              <a:off x="41101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5"/>
            <p:cNvSpPr/>
            <p:nvPr/>
          </p:nvSpPr>
          <p:spPr>
            <a:xfrm>
              <a:off x="41087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5"/>
            <p:cNvSpPr/>
            <p:nvPr/>
          </p:nvSpPr>
          <p:spPr>
            <a:xfrm>
              <a:off x="41160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5"/>
            <p:cNvSpPr/>
            <p:nvPr/>
          </p:nvSpPr>
          <p:spPr>
            <a:xfrm>
              <a:off x="41144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5"/>
            <p:cNvSpPr/>
            <p:nvPr/>
          </p:nvSpPr>
          <p:spPr>
            <a:xfrm>
              <a:off x="41210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a:off x="41195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
            <p:cNvSpPr/>
            <p:nvPr/>
          </p:nvSpPr>
          <p:spPr>
            <a:xfrm>
              <a:off x="412682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p:nvPr/>
          </p:nvSpPr>
          <p:spPr>
            <a:xfrm>
              <a:off x="41254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
            <p:cNvSpPr/>
            <p:nvPr/>
          </p:nvSpPr>
          <p:spPr>
            <a:xfrm>
              <a:off x="41318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5"/>
            <p:cNvSpPr/>
            <p:nvPr/>
          </p:nvSpPr>
          <p:spPr>
            <a:xfrm>
              <a:off x="41304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5"/>
            <p:cNvSpPr/>
            <p:nvPr/>
          </p:nvSpPr>
          <p:spPr>
            <a:xfrm>
              <a:off x="41377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5"/>
            <p:cNvSpPr/>
            <p:nvPr/>
          </p:nvSpPr>
          <p:spPr>
            <a:xfrm>
              <a:off x="41361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5"/>
            <p:cNvSpPr/>
            <p:nvPr/>
          </p:nvSpPr>
          <p:spPr>
            <a:xfrm>
              <a:off x="41427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5"/>
            <p:cNvSpPr/>
            <p:nvPr/>
          </p:nvSpPr>
          <p:spPr>
            <a:xfrm>
              <a:off x="41412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5"/>
            <p:cNvSpPr/>
            <p:nvPr/>
          </p:nvSpPr>
          <p:spPr>
            <a:xfrm>
              <a:off x="4147825"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5"/>
            <p:cNvSpPr/>
            <p:nvPr/>
          </p:nvSpPr>
          <p:spPr>
            <a:xfrm>
              <a:off x="414642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5"/>
            <p:cNvSpPr/>
            <p:nvPr/>
          </p:nvSpPr>
          <p:spPr>
            <a:xfrm>
              <a:off x="41535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5"/>
            <p:cNvSpPr/>
            <p:nvPr/>
          </p:nvSpPr>
          <p:spPr>
            <a:xfrm>
              <a:off x="41521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5"/>
            <p:cNvSpPr/>
            <p:nvPr/>
          </p:nvSpPr>
          <p:spPr>
            <a:xfrm>
              <a:off x="4067450" y="1948325"/>
              <a:ext cx="76750" cy="11475"/>
            </a:xfrm>
            <a:custGeom>
              <a:rect b="b" l="l" r="r" t="t"/>
              <a:pathLst>
                <a:path extrusionOk="0" h="459" w="3070">
                  <a:moveTo>
                    <a:pt x="1535" y="0"/>
                  </a:moveTo>
                  <a:cubicBezTo>
                    <a:pt x="695" y="0"/>
                    <a:pt x="0" y="84"/>
                    <a:pt x="0" y="230"/>
                  </a:cubicBezTo>
                  <a:cubicBezTo>
                    <a:pt x="0" y="348"/>
                    <a:pt x="695" y="459"/>
                    <a:pt x="1535" y="459"/>
                  </a:cubicBezTo>
                  <a:cubicBezTo>
                    <a:pt x="2375" y="459"/>
                    <a:pt x="3069" y="348"/>
                    <a:pt x="3069" y="230"/>
                  </a:cubicBezTo>
                  <a:cubicBezTo>
                    <a:pt x="3069" y="84"/>
                    <a:pt x="2375"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5"/>
            <p:cNvSpPr/>
            <p:nvPr/>
          </p:nvSpPr>
          <p:spPr>
            <a:xfrm>
              <a:off x="4053725" y="1933750"/>
              <a:ext cx="104175" cy="21025"/>
            </a:xfrm>
            <a:custGeom>
              <a:rect b="b" l="l" r="r" t="t"/>
              <a:pathLst>
                <a:path extrusionOk="0" h="841" w="4167">
                  <a:moveTo>
                    <a:pt x="1" y="0"/>
                  </a:moveTo>
                  <a:lnTo>
                    <a:pt x="1" y="493"/>
                  </a:lnTo>
                  <a:cubicBezTo>
                    <a:pt x="1" y="695"/>
                    <a:pt x="931" y="840"/>
                    <a:pt x="2084" y="840"/>
                  </a:cubicBezTo>
                  <a:cubicBezTo>
                    <a:pt x="3243" y="840"/>
                    <a:pt x="4167" y="695"/>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5"/>
            <p:cNvSpPr/>
            <p:nvPr/>
          </p:nvSpPr>
          <p:spPr>
            <a:xfrm>
              <a:off x="4053725" y="1933750"/>
              <a:ext cx="104175" cy="10950"/>
            </a:xfrm>
            <a:custGeom>
              <a:rect b="b" l="l" r="r" t="t"/>
              <a:pathLst>
                <a:path extrusionOk="0" h="438" w="4167">
                  <a:moveTo>
                    <a:pt x="1" y="0"/>
                  </a:moveTo>
                  <a:lnTo>
                    <a:pt x="1" y="118"/>
                  </a:lnTo>
                  <a:cubicBezTo>
                    <a:pt x="174" y="292"/>
                    <a:pt x="1042" y="438"/>
                    <a:pt x="2084" y="438"/>
                  </a:cubicBezTo>
                  <a:cubicBezTo>
                    <a:pt x="3125" y="438"/>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5"/>
            <p:cNvSpPr/>
            <p:nvPr/>
          </p:nvSpPr>
          <p:spPr>
            <a:xfrm>
              <a:off x="4053725" y="1925925"/>
              <a:ext cx="104175" cy="16525"/>
            </a:xfrm>
            <a:custGeom>
              <a:rect b="b" l="l" r="r" t="t"/>
              <a:pathLst>
                <a:path extrusionOk="0" h="661" w="4167">
                  <a:moveTo>
                    <a:pt x="2084" y="1"/>
                  </a:moveTo>
                  <a:cubicBezTo>
                    <a:pt x="931" y="1"/>
                    <a:pt x="1" y="140"/>
                    <a:pt x="1" y="313"/>
                  </a:cubicBezTo>
                  <a:cubicBezTo>
                    <a:pt x="1" y="522"/>
                    <a:pt x="931" y="660"/>
                    <a:pt x="2084" y="660"/>
                  </a:cubicBezTo>
                  <a:cubicBezTo>
                    <a:pt x="3243" y="660"/>
                    <a:pt x="4167" y="522"/>
                    <a:pt x="4167" y="313"/>
                  </a:cubicBezTo>
                  <a:cubicBezTo>
                    <a:pt x="4167" y="140"/>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
            <p:cNvSpPr/>
            <p:nvPr/>
          </p:nvSpPr>
          <p:spPr>
            <a:xfrm>
              <a:off x="4052325" y="1924375"/>
              <a:ext cx="107150" cy="19625"/>
            </a:xfrm>
            <a:custGeom>
              <a:rect b="b" l="l" r="r" t="t"/>
              <a:pathLst>
                <a:path extrusionOk="0" h="785" w="4286">
                  <a:moveTo>
                    <a:pt x="2140" y="118"/>
                  </a:moveTo>
                  <a:cubicBezTo>
                    <a:pt x="2723" y="118"/>
                    <a:pt x="3244" y="146"/>
                    <a:pt x="3619" y="202"/>
                  </a:cubicBezTo>
                  <a:cubicBezTo>
                    <a:pt x="3792" y="236"/>
                    <a:pt x="3966" y="292"/>
                    <a:pt x="4049" y="320"/>
                  </a:cubicBezTo>
                  <a:cubicBezTo>
                    <a:pt x="4112" y="320"/>
                    <a:pt x="4140" y="347"/>
                    <a:pt x="4167" y="375"/>
                  </a:cubicBezTo>
                  <a:cubicBezTo>
                    <a:pt x="4167" y="375"/>
                    <a:pt x="4167" y="410"/>
                    <a:pt x="4140" y="438"/>
                  </a:cubicBezTo>
                  <a:cubicBezTo>
                    <a:pt x="4112" y="465"/>
                    <a:pt x="3994" y="493"/>
                    <a:pt x="3876" y="521"/>
                  </a:cubicBezTo>
                  <a:cubicBezTo>
                    <a:pt x="3529" y="611"/>
                    <a:pt x="2862" y="667"/>
                    <a:pt x="2140" y="667"/>
                  </a:cubicBezTo>
                  <a:cubicBezTo>
                    <a:pt x="1563" y="667"/>
                    <a:pt x="1043" y="639"/>
                    <a:pt x="668" y="584"/>
                  </a:cubicBezTo>
                  <a:cubicBezTo>
                    <a:pt x="494" y="549"/>
                    <a:pt x="348" y="493"/>
                    <a:pt x="230" y="465"/>
                  </a:cubicBezTo>
                  <a:cubicBezTo>
                    <a:pt x="202" y="438"/>
                    <a:pt x="147" y="438"/>
                    <a:pt x="147" y="410"/>
                  </a:cubicBezTo>
                  <a:lnTo>
                    <a:pt x="119" y="410"/>
                  </a:lnTo>
                  <a:lnTo>
                    <a:pt x="119" y="375"/>
                  </a:lnTo>
                  <a:lnTo>
                    <a:pt x="147" y="347"/>
                  </a:lnTo>
                  <a:cubicBezTo>
                    <a:pt x="202" y="320"/>
                    <a:pt x="293" y="292"/>
                    <a:pt x="404" y="264"/>
                  </a:cubicBezTo>
                  <a:cubicBezTo>
                    <a:pt x="779" y="174"/>
                    <a:pt x="1418" y="118"/>
                    <a:pt x="2140" y="118"/>
                  </a:cubicBezTo>
                  <a:close/>
                  <a:moveTo>
                    <a:pt x="2140" y="0"/>
                  </a:moveTo>
                  <a:cubicBezTo>
                    <a:pt x="1563" y="0"/>
                    <a:pt x="1043" y="28"/>
                    <a:pt x="668" y="90"/>
                  </a:cubicBezTo>
                  <a:cubicBezTo>
                    <a:pt x="466" y="118"/>
                    <a:pt x="320" y="174"/>
                    <a:pt x="202" y="202"/>
                  </a:cubicBezTo>
                  <a:cubicBezTo>
                    <a:pt x="147" y="236"/>
                    <a:pt x="84" y="264"/>
                    <a:pt x="57" y="292"/>
                  </a:cubicBezTo>
                  <a:lnTo>
                    <a:pt x="29" y="320"/>
                  </a:lnTo>
                  <a:cubicBezTo>
                    <a:pt x="1" y="347"/>
                    <a:pt x="1" y="375"/>
                    <a:pt x="1" y="375"/>
                  </a:cubicBezTo>
                  <a:cubicBezTo>
                    <a:pt x="1" y="410"/>
                    <a:pt x="1" y="438"/>
                    <a:pt x="29" y="465"/>
                  </a:cubicBezTo>
                  <a:cubicBezTo>
                    <a:pt x="29" y="493"/>
                    <a:pt x="57" y="521"/>
                    <a:pt x="119" y="549"/>
                  </a:cubicBezTo>
                  <a:cubicBezTo>
                    <a:pt x="175" y="584"/>
                    <a:pt x="293" y="611"/>
                    <a:pt x="404" y="639"/>
                  </a:cubicBezTo>
                  <a:cubicBezTo>
                    <a:pt x="813" y="722"/>
                    <a:pt x="1418" y="785"/>
                    <a:pt x="2140" y="785"/>
                  </a:cubicBezTo>
                  <a:cubicBezTo>
                    <a:pt x="2723" y="785"/>
                    <a:pt x="3244" y="757"/>
                    <a:pt x="3647" y="695"/>
                  </a:cubicBezTo>
                  <a:cubicBezTo>
                    <a:pt x="3820" y="667"/>
                    <a:pt x="3994" y="611"/>
                    <a:pt x="4077" y="584"/>
                  </a:cubicBezTo>
                  <a:cubicBezTo>
                    <a:pt x="4140" y="549"/>
                    <a:pt x="4195" y="521"/>
                    <a:pt x="4223" y="493"/>
                  </a:cubicBezTo>
                  <a:cubicBezTo>
                    <a:pt x="4251" y="493"/>
                    <a:pt x="4251" y="465"/>
                    <a:pt x="4285" y="465"/>
                  </a:cubicBezTo>
                  <a:lnTo>
                    <a:pt x="4285" y="375"/>
                  </a:lnTo>
                  <a:lnTo>
                    <a:pt x="4285" y="320"/>
                  </a:lnTo>
                  <a:cubicBezTo>
                    <a:pt x="4251" y="292"/>
                    <a:pt x="4223" y="264"/>
                    <a:pt x="4167" y="236"/>
                  </a:cubicBezTo>
                  <a:cubicBezTo>
                    <a:pt x="4112" y="202"/>
                    <a:pt x="3994" y="174"/>
                    <a:pt x="3876" y="146"/>
                  </a:cubicBezTo>
                  <a:cubicBezTo>
                    <a:pt x="3501" y="63"/>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5"/>
            <p:cNvSpPr/>
            <p:nvPr/>
          </p:nvSpPr>
          <p:spPr>
            <a:xfrm>
              <a:off x="40559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5"/>
            <p:cNvSpPr/>
            <p:nvPr/>
          </p:nvSpPr>
          <p:spPr>
            <a:xfrm>
              <a:off x="40544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5"/>
            <p:cNvSpPr/>
            <p:nvPr/>
          </p:nvSpPr>
          <p:spPr>
            <a:xfrm>
              <a:off x="40617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5"/>
            <p:cNvSpPr/>
            <p:nvPr/>
          </p:nvSpPr>
          <p:spPr>
            <a:xfrm>
              <a:off x="40603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5"/>
            <p:cNvSpPr/>
            <p:nvPr/>
          </p:nvSpPr>
          <p:spPr>
            <a:xfrm>
              <a:off x="40667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5"/>
            <p:cNvSpPr/>
            <p:nvPr/>
          </p:nvSpPr>
          <p:spPr>
            <a:xfrm>
              <a:off x="40653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5"/>
            <p:cNvSpPr/>
            <p:nvPr/>
          </p:nvSpPr>
          <p:spPr>
            <a:xfrm>
              <a:off x="40726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5"/>
            <p:cNvSpPr/>
            <p:nvPr/>
          </p:nvSpPr>
          <p:spPr>
            <a:xfrm>
              <a:off x="40710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5"/>
            <p:cNvSpPr/>
            <p:nvPr/>
          </p:nvSpPr>
          <p:spPr>
            <a:xfrm>
              <a:off x="40776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5"/>
            <p:cNvSpPr/>
            <p:nvPr/>
          </p:nvSpPr>
          <p:spPr>
            <a:xfrm>
              <a:off x="40761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5"/>
            <p:cNvSpPr/>
            <p:nvPr/>
          </p:nvSpPr>
          <p:spPr>
            <a:xfrm>
              <a:off x="40834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5"/>
            <p:cNvSpPr/>
            <p:nvPr/>
          </p:nvSpPr>
          <p:spPr>
            <a:xfrm>
              <a:off x="40820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5"/>
            <p:cNvSpPr/>
            <p:nvPr/>
          </p:nvSpPr>
          <p:spPr>
            <a:xfrm>
              <a:off x="40884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5"/>
            <p:cNvSpPr/>
            <p:nvPr/>
          </p:nvSpPr>
          <p:spPr>
            <a:xfrm>
              <a:off x="40870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5"/>
            <p:cNvSpPr/>
            <p:nvPr/>
          </p:nvSpPr>
          <p:spPr>
            <a:xfrm>
              <a:off x="40943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40927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40993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5"/>
            <p:cNvSpPr/>
            <p:nvPr/>
          </p:nvSpPr>
          <p:spPr>
            <a:xfrm>
              <a:off x="40978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5"/>
            <p:cNvSpPr/>
            <p:nvPr/>
          </p:nvSpPr>
          <p:spPr>
            <a:xfrm>
              <a:off x="41051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41037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41101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5"/>
            <p:cNvSpPr/>
            <p:nvPr/>
          </p:nvSpPr>
          <p:spPr>
            <a:xfrm>
              <a:off x="41087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5"/>
            <p:cNvSpPr/>
            <p:nvPr/>
          </p:nvSpPr>
          <p:spPr>
            <a:xfrm>
              <a:off x="41160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5"/>
            <p:cNvSpPr/>
            <p:nvPr/>
          </p:nvSpPr>
          <p:spPr>
            <a:xfrm>
              <a:off x="41144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41210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5"/>
            <p:cNvSpPr/>
            <p:nvPr/>
          </p:nvSpPr>
          <p:spPr>
            <a:xfrm>
              <a:off x="41195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5"/>
            <p:cNvSpPr/>
            <p:nvPr/>
          </p:nvSpPr>
          <p:spPr>
            <a:xfrm>
              <a:off x="412682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a:off x="41254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a:off x="41318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5"/>
            <p:cNvSpPr/>
            <p:nvPr/>
          </p:nvSpPr>
          <p:spPr>
            <a:xfrm>
              <a:off x="41304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5"/>
            <p:cNvSpPr/>
            <p:nvPr/>
          </p:nvSpPr>
          <p:spPr>
            <a:xfrm>
              <a:off x="41377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5"/>
            <p:cNvSpPr/>
            <p:nvPr/>
          </p:nvSpPr>
          <p:spPr>
            <a:xfrm>
              <a:off x="41361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5"/>
            <p:cNvSpPr/>
            <p:nvPr/>
          </p:nvSpPr>
          <p:spPr>
            <a:xfrm>
              <a:off x="41427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5"/>
            <p:cNvSpPr/>
            <p:nvPr/>
          </p:nvSpPr>
          <p:spPr>
            <a:xfrm>
              <a:off x="41412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5"/>
            <p:cNvSpPr/>
            <p:nvPr/>
          </p:nvSpPr>
          <p:spPr>
            <a:xfrm>
              <a:off x="4147825"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
            <p:cNvSpPr/>
            <p:nvPr/>
          </p:nvSpPr>
          <p:spPr>
            <a:xfrm>
              <a:off x="414642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5"/>
            <p:cNvSpPr/>
            <p:nvPr/>
          </p:nvSpPr>
          <p:spPr>
            <a:xfrm>
              <a:off x="41535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5"/>
            <p:cNvSpPr/>
            <p:nvPr/>
          </p:nvSpPr>
          <p:spPr>
            <a:xfrm>
              <a:off x="41521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a:off x="4067450" y="1928700"/>
              <a:ext cx="76750" cy="10975"/>
            </a:xfrm>
            <a:custGeom>
              <a:rect b="b" l="l" r="r" t="t"/>
              <a:pathLst>
                <a:path extrusionOk="0" h="439" w="3070">
                  <a:moveTo>
                    <a:pt x="1535" y="1"/>
                  </a:moveTo>
                  <a:cubicBezTo>
                    <a:pt x="695" y="1"/>
                    <a:pt x="0" y="91"/>
                    <a:pt x="0" y="202"/>
                  </a:cubicBezTo>
                  <a:cubicBezTo>
                    <a:pt x="0" y="348"/>
                    <a:pt x="695" y="438"/>
                    <a:pt x="1535" y="438"/>
                  </a:cubicBezTo>
                  <a:cubicBezTo>
                    <a:pt x="2375" y="438"/>
                    <a:pt x="3069" y="348"/>
                    <a:pt x="3069" y="202"/>
                  </a:cubicBezTo>
                  <a:cubicBezTo>
                    <a:pt x="3069" y="91"/>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5"/>
            <p:cNvSpPr/>
            <p:nvPr/>
          </p:nvSpPr>
          <p:spPr>
            <a:xfrm>
              <a:off x="4053725" y="1914300"/>
              <a:ext cx="104175" cy="21025"/>
            </a:xfrm>
            <a:custGeom>
              <a:rect b="b" l="l" r="r" t="t"/>
              <a:pathLst>
                <a:path extrusionOk="0" h="841" w="4167">
                  <a:moveTo>
                    <a:pt x="1" y="0"/>
                  </a:moveTo>
                  <a:lnTo>
                    <a:pt x="1" y="493"/>
                  </a:lnTo>
                  <a:cubicBezTo>
                    <a:pt x="1" y="667"/>
                    <a:pt x="931" y="841"/>
                    <a:pt x="2084" y="841"/>
                  </a:cubicBezTo>
                  <a:cubicBezTo>
                    <a:pt x="3243" y="841"/>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a:off x="4053725" y="1914300"/>
              <a:ext cx="104175" cy="10100"/>
            </a:xfrm>
            <a:custGeom>
              <a:rect b="b" l="l" r="r" t="t"/>
              <a:pathLst>
                <a:path extrusionOk="0" h="404" w="4167">
                  <a:moveTo>
                    <a:pt x="1" y="0"/>
                  </a:moveTo>
                  <a:lnTo>
                    <a:pt x="1" y="118"/>
                  </a:lnTo>
                  <a:cubicBezTo>
                    <a:pt x="174" y="292"/>
                    <a:pt x="1042" y="403"/>
                    <a:pt x="2084" y="403"/>
                  </a:cubicBezTo>
                  <a:cubicBezTo>
                    <a:pt x="3125" y="403"/>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5"/>
            <p:cNvSpPr/>
            <p:nvPr/>
          </p:nvSpPr>
          <p:spPr>
            <a:xfrm>
              <a:off x="4053725" y="1906325"/>
              <a:ext cx="104175" cy="16675"/>
            </a:xfrm>
            <a:custGeom>
              <a:rect b="b" l="l" r="r" t="t"/>
              <a:pathLst>
                <a:path extrusionOk="0" h="667" w="4167">
                  <a:moveTo>
                    <a:pt x="2084" y="0"/>
                  </a:moveTo>
                  <a:cubicBezTo>
                    <a:pt x="931" y="0"/>
                    <a:pt x="1" y="146"/>
                    <a:pt x="1" y="319"/>
                  </a:cubicBezTo>
                  <a:cubicBezTo>
                    <a:pt x="1" y="521"/>
                    <a:pt x="931" y="667"/>
                    <a:pt x="2084" y="667"/>
                  </a:cubicBezTo>
                  <a:cubicBezTo>
                    <a:pt x="3243" y="667"/>
                    <a:pt x="4167" y="521"/>
                    <a:pt x="4167" y="319"/>
                  </a:cubicBezTo>
                  <a:cubicBezTo>
                    <a:pt x="4167" y="146"/>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5"/>
            <p:cNvSpPr/>
            <p:nvPr/>
          </p:nvSpPr>
          <p:spPr>
            <a:xfrm>
              <a:off x="4052325" y="1904925"/>
              <a:ext cx="107150" cy="19475"/>
            </a:xfrm>
            <a:custGeom>
              <a:rect b="b" l="l" r="r" t="t"/>
              <a:pathLst>
                <a:path extrusionOk="0" h="779" w="4286">
                  <a:moveTo>
                    <a:pt x="2140" y="112"/>
                  </a:moveTo>
                  <a:cubicBezTo>
                    <a:pt x="2723" y="112"/>
                    <a:pt x="3244" y="146"/>
                    <a:pt x="3619" y="202"/>
                  </a:cubicBezTo>
                  <a:cubicBezTo>
                    <a:pt x="3792" y="230"/>
                    <a:pt x="3966" y="257"/>
                    <a:pt x="4049" y="320"/>
                  </a:cubicBezTo>
                  <a:cubicBezTo>
                    <a:pt x="4112" y="320"/>
                    <a:pt x="4140" y="348"/>
                    <a:pt x="4167" y="348"/>
                  </a:cubicBezTo>
                  <a:lnTo>
                    <a:pt x="4167" y="375"/>
                  </a:lnTo>
                  <a:cubicBezTo>
                    <a:pt x="4167" y="375"/>
                    <a:pt x="4167" y="403"/>
                    <a:pt x="4140" y="403"/>
                  </a:cubicBezTo>
                  <a:cubicBezTo>
                    <a:pt x="4112" y="431"/>
                    <a:pt x="3994" y="493"/>
                    <a:pt x="3876" y="521"/>
                  </a:cubicBezTo>
                  <a:cubicBezTo>
                    <a:pt x="3529" y="605"/>
                    <a:pt x="2862" y="667"/>
                    <a:pt x="2140" y="667"/>
                  </a:cubicBezTo>
                  <a:cubicBezTo>
                    <a:pt x="1563" y="667"/>
                    <a:pt x="1043" y="632"/>
                    <a:pt x="668" y="549"/>
                  </a:cubicBezTo>
                  <a:cubicBezTo>
                    <a:pt x="494" y="521"/>
                    <a:pt x="348" y="493"/>
                    <a:pt x="230" y="459"/>
                  </a:cubicBezTo>
                  <a:cubicBezTo>
                    <a:pt x="202" y="431"/>
                    <a:pt x="147" y="431"/>
                    <a:pt x="147" y="403"/>
                  </a:cubicBezTo>
                  <a:lnTo>
                    <a:pt x="119" y="375"/>
                  </a:lnTo>
                  <a:lnTo>
                    <a:pt x="147" y="348"/>
                  </a:lnTo>
                  <a:cubicBezTo>
                    <a:pt x="202" y="320"/>
                    <a:pt x="293" y="285"/>
                    <a:pt x="404" y="257"/>
                  </a:cubicBezTo>
                  <a:cubicBezTo>
                    <a:pt x="779" y="174"/>
                    <a:pt x="1418" y="112"/>
                    <a:pt x="2140" y="112"/>
                  </a:cubicBezTo>
                  <a:close/>
                  <a:moveTo>
                    <a:pt x="2140" y="0"/>
                  </a:moveTo>
                  <a:cubicBezTo>
                    <a:pt x="1563" y="0"/>
                    <a:pt x="1043" y="28"/>
                    <a:pt x="668" y="84"/>
                  </a:cubicBezTo>
                  <a:cubicBezTo>
                    <a:pt x="466" y="112"/>
                    <a:pt x="320" y="146"/>
                    <a:pt x="202" y="202"/>
                  </a:cubicBezTo>
                  <a:cubicBezTo>
                    <a:pt x="147" y="230"/>
                    <a:pt x="84" y="230"/>
                    <a:pt x="57" y="257"/>
                  </a:cubicBezTo>
                  <a:cubicBezTo>
                    <a:pt x="57" y="285"/>
                    <a:pt x="29" y="285"/>
                    <a:pt x="29" y="320"/>
                  </a:cubicBezTo>
                  <a:cubicBezTo>
                    <a:pt x="1" y="348"/>
                    <a:pt x="1" y="348"/>
                    <a:pt x="1" y="375"/>
                  </a:cubicBezTo>
                  <a:cubicBezTo>
                    <a:pt x="1" y="403"/>
                    <a:pt x="1" y="431"/>
                    <a:pt x="29" y="431"/>
                  </a:cubicBezTo>
                  <a:cubicBezTo>
                    <a:pt x="29" y="493"/>
                    <a:pt x="57" y="521"/>
                    <a:pt x="119" y="521"/>
                  </a:cubicBezTo>
                  <a:cubicBezTo>
                    <a:pt x="175" y="577"/>
                    <a:pt x="293" y="605"/>
                    <a:pt x="404" y="632"/>
                  </a:cubicBezTo>
                  <a:cubicBezTo>
                    <a:pt x="813" y="723"/>
                    <a:pt x="1418" y="778"/>
                    <a:pt x="2140" y="778"/>
                  </a:cubicBezTo>
                  <a:cubicBezTo>
                    <a:pt x="2723" y="778"/>
                    <a:pt x="3244" y="750"/>
                    <a:pt x="3647" y="667"/>
                  </a:cubicBezTo>
                  <a:cubicBezTo>
                    <a:pt x="3820" y="632"/>
                    <a:pt x="3994" y="605"/>
                    <a:pt x="4077" y="577"/>
                  </a:cubicBezTo>
                  <a:cubicBezTo>
                    <a:pt x="4140" y="549"/>
                    <a:pt x="4195" y="521"/>
                    <a:pt x="4223" y="493"/>
                  </a:cubicBezTo>
                  <a:cubicBezTo>
                    <a:pt x="4251" y="493"/>
                    <a:pt x="4251" y="459"/>
                    <a:pt x="4285" y="431"/>
                  </a:cubicBezTo>
                  <a:lnTo>
                    <a:pt x="4285" y="375"/>
                  </a:lnTo>
                  <a:lnTo>
                    <a:pt x="4285" y="320"/>
                  </a:lnTo>
                  <a:cubicBezTo>
                    <a:pt x="4251" y="285"/>
                    <a:pt x="4223" y="257"/>
                    <a:pt x="4167" y="230"/>
                  </a:cubicBezTo>
                  <a:cubicBezTo>
                    <a:pt x="4112" y="202"/>
                    <a:pt x="3994" y="174"/>
                    <a:pt x="3876" y="146"/>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5"/>
            <p:cNvSpPr/>
            <p:nvPr/>
          </p:nvSpPr>
          <p:spPr>
            <a:xfrm>
              <a:off x="40559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5"/>
            <p:cNvSpPr/>
            <p:nvPr/>
          </p:nvSpPr>
          <p:spPr>
            <a:xfrm>
              <a:off x="40544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5"/>
            <p:cNvSpPr/>
            <p:nvPr/>
          </p:nvSpPr>
          <p:spPr>
            <a:xfrm>
              <a:off x="40617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5"/>
            <p:cNvSpPr/>
            <p:nvPr/>
          </p:nvSpPr>
          <p:spPr>
            <a:xfrm>
              <a:off x="40603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5"/>
            <p:cNvSpPr/>
            <p:nvPr/>
          </p:nvSpPr>
          <p:spPr>
            <a:xfrm>
              <a:off x="40667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5"/>
            <p:cNvSpPr/>
            <p:nvPr/>
          </p:nvSpPr>
          <p:spPr>
            <a:xfrm>
              <a:off x="40653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5"/>
            <p:cNvSpPr/>
            <p:nvPr/>
          </p:nvSpPr>
          <p:spPr>
            <a:xfrm>
              <a:off x="40726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5"/>
            <p:cNvSpPr/>
            <p:nvPr/>
          </p:nvSpPr>
          <p:spPr>
            <a:xfrm>
              <a:off x="40710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a:off x="40776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a:off x="40761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a:off x="40834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a:off x="40820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a:off x="40884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40870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5"/>
            <p:cNvSpPr/>
            <p:nvPr/>
          </p:nvSpPr>
          <p:spPr>
            <a:xfrm>
              <a:off x="40943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5"/>
            <p:cNvSpPr/>
            <p:nvPr/>
          </p:nvSpPr>
          <p:spPr>
            <a:xfrm>
              <a:off x="40927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5"/>
            <p:cNvSpPr/>
            <p:nvPr/>
          </p:nvSpPr>
          <p:spPr>
            <a:xfrm>
              <a:off x="40993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5"/>
            <p:cNvSpPr/>
            <p:nvPr/>
          </p:nvSpPr>
          <p:spPr>
            <a:xfrm>
              <a:off x="40978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41051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41037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41101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41087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41160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41144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5"/>
            <p:cNvSpPr/>
            <p:nvPr/>
          </p:nvSpPr>
          <p:spPr>
            <a:xfrm>
              <a:off x="41210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5"/>
            <p:cNvSpPr/>
            <p:nvPr/>
          </p:nvSpPr>
          <p:spPr>
            <a:xfrm>
              <a:off x="41195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412682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41254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41318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41304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41377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41361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5"/>
            <p:cNvSpPr/>
            <p:nvPr/>
          </p:nvSpPr>
          <p:spPr>
            <a:xfrm>
              <a:off x="41427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41412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a:off x="4147825"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a:off x="414642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a:off x="41535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5"/>
            <p:cNvSpPr/>
            <p:nvPr/>
          </p:nvSpPr>
          <p:spPr>
            <a:xfrm>
              <a:off x="41521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5"/>
            <p:cNvSpPr/>
            <p:nvPr/>
          </p:nvSpPr>
          <p:spPr>
            <a:xfrm>
              <a:off x="4067450" y="1908575"/>
              <a:ext cx="76750" cy="11475"/>
            </a:xfrm>
            <a:custGeom>
              <a:rect b="b" l="l" r="r" t="t"/>
              <a:pathLst>
                <a:path extrusionOk="0" h="459" w="3070">
                  <a:moveTo>
                    <a:pt x="1535" y="0"/>
                  </a:moveTo>
                  <a:cubicBezTo>
                    <a:pt x="695" y="0"/>
                    <a:pt x="0" y="111"/>
                    <a:pt x="0" y="229"/>
                  </a:cubicBezTo>
                  <a:cubicBezTo>
                    <a:pt x="0" y="375"/>
                    <a:pt x="695" y="459"/>
                    <a:pt x="1535" y="459"/>
                  </a:cubicBezTo>
                  <a:cubicBezTo>
                    <a:pt x="2375" y="459"/>
                    <a:pt x="3069" y="375"/>
                    <a:pt x="3069" y="229"/>
                  </a:cubicBezTo>
                  <a:cubicBezTo>
                    <a:pt x="3069" y="111"/>
                    <a:pt x="2375"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5"/>
            <p:cNvSpPr/>
            <p:nvPr/>
          </p:nvSpPr>
          <p:spPr>
            <a:xfrm>
              <a:off x="4053725" y="1894675"/>
              <a:ext cx="104175" cy="20350"/>
            </a:xfrm>
            <a:custGeom>
              <a:rect b="b" l="l" r="r" t="t"/>
              <a:pathLst>
                <a:path extrusionOk="0" h="814" w="4167">
                  <a:moveTo>
                    <a:pt x="1" y="1"/>
                  </a:moveTo>
                  <a:lnTo>
                    <a:pt x="1" y="494"/>
                  </a:lnTo>
                  <a:cubicBezTo>
                    <a:pt x="1" y="667"/>
                    <a:pt x="931" y="813"/>
                    <a:pt x="2084" y="813"/>
                  </a:cubicBezTo>
                  <a:cubicBezTo>
                    <a:pt x="3243" y="813"/>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5"/>
            <p:cNvSpPr/>
            <p:nvPr/>
          </p:nvSpPr>
          <p:spPr>
            <a:xfrm>
              <a:off x="4053725" y="1894675"/>
              <a:ext cx="104175" cy="10275"/>
            </a:xfrm>
            <a:custGeom>
              <a:rect b="b" l="l" r="r" t="t"/>
              <a:pathLst>
                <a:path extrusionOk="0" h="411" w="4167">
                  <a:moveTo>
                    <a:pt x="1" y="1"/>
                  </a:moveTo>
                  <a:lnTo>
                    <a:pt x="1" y="119"/>
                  </a:lnTo>
                  <a:cubicBezTo>
                    <a:pt x="174" y="292"/>
                    <a:pt x="1042" y="410"/>
                    <a:pt x="2084" y="410"/>
                  </a:cubicBezTo>
                  <a:cubicBezTo>
                    <a:pt x="3125" y="410"/>
                    <a:pt x="3993" y="292"/>
                    <a:pt x="4167" y="119"/>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4053725" y="1886000"/>
              <a:ext cx="104175" cy="17375"/>
            </a:xfrm>
            <a:custGeom>
              <a:rect b="b" l="l" r="r" t="t"/>
              <a:pathLst>
                <a:path extrusionOk="0" h="695" w="4167">
                  <a:moveTo>
                    <a:pt x="2084" y="1"/>
                  </a:moveTo>
                  <a:cubicBezTo>
                    <a:pt x="931" y="1"/>
                    <a:pt x="1" y="174"/>
                    <a:pt x="1" y="348"/>
                  </a:cubicBezTo>
                  <a:cubicBezTo>
                    <a:pt x="1" y="521"/>
                    <a:pt x="931" y="695"/>
                    <a:pt x="2084" y="695"/>
                  </a:cubicBezTo>
                  <a:cubicBezTo>
                    <a:pt x="3243" y="695"/>
                    <a:pt x="4167" y="521"/>
                    <a:pt x="4167" y="348"/>
                  </a:cubicBezTo>
                  <a:cubicBezTo>
                    <a:pt x="4167" y="174"/>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4052325" y="1884625"/>
              <a:ext cx="107150" cy="20325"/>
            </a:xfrm>
            <a:custGeom>
              <a:rect b="b" l="l" r="r" t="t"/>
              <a:pathLst>
                <a:path extrusionOk="0" h="813" w="4286">
                  <a:moveTo>
                    <a:pt x="2140" y="118"/>
                  </a:moveTo>
                  <a:cubicBezTo>
                    <a:pt x="2723" y="118"/>
                    <a:pt x="3244" y="174"/>
                    <a:pt x="3619" y="229"/>
                  </a:cubicBezTo>
                  <a:cubicBezTo>
                    <a:pt x="3792" y="264"/>
                    <a:pt x="3966" y="292"/>
                    <a:pt x="4049" y="319"/>
                  </a:cubicBezTo>
                  <a:cubicBezTo>
                    <a:pt x="4112" y="347"/>
                    <a:pt x="4140" y="375"/>
                    <a:pt x="4167" y="375"/>
                  </a:cubicBezTo>
                  <a:lnTo>
                    <a:pt x="4167" y="403"/>
                  </a:lnTo>
                  <a:cubicBezTo>
                    <a:pt x="4167" y="403"/>
                    <a:pt x="4167" y="437"/>
                    <a:pt x="4140" y="437"/>
                  </a:cubicBezTo>
                  <a:cubicBezTo>
                    <a:pt x="4112" y="465"/>
                    <a:pt x="3994" y="493"/>
                    <a:pt x="3876" y="521"/>
                  </a:cubicBezTo>
                  <a:cubicBezTo>
                    <a:pt x="3529" y="611"/>
                    <a:pt x="2862" y="694"/>
                    <a:pt x="2140" y="694"/>
                  </a:cubicBezTo>
                  <a:cubicBezTo>
                    <a:pt x="1563" y="694"/>
                    <a:pt x="1043" y="639"/>
                    <a:pt x="668" y="576"/>
                  </a:cubicBezTo>
                  <a:cubicBezTo>
                    <a:pt x="494" y="549"/>
                    <a:pt x="348" y="521"/>
                    <a:pt x="230" y="493"/>
                  </a:cubicBezTo>
                  <a:cubicBezTo>
                    <a:pt x="202" y="465"/>
                    <a:pt x="147" y="437"/>
                    <a:pt x="147" y="437"/>
                  </a:cubicBezTo>
                  <a:lnTo>
                    <a:pt x="119" y="403"/>
                  </a:lnTo>
                  <a:cubicBezTo>
                    <a:pt x="119" y="403"/>
                    <a:pt x="119" y="375"/>
                    <a:pt x="147" y="375"/>
                  </a:cubicBezTo>
                  <a:cubicBezTo>
                    <a:pt x="202" y="347"/>
                    <a:pt x="293" y="319"/>
                    <a:pt x="404" y="292"/>
                  </a:cubicBezTo>
                  <a:cubicBezTo>
                    <a:pt x="779" y="201"/>
                    <a:pt x="1418" y="118"/>
                    <a:pt x="2140" y="118"/>
                  </a:cubicBezTo>
                  <a:close/>
                  <a:moveTo>
                    <a:pt x="2140" y="0"/>
                  </a:moveTo>
                  <a:cubicBezTo>
                    <a:pt x="1563" y="0"/>
                    <a:pt x="1043" y="56"/>
                    <a:pt x="668" y="118"/>
                  </a:cubicBezTo>
                  <a:cubicBezTo>
                    <a:pt x="466" y="146"/>
                    <a:pt x="320" y="174"/>
                    <a:pt x="202" y="229"/>
                  </a:cubicBezTo>
                  <a:cubicBezTo>
                    <a:pt x="147" y="229"/>
                    <a:pt x="84" y="264"/>
                    <a:pt x="57" y="292"/>
                  </a:cubicBezTo>
                  <a:cubicBezTo>
                    <a:pt x="57" y="319"/>
                    <a:pt x="29" y="319"/>
                    <a:pt x="29" y="347"/>
                  </a:cubicBezTo>
                  <a:cubicBezTo>
                    <a:pt x="1" y="347"/>
                    <a:pt x="1" y="375"/>
                    <a:pt x="1" y="403"/>
                  </a:cubicBezTo>
                  <a:cubicBezTo>
                    <a:pt x="1" y="437"/>
                    <a:pt x="1" y="465"/>
                    <a:pt x="29" y="465"/>
                  </a:cubicBezTo>
                  <a:cubicBezTo>
                    <a:pt x="29" y="493"/>
                    <a:pt x="57" y="521"/>
                    <a:pt x="119" y="549"/>
                  </a:cubicBezTo>
                  <a:cubicBezTo>
                    <a:pt x="175" y="576"/>
                    <a:pt x="293" y="639"/>
                    <a:pt x="404" y="667"/>
                  </a:cubicBezTo>
                  <a:cubicBezTo>
                    <a:pt x="813" y="750"/>
                    <a:pt x="1418" y="812"/>
                    <a:pt x="2140" y="812"/>
                  </a:cubicBezTo>
                  <a:cubicBezTo>
                    <a:pt x="2723" y="812"/>
                    <a:pt x="3244" y="750"/>
                    <a:pt x="3647" y="694"/>
                  </a:cubicBezTo>
                  <a:cubicBezTo>
                    <a:pt x="3820" y="667"/>
                    <a:pt x="3994" y="639"/>
                    <a:pt x="4077" y="576"/>
                  </a:cubicBezTo>
                  <a:cubicBezTo>
                    <a:pt x="4140" y="576"/>
                    <a:pt x="4195" y="549"/>
                    <a:pt x="4223" y="521"/>
                  </a:cubicBezTo>
                  <a:cubicBezTo>
                    <a:pt x="4251" y="493"/>
                    <a:pt x="4251" y="493"/>
                    <a:pt x="4285" y="465"/>
                  </a:cubicBezTo>
                  <a:lnTo>
                    <a:pt x="4285" y="403"/>
                  </a:lnTo>
                  <a:lnTo>
                    <a:pt x="4285" y="347"/>
                  </a:lnTo>
                  <a:cubicBezTo>
                    <a:pt x="4251" y="319"/>
                    <a:pt x="4223" y="292"/>
                    <a:pt x="4167" y="264"/>
                  </a:cubicBezTo>
                  <a:cubicBezTo>
                    <a:pt x="4112" y="229"/>
                    <a:pt x="3994" y="174"/>
                    <a:pt x="3876" y="146"/>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40559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40544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5"/>
            <p:cNvSpPr/>
            <p:nvPr/>
          </p:nvSpPr>
          <p:spPr>
            <a:xfrm>
              <a:off x="40617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5"/>
            <p:cNvSpPr/>
            <p:nvPr/>
          </p:nvSpPr>
          <p:spPr>
            <a:xfrm>
              <a:off x="40603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5"/>
            <p:cNvSpPr/>
            <p:nvPr/>
          </p:nvSpPr>
          <p:spPr>
            <a:xfrm>
              <a:off x="40667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5"/>
            <p:cNvSpPr/>
            <p:nvPr/>
          </p:nvSpPr>
          <p:spPr>
            <a:xfrm>
              <a:off x="40653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40726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40710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40776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40761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5"/>
            <p:cNvSpPr/>
            <p:nvPr/>
          </p:nvSpPr>
          <p:spPr>
            <a:xfrm>
              <a:off x="40834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5"/>
            <p:cNvSpPr/>
            <p:nvPr/>
          </p:nvSpPr>
          <p:spPr>
            <a:xfrm>
              <a:off x="40820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a:off x="40884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40870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40943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40927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40993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40978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5"/>
            <p:cNvSpPr/>
            <p:nvPr/>
          </p:nvSpPr>
          <p:spPr>
            <a:xfrm>
              <a:off x="41051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41037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a:off x="41101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5"/>
            <p:cNvSpPr/>
            <p:nvPr/>
          </p:nvSpPr>
          <p:spPr>
            <a:xfrm>
              <a:off x="41087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41160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41144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41210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41195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5"/>
            <p:cNvSpPr/>
            <p:nvPr/>
          </p:nvSpPr>
          <p:spPr>
            <a:xfrm>
              <a:off x="4126825" y="1893975"/>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5"/>
            <p:cNvSpPr/>
            <p:nvPr/>
          </p:nvSpPr>
          <p:spPr>
            <a:xfrm>
              <a:off x="41254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41318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5"/>
            <p:cNvSpPr/>
            <p:nvPr/>
          </p:nvSpPr>
          <p:spPr>
            <a:xfrm>
              <a:off x="41304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5"/>
            <p:cNvSpPr/>
            <p:nvPr/>
          </p:nvSpPr>
          <p:spPr>
            <a:xfrm>
              <a:off x="41377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41361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5"/>
            <p:cNvSpPr/>
            <p:nvPr/>
          </p:nvSpPr>
          <p:spPr>
            <a:xfrm>
              <a:off x="41427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41412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5"/>
            <p:cNvSpPr/>
            <p:nvPr/>
          </p:nvSpPr>
          <p:spPr>
            <a:xfrm>
              <a:off x="4147825"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5"/>
            <p:cNvSpPr/>
            <p:nvPr/>
          </p:nvSpPr>
          <p:spPr>
            <a:xfrm>
              <a:off x="414642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5"/>
            <p:cNvSpPr/>
            <p:nvPr/>
          </p:nvSpPr>
          <p:spPr>
            <a:xfrm>
              <a:off x="41535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5"/>
            <p:cNvSpPr/>
            <p:nvPr/>
          </p:nvSpPr>
          <p:spPr>
            <a:xfrm>
              <a:off x="41521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5"/>
            <p:cNvSpPr/>
            <p:nvPr/>
          </p:nvSpPr>
          <p:spPr>
            <a:xfrm>
              <a:off x="4067450" y="1888950"/>
              <a:ext cx="76750" cy="11650"/>
            </a:xfrm>
            <a:custGeom>
              <a:rect b="b" l="l" r="r" t="t"/>
              <a:pathLst>
                <a:path extrusionOk="0" h="466" w="3070">
                  <a:moveTo>
                    <a:pt x="1535" y="1"/>
                  </a:moveTo>
                  <a:cubicBezTo>
                    <a:pt x="695" y="1"/>
                    <a:pt x="0" y="119"/>
                    <a:pt x="0" y="230"/>
                  </a:cubicBezTo>
                  <a:cubicBezTo>
                    <a:pt x="0" y="348"/>
                    <a:pt x="695" y="466"/>
                    <a:pt x="1535" y="466"/>
                  </a:cubicBezTo>
                  <a:cubicBezTo>
                    <a:pt x="2375" y="466"/>
                    <a:pt x="3069" y="348"/>
                    <a:pt x="3069" y="230"/>
                  </a:cubicBezTo>
                  <a:cubicBezTo>
                    <a:pt x="3069" y="119"/>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5"/>
            <p:cNvSpPr/>
            <p:nvPr/>
          </p:nvSpPr>
          <p:spPr>
            <a:xfrm>
              <a:off x="4053725" y="1875250"/>
              <a:ext cx="104175" cy="20325"/>
            </a:xfrm>
            <a:custGeom>
              <a:rect b="b" l="l" r="r" t="t"/>
              <a:pathLst>
                <a:path extrusionOk="0" h="813" w="4167">
                  <a:moveTo>
                    <a:pt x="1" y="0"/>
                  </a:moveTo>
                  <a:lnTo>
                    <a:pt x="1" y="493"/>
                  </a:lnTo>
                  <a:cubicBezTo>
                    <a:pt x="1" y="667"/>
                    <a:pt x="931" y="812"/>
                    <a:pt x="2084" y="812"/>
                  </a:cubicBezTo>
                  <a:cubicBezTo>
                    <a:pt x="3243" y="812"/>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5"/>
            <p:cNvSpPr/>
            <p:nvPr/>
          </p:nvSpPr>
          <p:spPr>
            <a:xfrm>
              <a:off x="4053725" y="1875250"/>
              <a:ext cx="104175" cy="10075"/>
            </a:xfrm>
            <a:custGeom>
              <a:rect b="b" l="l" r="r" t="t"/>
              <a:pathLst>
                <a:path extrusionOk="0" h="403" w="4167">
                  <a:moveTo>
                    <a:pt x="1" y="0"/>
                  </a:moveTo>
                  <a:lnTo>
                    <a:pt x="1" y="83"/>
                  </a:lnTo>
                  <a:cubicBezTo>
                    <a:pt x="174" y="257"/>
                    <a:pt x="1042" y="403"/>
                    <a:pt x="2084" y="403"/>
                  </a:cubicBezTo>
                  <a:cubicBezTo>
                    <a:pt x="3125" y="403"/>
                    <a:pt x="3993" y="257"/>
                    <a:pt x="4167" y="83"/>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5"/>
            <p:cNvSpPr/>
            <p:nvPr/>
          </p:nvSpPr>
          <p:spPr>
            <a:xfrm>
              <a:off x="4053725" y="1866550"/>
              <a:ext cx="104175" cy="16700"/>
            </a:xfrm>
            <a:custGeom>
              <a:rect b="b" l="l" r="r" t="t"/>
              <a:pathLst>
                <a:path extrusionOk="0" h="668" w="4167">
                  <a:moveTo>
                    <a:pt x="2084" y="1"/>
                  </a:moveTo>
                  <a:cubicBezTo>
                    <a:pt x="931" y="1"/>
                    <a:pt x="1" y="147"/>
                    <a:pt x="1" y="348"/>
                  </a:cubicBezTo>
                  <a:cubicBezTo>
                    <a:pt x="1" y="522"/>
                    <a:pt x="931" y="667"/>
                    <a:pt x="2084" y="667"/>
                  </a:cubicBezTo>
                  <a:cubicBezTo>
                    <a:pt x="3243" y="667"/>
                    <a:pt x="4167" y="522"/>
                    <a:pt x="4167" y="348"/>
                  </a:cubicBezTo>
                  <a:cubicBezTo>
                    <a:pt x="4167" y="147"/>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5"/>
            <p:cNvSpPr/>
            <p:nvPr/>
          </p:nvSpPr>
          <p:spPr>
            <a:xfrm>
              <a:off x="4052325" y="1865175"/>
              <a:ext cx="107150" cy="19475"/>
            </a:xfrm>
            <a:custGeom>
              <a:rect b="b" l="l" r="r" t="t"/>
              <a:pathLst>
                <a:path extrusionOk="0" h="779" w="4286">
                  <a:moveTo>
                    <a:pt x="2140" y="111"/>
                  </a:moveTo>
                  <a:cubicBezTo>
                    <a:pt x="2723" y="111"/>
                    <a:pt x="3244" y="139"/>
                    <a:pt x="3619" y="229"/>
                  </a:cubicBezTo>
                  <a:cubicBezTo>
                    <a:pt x="3792" y="257"/>
                    <a:pt x="3966" y="285"/>
                    <a:pt x="4049" y="313"/>
                  </a:cubicBezTo>
                  <a:cubicBezTo>
                    <a:pt x="4112" y="347"/>
                    <a:pt x="4140" y="347"/>
                    <a:pt x="4167" y="375"/>
                  </a:cubicBezTo>
                  <a:lnTo>
                    <a:pt x="4167" y="403"/>
                  </a:lnTo>
                  <a:lnTo>
                    <a:pt x="4140" y="431"/>
                  </a:lnTo>
                  <a:cubicBezTo>
                    <a:pt x="4112" y="459"/>
                    <a:pt x="3994" y="486"/>
                    <a:pt x="3876" y="521"/>
                  </a:cubicBezTo>
                  <a:cubicBezTo>
                    <a:pt x="3529" y="604"/>
                    <a:pt x="2862" y="660"/>
                    <a:pt x="2140" y="660"/>
                  </a:cubicBezTo>
                  <a:cubicBezTo>
                    <a:pt x="1563" y="660"/>
                    <a:pt x="1043" y="632"/>
                    <a:pt x="668" y="577"/>
                  </a:cubicBezTo>
                  <a:cubicBezTo>
                    <a:pt x="494" y="549"/>
                    <a:pt x="348" y="521"/>
                    <a:pt x="230" y="459"/>
                  </a:cubicBezTo>
                  <a:cubicBezTo>
                    <a:pt x="202" y="459"/>
                    <a:pt x="147" y="431"/>
                    <a:pt x="147" y="431"/>
                  </a:cubicBezTo>
                  <a:lnTo>
                    <a:pt x="119" y="403"/>
                  </a:lnTo>
                  <a:cubicBezTo>
                    <a:pt x="119" y="403"/>
                    <a:pt x="119" y="375"/>
                    <a:pt x="147" y="375"/>
                  </a:cubicBezTo>
                  <a:cubicBezTo>
                    <a:pt x="202" y="347"/>
                    <a:pt x="293" y="285"/>
                    <a:pt x="404" y="257"/>
                  </a:cubicBezTo>
                  <a:cubicBezTo>
                    <a:pt x="779" y="174"/>
                    <a:pt x="1418" y="111"/>
                    <a:pt x="2140" y="111"/>
                  </a:cubicBezTo>
                  <a:close/>
                  <a:moveTo>
                    <a:pt x="2140" y="0"/>
                  </a:moveTo>
                  <a:cubicBezTo>
                    <a:pt x="1563" y="0"/>
                    <a:pt x="1043" y="28"/>
                    <a:pt x="668" y="111"/>
                  </a:cubicBezTo>
                  <a:cubicBezTo>
                    <a:pt x="466" y="139"/>
                    <a:pt x="320" y="174"/>
                    <a:pt x="202" y="202"/>
                  </a:cubicBezTo>
                  <a:cubicBezTo>
                    <a:pt x="147" y="229"/>
                    <a:pt x="84" y="257"/>
                    <a:pt x="57" y="285"/>
                  </a:cubicBezTo>
                  <a:cubicBezTo>
                    <a:pt x="57" y="285"/>
                    <a:pt x="29" y="313"/>
                    <a:pt x="29" y="347"/>
                  </a:cubicBezTo>
                  <a:cubicBezTo>
                    <a:pt x="1" y="347"/>
                    <a:pt x="1" y="375"/>
                    <a:pt x="1" y="403"/>
                  </a:cubicBezTo>
                  <a:cubicBezTo>
                    <a:pt x="1" y="431"/>
                    <a:pt x="1" y="431"/>
                    <a:pt x="29" y="459"/>
                  </a:cubicBezTo>
                  <a:cubicBezTo>
                    <a:pt x="29" y="486"/>
                    <a:pt x="57" y="521"/>
                    <a:pt x="119" y="549"/>
                  </a:cubicBezTo>
                  <a:cubicBezTo>
                    <a:pt x="175" y="577"/>
                    <a:pt x="293" y="604"/>
                    <a:pt x="404" y="632"/>
                  </a:cubicBezTo>
                  <a:cubicBezTo>
                    <a:pt x="813" y="722"/>
                    <a:pt x="1418" y="778"/>
                    <a:pt x="2140" y="778"/>
                  </a:cubicBezTo>
                  <a:cubicBezTo>
                    <a:pt x="2723" y="778"/>
                    <a:pt x="3244" y="750"/>
                    <a:pt x="3647" y="695"/>
                  </a:cubicBezTo>
                  <a:cubicBezTo>
                    <a:pt x="3820" y="660"/>
                    <a:pt x="3994" y="632"/>
                    <a:pt x="4077" y="577"/>
                  </a:cubicBezTo>
                  <a:cubicBezTo>
                    <a:pt x="4140" y="549"/>
                    <a:pt x="4195" y="549"/>
                    <a:pt x="4223" y="521"/>
                  </a:cubicBezTo>
                  <a:cubicBezTo>
                    <a:pt x="4251" y="486"/>
                    <a:pt x="4251" y="486"/>
                    <a:pt x="4285" y="459"/>
                  </a:cubicBezTo>
                  <a:lnTo>
                    <a:pt x="4285" y="403"/>
                  </a:lnTo>
                  <a:lnTo>
                    <a:pt x="4285" y="347"/>
                  </a:lnTo>
                  <a:cubicBezTo>
                    <a:pt x="4251" y="285"/>
                    <a:pt x="4223" y="257"/>
                    <a:pt x="4167" y="257"/>
                  </a:cubicBezTo>
                  <a:cubicBezTo>
                    <a:pt x="4112" y="202"/>
                    <a:pt x="3994" y="174"/>
                    <a:pt x="3876" y="139"/>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5"/>
            <p:cNvSpPr/>
            <p:nvPr/>
          </p:nvSpPr>
          <p:spPr>
            <a:xfrm>
              <a:off x="40559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5"/>
            <p:cNvSpPr/>
            <p:nvPr/>
          </p:nvSpPr>
          <p:spPr>
            <a:xfrm>
              <a:off x="40544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5"/>
            <p:cNvSpPr/>
            <p:nvPr/>
          </p:nvSpPr>
          <p:spPr>
            <a:xfrm>
              <a:off x="4061700" y="1873850"/>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5"/>
            <p:cNvSpPr/>
            <p:nvPr/>
          </p:nvSpPr>
          <p:spPr>
            <a:xfrm>
              <a:off x="40603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5"/>
            <p:cNvSpPr/>
            <p:nvPr/>
          </p:nvSpPr>
          <p:spPr>
            <a:xfrm>
              <a:off x="40667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5"/>
            <p:cNvSpPr/>
            <p:nvPr/>
          </p:nvSpPr>
          <p:spPr>
            <a:xfrm>
              <a:off x="40653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5"/>
            <p:cNvSpPr/>
            <p:nvPr/>
          </p:nvSpPr>
          <p:spPr>
            <a:xfrm>
              <a:off x="40726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5"/>
            <p:cNvSpPr/>
            <p:nvPr/>
          </p:nvSpPr>
          <p:spPr>
            <a:xfrm>
              <a:off x="40710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5"/>
            <p:cNvSpPr/>
            <p:nvPr/>
          </p:nvSpPr>
          <p:spPr>
            <a:xfrm>
              <a:off x="40776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5"/>
            <p:cNvSpPr/>
            <p:nvPr/>
          </p:nvSpPr>
          <p:spPr>
            <a:xfrm>
              <a:off x="40761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5"/>
            <p:cNvSpPr/>
            <p:nvPr/>
          </p:nvSpPr>
          <p:spPr>
            <a:xfrm>
              <a:off x="4083400" y="1873850"/>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5"/>
            <p:cNvSpPr/>
            <p:nvPr/>
          </p:nvSpPr>
          <p:spPr>
            <a:xfrm>
              <a:off x="40820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5"/>
            <p:cNvSpPr/>
            <p:nvPr/>
          </p:nvSpPr>
          <p:spPr>
            <a:xfrm>
              <a:off x="40884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5"/>
            <p:cNvSpPr/>
            <p:nvPr/>
          </p:nvSpPr>
          <p:spPr>
            <a:xfrm>
              <a:off x="40870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5"/>
            <p:cNvSpPr/>
            <p:nvPr/>
          </p:nvSpPr>
          <p:spPr>
            <a:xfrm>
              <a:off x="40943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5"/>
            <p:cNvSpPr/>
            <p:nvPr/>
          </p:nvSpPr>
          <p:spPr>
            <a:xfrm>
              <a:off x="40927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5"/>
            <p:cNvSpPr/>
            <p:nvPr/>
          </p:nvSpPr>
          <p:spPr>
            <a:xfrm>
              <a:off x="40993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5"/>
            <p:cNvSpPr/>
            <p:nvPr/>
          </p:nvSpPr>
          <p:spPr>
            <a:xfrm>
              <a:off x="40978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5"/>
            <p:cNvSpPr/>
            <p:nvPr/>
          </p:nvSpPr>
          <p:spPr>
            <a:xfrm>
              <a:off x="4105100" y="1873850"/>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5"/>
            <p:cNvSpPr/>
            <p:nvPr/>
          </p:nvSpPr>
          <p:spPr>
            <a:xfrm>
              <a:off x="41037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5"/>
            <p:cNvSpPr/>
            <p:nvPr/>
          </p:nvSpPr>
          <p:spPr>
            <a:xfrm>
              <a:off x="41101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a:off x="41087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a:off x="41160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a:off x="41144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5"/>
            <p:cNvSpPr/>
            <p:nvPr/>
          </p:nvSpPr>
          <p:spPr>
            <a:xfrm>
              <a:off x="41210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5"/>
            <p:cNvSpPr/>
            <p:nvPr/>
          </p:nvSpPr>
          <p:spPr>
            <a:xfrm>
              <a:off x="41195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5"/>
            <p:cNvSpPr/>
            <p:nvPr/>
          </p:nvSpPr>
          <p:spPr>
            <a:xfrm>
              <a:off x="4126825" y="1873850"/>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5"/>
            <p:cNvSpPr/>
            <p:nvPr/>
          </p:nvSpPr>
          <p:spPr>
            <a:xfrm>
              <a:off x="41254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5"/>
            <p:cNvSpPr/>
            <p:nvPr/>
          </p:nvSpPr>
          <p:spPr>
            <a:xfrm>
              <a:off x="41318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5"/>
            <p:cNvSpPr/>
            <p:nvPr/>
          </p:nvSpPr>
          <p:spPr>
            <a:xfrm>
              <a:off x="41304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5"/>
            <p:cNvSpPr/>
            <p:nvPr/>
          </p:nvSpPr>
          <p:spPr>
            <a:xfrm>
              <a:off x="41377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5"/>
            <p:cNvSpPr/>
            <p:nvPr/>
          </p:nvSpPr>
          <p:spPr>
            <a:xfrm>
              <a:off x="41361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5"/>
            <p:cNvSpPr/>
            <p:nvPr/>
          </p:nvSpPr>
          <p:spPr>
            <a:xfrm>
              <a:off x="41427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5"/>
            <p:cNvSpPr/>
            <p:nvPr/>
          </p:nvSpPr>
          <p:spPr>
            <a:xfrm>
              <a:off x="41412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5"/>
            <p:cNvSpPr/>
            <p:nvPr/>
          </p:nvSpPr>
          <p:spPr>
            <a:xfrm>
              <a:off x="4147825"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5"/>
            <p:cNvSpPr/>
            <p:nvPr/>
          </p:nvSpPr>
          <p:spPr>
            <a:xfrm>
              <a:off x="414642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5"/>
            <p:cNvSpPr/>
            <p:nvPr/>
          </p:nvSpPr>
          <p:spPr>
            <a:xfrm>
              <a:off x="41535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5"/>
            <p:cNvSpPr/>
            <p:nvPr/>
          </p:nvSpPr>
          <p:spPr>
            <a:xfrm>
              <a:off x="41521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5"/>
            <p:cNvSpPr/>
            <p:nvPr/>
          </p:nvSpPr>
          <p:spPr>
            <a:xfrm>
              <a:off x="4067450" y="1869500"/>
              <a:ext cx="76750" cy="11500"/>
            </a:xfrm>
            <a:custGeom>
              <a:rect b="b" l="l" r="r" t="t"/>
              <a:pathLst>
                <a:path extrusionOk="0" h="460" w="3070">
                  <a:moveTo>
                    <a:pt x="1535" y="1"/>
                  </a:moveTo>
                  <a:cubicBezTo>
                    <a:pt x="695" y="1"/>
                    <a:pt x="0" y="84"/>
                    <a:pt x="0" y="230"/>
                  </a:cubicBezTo>
                  <a:cubicBezTo>
                    <a:pt x="0" y="348"/>
                    <a:pt x="695" y="459"/>
                    <a:pt x="1535" y="459"/>
                  </a:cubicBezTo>
                  <a:cubicBezTo>
                    <a:pt x="2375" y="459"/>
                    <a:pt x="3069" y="348"/>
                    <a:pt x="3069" y="230"/>
                  </a:cubicBezTo>
                  <a:cubicBezTo>
                    <a:pt x="3069" y="84"/>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5"/>
            <p:cNvSpPr/>
            <p:nvPr/>
          </p:nvSpPr>
          <p:spPr>
            <a:xfrm>
              <a:off x="4212225" y="2012725"/>
              <a:ext cx="130225" cy="31100"/>
            </a:xfrm>
            <a:custGeom>
              <a:rect b="b" l="l" r="r" t="t"/>
              <a:pathLst>
                <a:path extrusionOk="0" h="1244" w="5209">
                  <a:moveTo>
                    <a:pt x="2605" y="1"/>
                  </a:moveTo>
                  <a:cubicBezTo>
                    <a:pt x="1153" y="1"/>
                    <a:pt x="1" y="285"/>
                    <a:pt x="1" y="633"/>
                  </a:cubicBezTo>
                  <a:cubicBezTo>
                    <a:pt x="1" y="980"/>
                    <a:pt x="1153" y="1244"/>
                    <a:pt x="2605" y="1244"/>
                  </a:cubicBezTo>
                  <a:cubicBezTo>
                    <a:pt x="4049" y="1244"/>
                    <a:pt x="5209" y="980"/>
                    <a:pt x="5209" y="633"/>
                  </a:cubicBezTo>
                  <a:cubicBezTo>
                    <a:pt x="5209" y="285"/>
                    <a:pt x="4049"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5"/>
            <p:cNvSpPr/>
            <p:nvPr/>
          </p:nvSpPr>
          <p:spPr>
            <a:xfrm>
              <a:off x="4225250" y="2012725"/>
              <a:ext cx="104175" cy="20875"/>
            </a:xfrm>
            <a:custGeom>
              <a:rect b="b" l="l" r="r" t="t"/>
              <a:pathLst>
                <a:path extrusionOk="0" h="835" w="4167">
                  <a:moveTo>
                    <a:pt x="0" y="1"/>
                  </a:moveTo>
                  <a:lnTo>
                    <a:pt x="0" y="487"/>
                  </a:lnTo>
                  <a:cubicBezTo>
                    <a:pt x="0" y="695"/>
                    <a:pt x="924" y="834"/>
                    <a:pt x="2084" y="834"/>
                  </a:cubicBezTo>
                  <a:cubicBezTo>
                    <a:pt x="3236" y="834"/>
                    <a:pt x="4167" y="695"/>
                    <a:pt x="4167" y="487"/>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5"/>
            <p:cNvSpPr/>
            <p:nvPr/>
          </p:nvSpPr>
          <p:spPr>
            <a:xfrm>
              <a:off x="4225250" y="2012725"/>
              <a:ext cx="104175" cy="10800"/>
            </a:xfrm>
            <a:custGeom>
              <a:rect b="b" l="l" r="r" t="t"/>
              <a:pathLst>
                <a:path extrusionOk="0" h="432" w="4167">
                  <a:moveTo>
                    <a:pt x="0" y="1"/>
                  </a:moveTo>
                  <a:lnTo>
                    <a:pt x="0" y="112"/>
                  </a:lnTo>
                  <a:cubicBezTo>
                    <a:pt x="174" y="285"/>
                    <a:pt x="1042" y="431"/>
                    <a:pt x="2084" y="431"/>
                  </a:cubicBezTo>
                  <a:cubicBezTo>
                    <a:pt x="3125" y="431"/>
                    <a:pt x="3993"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5"/>
            <p:cNvSpPr/>
            <p:nvPr/>
          </p:nvSpPr>
          <p:spPr>
            <a:xfrm>
              <a:off x="4225250" y="2004750"/>
              <a:ext cx="104175" cy="16675"/>
            </a:xfrm>
            <a:custGeom>
              <a:rect b="b" l="l" r="r" t="t"/>
              <a:pathLst>
                <a:path extrusionOk="0" h="667" w="4167">
                  <a:moveTo>
                    <a:pt x="2084" y="0"/>
                  </a:moveTo>
                  <a:cubicBezTo>
                    <a:pt x="924" y="0"/>
                    <a:pt x="0" y="146"/>
                    <a:pt x="0" y="320"/>
                  </a:cubicBezTo>
                  <a:cubicBezTo>
                    <a:pt x="0" y="521"/>
                    <a:pt x="924" y="667"/>
                    <a:pt x="2084" y="667"/>
                  </a:cubicBezTo>
                  <a:cubicBezTo>
                    <a:pt x="3236" y="667"/>
                    <a:pt x="4167" y="521"/>
                    <a:pt x="4167" y="320"/>
                  </a:cubicBezTo>
                  <a:cubicBezTo>
                    <a:pt x="4167" y="146"/>
                    <a:pt x="3236"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5"/>
            <p:cNvSpPr/>
            <p:nvPr/>
          </p:nvSpPr>
          <p:spPr>
            <a:xfrm>
              <a:off x="4223675" y="2003175"/>
              <a:ext cx="107150" cy="19650"/>
            </a:xfrm>
            <a:custGeom>
              <a:rect b="b" l="l" r="r" t="t"/>
              <a:pathLst>
                <a:path extrusionOk="0" h="786" w="4286">
                  <a:moveTo>
                    <a:pt x="2147" y="119"/>
                  </a:moveTo>
                  <a:cubicBezTo>
                    <a:pt x="2723" y="119"/>
                    <a:pt x="3244" y="147"/>
                    <a:pt x="3619" y="209"/>
                  </a:cubicBezTo>
                  <a:cubicBezTo>
                    <a:pt x="3792" y="237"/>
                    <a:pt x="3938" y="265"/>
                    <a:pt x="4056" y="320"/>
                  </a:cubicBezTo>
                  <a:cubicBezTo>
                    <a:pt x="4084" y="320"/>
                    <a:pt x="4140" y="348"/>
                    <a:pt x="4140" y="383"/>
                  </a:cubicBezTo>
                  <a:lnTo>
                    <a:pt x="4167" y="383"/>
                  </a:lnTo>
                  <a:cubicBezTo>
                    <a:pt x="4167" y="383"/>
                    <a:pt x="4167" y="411"/>
                    <a:pt x="4140" y="438"/>
                  </a:cubicBezTo>
                  <a:cubicBezTo>
                    <a:pt x="4084" y="466"/>
                    <a:pt x="3994" y="494"/>
                    <a:pt x="3883" y="522"/>
                  </a:cubicBezTo>
                  <a:cubicBezTo>
                    <a:pt x="3508" y="612"/>
                    <a:pt x="2869" y="667"/>
                    <a:pt x="2147" y="667"/>
                  </a:cubicBezTo>
                  <a:cubicBezTo>
                    <a:pt x="1563" y="667"/>
                    <a:pt x="1042" y="640"/>
                    <a:pt x="667" y="584"/>
                  </a:cubicBezTo>
                  <a:cubicBezTo>
                    <a:pt x="494" y="556"/>
                    <a:pt x="320" y="494"/>
                    <a:pt x="237" y="466"/>
                  </a:cubicBezTo>
                  <a:cubicBezTo>
                    <a:pt x="174" y="438"/>
                    <a:pt x="147" y="438"/>
                    <a:pt x="119" y="411"/>
                  </a:cubicBezTo>
                  <a:lnTo>
                    <a:pt x="119" y="383"/>
                  </a:lnTo>
                  <a:lnTo>
                    <a:pt x="147" y="348"/>
                  </a:lnTo>
                  <a:cubicBezTo>
                    <a:pt x="209" y="320"/>
                    <a:pt x="292" y="292"/>
                    <a:pt x="411" y="265"/>
                  </a:cubicBezTo>
                  <a:cubicBezTo>
                    <a:pt x="758" y="174"/>
                    <a:pt x="1424" y="119"/>
                    <a:pt x="2147" y="119"/>
                  </a:cubicBezTo>
                  <a:close/>
                  <a:moveTo>
                    <a:pt x="2147" y="1"/>
                  </a:moveTo>
                  <a:cubicBezTo>
                    <a:pt x="1563" y="1"/>
                    <a:pt x="1042" y="36"/>
                    <a:pt x="667" y="91"/>
                  </a:cubicBezTo>
                  <a:cubicBezTo>
                    <a:pt x="466" y="119"/>
                    <a:pt x="320" y="174"/>
                    <a:pt x="209" y="209"/>
                  </a:cubicBezTo>
                  <a:cubicBezTo>
                    <a:pt x="147" y="237"/>
                    <a:pt x="91" y="265"/>
                    <a:pt x="63" y="265"/>
                  </a:cubicBezTo>
                  <a:lnTo>
                    <a:pt x="1" y="320"/>
                  </a:lnTo>
                  <a:lnTo>
                    <a:pt x="1" y="383"/>
                  </a:lnTo>
                  <a:lnTo>
                    <a:pt x="1" y="466"/>
                  </a:lnTo>
                  <a:cubicBezTo>
                    <a:pt x="36" y="494"/>
                    <a:pt x="63" y="522"/>
                    <a:pt x="119" y="522"/>
                  </a:cubicBezTo>
                  <a:cubicBezTo>
                    <a:pt x="174" y="584"/>
                    <a:pt x="292" y="612"/>
                    <a:pt x="411" y="640"/>
                  </a:cubicBezTo>
                  <a:cubicBezTo>
                    <a:pt x="785" y="730"/>
                    <a:pt x="1424" y="785"/>
                    <a:pt x="2147" y="785"/>
                  </a:cubicBezTo>
                  <a:cubicBezTo>
                    <a:pt x="2723" y="785"/>
                    <a:pt x="3244" y="758"/>
                    <a:pt x="3619" y="695"/>
                  </a:cubicBezTo>
                  <a:cubicBezTo>
                    <a:pt x="3820" y="640"/>
                    <a:pt x="3966" y="612"/>
                    <a:pt x="4084" y="584"/>
                  </a:cubicBezTo>
                  <a:cubicBezTo>
                    <a:pt x="4140" y="556"/>
                    <a:pt x="4202" y="522"/>
                    <a:pt x="4230" y="494"/>
                  </a:cubicBezTo>
                  <a:cubicBezTo>
                    <a:pt x="4258" y="494"/>
                    <a:pt x="4258" y="466"/>
                    <a:pt x="4258" y="466"/>
                  </a:cubicBezTo>
                  <a:cubicBezTo>
                    <a:pt x="4285" y="438"/>
                    <a:pt x="4285" y="411"/>
                    <a:pt x="4285" y="383"/>
                  </a:cubicBezTo>
                  <a:cubicBezTo>
                    <a:pt x="4285" y="383"/>
                    <a:pt x="4285" y="348"/>
                    <a:pt x="4258" y="320"/>
                  </a:cubicBezTo>
                  <a:cubicBezTo>
                    <a:pt x="4258" y="292"/>
                    <a:pt x="4230" y="265"/>
                    <a:pt x="4167" y="237"/>
                  </a:cubicBezTo>
                  <a:cubicBezTo>
                    <a:pt x="4112" y="209"/>
                    <a:pt x="3994" y="174"/>
                    <a:pt x="3883" y="147"/>
                  </a:cubicBezTo>
                  <a:cubicBezTo>
                    <a:pt x="3473" y="63"/>
                    <a:pt x="2869" y="1"/>
                    <a:pt x="2147"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5"/>
            <p:cNvSpPr/>
            <p:nvPr/>
          </p:nvSpPr>
          <p:spPr>
            <a:xfrm>
              <a:off x="42273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a:off x="42259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42332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42316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42382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a:off x="42367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5"/>
            <p:cNvSpPr/>
            <p:nvPr/>
          </p:nvSpPr>
          <p:spPr>
            <a:xfrm>
              <a:off x="42440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
            <p:cNvSpPr/>
            <p:nvPr/>
          </p:nvSpPr>
          <p:spPr>
            <a:xfrm>
              <a:off x="42426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5"/>
            <p:cNvSpPr/>
            <p:nvPr/>
          </p:nvSpPr>
          <p:spPr>
            <a:xfrm>
              <a:off x="42490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5"/>
            <p:cNvSpPr/>
            <p:nvPr/>
          </p:nvSpPr>
          <p:spPr>
            <a:xfrm>
              <a:off x="42476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a:off x="42549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5"/>
            <p:cNvSpPr/>
            <p:nvPr/>
          </p:nvSpPr>
          <p:spPr>
            <a:xfrm>
              <a:off x="42533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42599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42584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42657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42643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42707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42693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42757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42743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42816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42801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42867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42853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42924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42910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42974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42960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43033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43018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43084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43070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43141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43127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43191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a:off x="43177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4325075"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43235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4238950" y="2006825"/>
              <a:ext cx="76775" cy="11650"/>
            </a:xfrm>
            <a:custGeom>
              <a:rect b="b" l="l" r="r" t="t"/>
              <a:pathLst>
                <a:path extrusionOk="0" h="466" w="3071">
                  <a:moveTo>
                    <a:pt x="1536" y="1"/>
                  </a:moveTo>
                  <a:cubicBezTo>
                    <a:pt x="695" y="1"/>
                    <a:pt x="1" y="119"/>
                    <a:pt x="1" y="237"/>
                  </a:cubicBezTo>
                  <a:cubicBezTo>
                    <a:pt x="1" y="376"/>
                    <a:pt x="695" y="466"/>
                    <a:pt x="1536" y="466"/>
                  </a:cubicBezTo>
                  <a:cubicBezTo>
                    <a:pt x="2376" y="466"/>
                    <a:pt x="3070" y="376"/>
                    <a:pt x="3070" y="237"/>
                  </a:cubicBezTo>
                  <a:cubicBezTo>
                    <a:pt x="3070" y="119"/>
                    <a:pt x="2376" y="1"/>
                    <a:pt x="1536"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4225250" y="1993125"/>
              <a:ext cx="104175" cy="21025"/>
            </a:xfrm>
            <a:custGeom>
              <a:rect b="b" l="l" r="r" t="t"/>
              <a:pathLst>
                <a:path extrusionOk="0" h="841" w="4167">
                  <a:moveTo>
                    <a:pt x="0" y="0"/>
                  </a:moveTo>
                  <a:lnTo>
                    <a:pt x="0" y="493"/>
                  </a:lnTo>
                  <a:cubicBezTo>
                    <a:pt x="0" y="667"/>
                    <a:pt x="924" y="840"/>
                    <a:pt x="2084" y="840"/>
                  </a:cubicBezTo>
                  <a:cubicBezTo>
                    <a:pt x="3236" y="840"/>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a:off x="4225250" y="1993125"/>
              <a:ext cx="104175" cy="10075"/>
            </a:xfrm>
            <a:custGeom>
              <a:rect b="b" l="l" r="r" t="t"/>
              <a:pathLst>
                <a:path extrusionOk="0" h="403" w="4167">
                  <a:moveTo>
                    <a:pt x="0" y="0"/>
                  </a:moveTo>
                  <a:lnTo>
                    <a:pt x="0" y="118"/>
                  </a:lnTo>
                  <a:cubicBezTo>
                    <a:pt x="174" y="292"/>
                    <a:pt x="1042" y="403"/>
                    <a:pt x="2084" y="403"/>
                  </a:cubicBezTo>
                  <a:cubicBezTo>
                    <a:pt x="3125" y="403"/>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4225250" y="1985125"/>
              <a:ext cx="104175" cy="16700"/>
            </a:xfrm>
            <a:custGeom>
              <a:rect b="b" l="l" r="r" t="t"/>
              <a:pathLst>
                <a:path extrusionOk="0" h="668" w="4167">
                  <a:moveTo>
                    <a:pt x="2084" y="1"/>
                  </a:moveTo>
                  <a:cubicBezTo>
                    <a:pt x="924" y="1"/>
                    <a:pt x="0" y="146"/>
                    <a:pt x="0" y="320"/>
                  </a:cubicBezTo>
                  <a:cubicBezTo>
                    <a:pt x="0" y="521"/>
                    <a:pt x="924" y="667"/>
                    <a:pt x="2084" y="667"/>
                  </a:cubicBezTo>
                  <a:cubicBezTo>
                    <a:pt x="3236" y="667"/>
                    <a:pt x="4167" y="521"/>
                    <a:pt x="4167" y="320"/>
                  </a:cubicBezTo>
                  <a:cubicBezTo>
                    <a:pt x="4167" y="146"/>
                    <a:pt x="3236"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4223675" y="1983750"/>
              <a:ext cx="107150" cy="19450"/>
            </a:xfrm>
            <a:custGeom>
              <a:rect b="b" l="l" r="r" t="t"/>
              <a:pathLst>
                <a:path extrusionOk="0" h="778" w="4286">
                  <a:moveTo>
                    <a:pt x="2147" y="118"/>
                  </a:moveTo>
                  <a:cubicBezTo>
                    <a:pt x="2723" y="118"/>
                    <a:pt x="3244" y="146"/>
                    <a:pt x="3619" y="201"/>
                  </a:cubicBezTo>
                  <a:cubicBezTo>
                    <a:pt x="3792" y="229"/>
                    <a:pt x="3938" y="257"/>
                    <a:pt x="4056" y="292"/>
                  </a:cubicBezTo>
                  <a:cubicBezTo>
                    <a:pt x="4084" y="320"/>
                    <a:pt x="4140" y="347"/>
                    <a:pt x="4140" y="347"/>
                  </a:cubicBezTo>
                  <a:lnTo>
                    <a:pt x="4167" y="375"/>
                  </a:lnTo>
                  <a:cubicBezTo>
                    <a:pt x="4167" y="375"/>
                    <a:pt x="4167" y="403"/>
                    <a:pt x="4140" y="403"/>
                  </a:cubicBezTo>
                  <a:cubicBezTo>
                    <a:pt x="4084" y="431"/>
                    <a:pt x="3994" y="493"/>
                    <a:pt x="3883" y="521"/>
                  </a:cubicBezTo>
                  <a:cubicBezTo>
                    <a:pt x="3508" y="604"/>
                    <a:pt x="2869" y="667"/>
                    <a:pt x="2147" y="667"/>
                  </a:cubicBezTo>
                  <a:cubicBezTo>
                    <a:pt x="1563" y="667"/>
                    <a:pt x="1042" y="604"/>
                    <a:pt x="667" y="549"/>
                  </a:cubicBezTo>
                  <a:cubicBezTo>
                    <a:pt x="494" y="521"/>
                    <a:pt x="320" y="493"/>
                    <a:pt x="237" y="465"/>
                  </a:cubicBezTo>
                  <a:cubicBezTo>
                    <a:pt x="174" y="431"/>
                    <a:pt x="147" y="403"/>
                    <a:pt x="119" y="403"/>
                  </a:cubicBezTo>
                  <a:lnTo>
                    <a:pt x="119" y="375"/>
                  </a:lnTo>
                  <a:lnTo>
                    <a:pt x="147" y="347"/>
                  </a:lnTo>
                  <a:cubicBezTo>
                    <a:pt x="209" y="320"/>
                    <a:pt x="292" y="292"/>
                    <a:pt x="411" y="257"/>
                  </a:cubicBezTo>
                  <a:cubicBezTo>
                    <a:pt x="758" y="174"/>
                    <a:pt x="1424" y="118"/>
                    <a:pt x="2147" y="118"/>
                  </a:cubicBezTo>
                  <a:close/>
                  <a:moveTo>
                    <a:pt x="2147" y="0"/>
                  </a:moveTo>
                  <a:cubicBezTo>
                    <a:pt x="1563" y="0"/>
                    <a:pt x="1042" y="28"/>
                    <a:pt x="667" y="83"/>
                  </a:cubicBezTo>
                  <a:cubicBezTo>
                    <a:pt x="466" y="118"/>
                    <a:pt x="320" y="146"/>
                    <a:pt x="209" y="201"/>
                  </a:cubicBezTo>
                  <a:cubicBezTo>
                    <a:pt x="147" y="229"/>
                    <a:pt x="91" y="229"/>
                    <a:pt x="63" y="257"/>
                  </a:cubicBezTo>
                  <a:lnTo>
                    <a:pt x="1" y="320"/>
                  </a:lnTo>
                  <a:lnTo>
                    <a:pt x="1" y="375"/>
                  </a:lnTo>
                  <a:lnTo>
                    <a:pt x="1" y="431"/>
                  </a:lnTo>
                  <a:cubicBezTo>
                    <a:pt x="36" y="493"/>
                    <a:pt x="63" y="493"/>
                    <a:pt x="119" y="521"/>
                  </a:cubicBezTo>
                  <a:cubicBezTo>
                    <a:pt x="174" y="576"/>
                    <a:pt x="292" y="604"/>
                    <a:pt x="411" y="639"/>
                  </a:cubicBezTo>
                  <a:cubicBezTo>
                    <a:pt x="785" y="722"/>
                    <a:pt x="1424" y="778"/>
                    <a:pt x="2147" y="778"/>
                  </a:cubicBezTo>
                  <a:cubicBezTo>
                    <a:pt x="2723" y="778"/>
                    <a:pt x="3244" y="722"/>
                    <a:pt x="3619" y="667"/>
                  </a:cubicBezTo>
                  <a:cubicBezTo>
                    <a:pt x="3820" y="639"/>
                    <a:pt x="3966" y="604"/>
                    <a:pt x="4084" y="576"/>
                  </a:cubicBezTo>
                  <a:cubicBezTo>
                    <a:pt x="4140" y="549"/>
                    <a:pt x="4202" y="521"/>
                    <a:pt x="4230" y="493"/>
                  </a:cubicBezTo>
                  <a:cubicBezTo>
                    <a:pt x="4258" y="493"/>
                    <a:pt x="4258" y="465"/>
                    <a:pt x="4258" y="431"/>
                  </a:cubicBezTo>
                  <a:cubicBezTo>
                    <a:pt x="4285" y="431"/>
                    <a:pt x="4285" y="403"/>
                    <a:pt x="4285" y="375"/>
                  </a:cubicBezTo>
                  <a:cubicBezTo>
                    <a:pt x="4285" y="347"/>
                    <a:pt x="4285" y="347"/>
                    <a:pt x="4258" y="320"/>
                  </a:cubicBezTo>
                  <a:cubicBezTo>
                    <a:pt x="4258" y="292"/>
                    <a:pt x="4230" y="257"/>
                    <a:pt x="4167" y="229"/>
                  </a:cubicBezTo>
                  <a:cubicBezTo>
                    <a:pt x="4112" y="201"/>
                    <a:pt x="3994" y="174"/>
                    <a:pt x="3883" y="146"/>
                  </a:cubicBezTo>
                  <a:cubicBezTo>
                    <a:pt x="3473" y="56"/>
                    <a:pt x="2869" y="0"/>
                    <a:pt x="2147"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42273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42259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42332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42316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a:off x="42382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
            <p:cNvSpPr/>
            <p:nvPr/>
          </p:nvSpPr>
          <p:spPr>
            <a:xfrm>
              <a:off x="42367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42440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42426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42490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42476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42549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42533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42599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42584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42657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42643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42707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42693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42757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42743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42816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42801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42867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42853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42924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5"/>
            <p:cNvSpPr/>
            <p:nvPr/>
          </p:nvSpPr>
          <p:spPr>
            <a:xfrm>
              <a:off x="42910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5"/>
            <p:cNvSpPr/>
            <p:nvPr/>
          </p:nvSpPr>
          <p:spPr>
            <a:xfrm>
              <a:off x="42974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5"/>
            <p:cNvSpPr/>
            <p:nvPr/>
          </p:nvSpPr>
          <p:spPr>
            <a:xfrm>
              <a:off x="42960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5"/>
            <p:cNvSpPr/>
            <p:nvPr/>
          </p:nvSpPr>
          <p:spPr>
            <a:xfrm>
              <a:off x="43033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5"/>
            <p:cNvSpPr/>
            <p:nvPr/>
          </p:nvSpPr>
          <p:spPr>
            <a:xfrm>
              <a:off x="43018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5"/>
            <p:cNvSpPr/>
            <p:nvPr/>
          </p:nvSpPr>
          <p:spPr>
            <a:xfrm>
              <a:off x="43084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5"/>
            <p:cNvSpPr/>
            <p:nvPr/>
          </p:nvSpPr>
          <p:spPr>
            <a:xfrm>
              <a:off x="43070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5"/>
            <p:cNvSpPr/>
            <p:nvPr/>
          </p:nvSpPr>
          <p:spPr>
            <a:xfrm>
              <a:off x="43141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5"/>
            <p:cNvSpPr/>
            <p:nvPr/>
          </p:nvSpPr>
          <p:spPr>
            <a:xfrm>
              <a:off x="43127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5"/>
            <p:cNvSpPr/>
            <p:nvPr/>
          </p:nvSpPr>
          <p:spPr>
            <a:xfrm>
              <a:off x="43191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5"/>
            <p:cNvSpPr/>
            <p:nvPr/>
          </p:nvSpPr>
          <p:spPr>
            <a:xfrm>
              <a:off x="43177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5"/>
            <p:cNvSpPr/>
            <p:nvPr/>
          </p:nvSpPr>
          <p:spPr>
            <a:xfrm>
              <a:off x="4325075"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5"/>
            <p:cNvSpPr/>
            <p:nvPr/>
          </p:nvSpPr>
          <p:spPr>
            <a:xfrm>
              <a:off x="43235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5"/>
            <p:cNvSpPr/>
            <p:nvPr/>
          </p:nvSpPr>
          <p:spPr>
            <a:xfrm>
              <a:off x="4238950" y="1987375"/>
              <a:ext cx="76775" cy="11500"/>
            </a:xfrm>
            <a:custGeom>
              <a:rect b="b" l="l" r="r" t="t"/>
              <a:pathLst>
                <a:path extrusionOk="0" h="460" w="3071">
                  <a:moveTo>
                    <a:pt x="1536" y="1"/>
                  </a:moveTo>
                  <a:cubicBezTo>
                    <a:pt x="695" y="1"/>
                    <a:pt x="1" y="112"/>
                    <a:pt x="1" y="230"/>
                  </a:cubicBezTo>
                  <a:cubicBezTo>
                    <a:pt x="1" y="376"/>
                    <a:pt x="695" y="459"/>
                    <a:pt x="1536" y="459"/>
                  </a:cubicBezTo>
                  <a:cubicBezTo>
                    <a:pt x="2376" y="459"/>
                    <a:pt x="3070" y="376"/>
                    <a:pt x="3070" y="230"/>
                  </a:cubicBezTo>
                  <a:cubicBezTo>
                    <a:pt x="3070" y="112"/>
                    <a:pt x="2376" y="1"/>
                    <a:pt x="1536"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5"/>
            <p:cNvSpPr/>
            <p:nvPr/>
          </p:nvSpPr>
          <p:spPr>
            <a:xfrm>
              <a:off x="4225250" y="1973675"/>
              <a:ext cx="104175" cy="20150"/>
            </a:xfrm>
            <a:custGeom>
              <a:rect b="b" l="l" r="r" t="t"/>
              <a:pathLst>
                <a:path extrusionOk="0" h="806" w="4167">
                  <a:moveTo>
                    <a:pt x="0" y="0"/>
                  </a:moveTo>
                  <a:lnTo>
                    <a:pt x="0" y="486"/>
                  </a:lnTo>
                  <a:cubicBezTo>
                    <a:pt x="0" y="660"/>
                    <a:pt x="924" y="806"/>
                    <a:pt x="2084" y="806"/>
                  </a:cubicBezTo>
                  <a:cubicBezTo>
                    <a:pt x="3236" y="806"/>
                    <a:pt x="4167" y="660"/>
                    <a:pt x="4167" y="486"/>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p:nvPr/>
          </p:nvSpPr>
          <p:spPr>
            <a:xfrm>
              <a:off x="4225250" y="1973675"/>
              <a:ext cx="104175" cy="10100"/>
            </a:xfrm>
            <a:custGeom>
              <a:rect b="b" l="l" r="r" t="t"/>
              <a:pathLst>
                <a:path extrusionOk="0" h="404" w="4167">
                  <a:moveTo>
                    <a:pt x="0" y="0"/>
                  </a:moveTo>
                  <a:lnTo>
                    <a:pt x="0" y="84"/>
                  </a:lnTo>
                  <a:cubicBezTo>
                    <a:pt x="174" y="285"/>
                    <a:pt x="1042" y="403"/>
                    <a:pt x="2084" y="403"/>
                  </a:cubicBezTo>
                  <a:cubicBezTo>
                    <a:pt x="3125" y="403"/>
                    <a:pt x="3993" y="285"/>
                    <a:pt x="4167" y="84"/>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5"/>
            <p:cNvSpPr/>
            <p:nvPr/>
          </p:nvSpPr>
          <p:spPr>
            <a:xfrm>
              <a:off x="4225250" y="1965000"/>
              <a:ext cx="104175" cy="17375"/>
            </a:xfrm>
            <a:custGeom>
              <a:rect b="b" l="l" r="r" t="t"/>
              <a:pathLst>
                <a:path extrusionOk="0" h="695" w="4167">
                  <a:moveTo>
                    <a:pt x="2084" y="0"/>
                  </a:moveTo>
                  <a:cubicBezTo>
                    <a:pt x="924" y="0"/>
                    <a:pt x="0" y="174"/>
                    <a:pt x="0" y="347"/>
                  </a:cubicBezTo>
                  <a:cubicBezTo>
                    <a:pt x="0" y="521"/>
                    <a:pt x="924" y="695"/>
                    <a:pt x="2084" y="695"/>
                  </a:cubicBezTo>
                  <a:cubicBezTo>
                    <a:pt x="3236" y="695"/>
                    <a:pt x="4167" y="521"/>
                    <a:pt x="4167" y="347"/>
                  </a:cubicBezTo>
                  <a:cubicBezTo>
                    <a:pt x="4167" y="174"/>
                    <a:pt x="3236"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5"/>
            <p:cNvSpPr/>
            <p:nvPr/>
          </p:nvSpPr>
          <p:spPr>
            <a:xfrm>
              <a:off x="4223675" y="1963425"/>
              <a:ext cx="107150" cy="20350"/>
            </a:xfrm>
            <a:custGeom>
              <a:rect b="b" l="l" r="r" t="t"/>
              <a:pathLst>
                <a:path extrusionOk="0" h="814" w="4286">
                  <a:moveTo>
                    <a:pt x="2147" y="119"/>
                  </a:moveTo>
                  <a:cubicBezTo>
                    <a:pt x="2723" y="119"/>
                    <a:pt x="3244" y="174"/>
                    <a:pt x="3619" y="237"/>
                  </a:cubicBezTo>
                  <a:cubicBezTo>
                    <a:pt x="3792" y="264"/>
                    <a:pt x="3938" y="292"/>
                    <a:pt x="4056" y="320"/>
                  </a:cubicBezTo>
                  <a:cubicBezTo>
                    <a:pt x="4084" y="348"/>
                    <a:pt x="4140" y="376"/>
                    <a:pt x="4140" y="376"/>
                  </a:cubicBezTo>
                  <a:lnTo>
                    <a:pt x="4167" y="410"/>
                  </a:lnTo>
                  <a:lnTo>
                    <a:pt x="4140" y="438"/>
                  </a:lnTo>
                  <a:cubicBezTo>
                    <a:pt x="4084" y="466"/>
                    <a:pt x="3994" y="494"/>
                    <a:pt x="3883" y="521"/>
                  </a:cubicBezTo>
                  <a:cubicBezTo>
                    <a:pt x="3508" y="612"/>
                    <a:pt x="2869" y="695"/>
                    <a:pt x="2147" y="695"/>
                  </a:cubicBezTo>
                  <a:cubicBezTo>
                    <a:pt x="1563" y="695"/>
                    <a:pt x="1042" y="639"/>
                    <a:pt x="667" y="584"/>
                  </a:cubicBezTo>
                  <a:cubicBezTo>
                    <a:pt x="494" y="549"/>
                    <a:pt x="320" y="521"/>
                    <a:pt x="237" y="494"/>
                  </a:cubicBezTo>
                  <a:cubicBezTo>
                    <a:pt x="174" y="466"/>
                    <a:pt x="147" y="438"/>
                    <a:pt x="119" y="438"/>
                  </a:cubicBezTo>
                  <a:lnTo>
                    <a:pt x="119" y="410"/>
                  </a:lnTo>
                  <a:cubicBezTo>
                    <a:pt x="119" y="410"/>
                    <a:pt x="119" y="376"/>
                    <a:pt x="147" y="376"/>
                  </a:cubicBezTo>
                  <a:cubicBezTo>
                    <a:pt x="209" y="348"/>
                    <a:pt x="292" y="320"/>
                    <a:pt x="411" y="292"/>
                  </a:cubicBezTo>
                  <a:cubicBezTo>
                    <a:pt x="758" y="174"/>
                    <a:pt x="1424" y="119"/>
                    <a:pt x="2147" y="119"/>
                  </a:cubicBezTo>
                  <a:close/>
                  <a:moveTo>
                    <a:pt x="2147" y="1"/>
                  </a:moveTo>
                  <a:cubicBezTo>
                    <a:pt x="1563" y="1"/>
                    <a:pt x="1042" y="63"/>
                    <a:pt x="667" y="119"/>
                  </a:cubicBezTo>
                  <a:cubicBezTo>
                    <a:pt x="466" y="146"/>
                    <a:pt x="320" y="174"/>
                    <a:pt x="209" y="237"/>
                  </a:cubicBezTo>
                  <a:cubicBezTo>
                    <a:pt x="147" y="237"/>
                    <a:pt x="91" y="264"/>
                    <a:pt x="63" y="292"/>
                  </a:cubicBezTo>
                  <a:cubicBezTo>
                    <a:pt x="36" y="292"/>
                    <a:pt x="36" y="320"/>
                    <a:pt x="1" y="348"/>
                  </a:cubicBezTo>
                  <a:lnTo>
                    <a:pt x="1" y="410"/>
                  </a:lnTo>
                  <a:lnTo>
                    <a:pt x="1" y="466"/>
                  </a:lnTo>
                  <a:cubicBezTo>
                    <a:pt x="36" y="494"/>
                    <a:pt x="63" y="521"/>
                    <a:pt x="119" y="549"/>
                  </a:cubicBezTo>
                  <a:cubicBezTo>
                    <a:pt x="174" y="584"/>
                    <a:pt x="292" y="612"/>
                    <a:pt x="411" y="639"/>
                  </a:cubicBezTo>
                  <a:cubicBezTo>
                    <a:pt x="785" y="758"/>
                    <a:pt x="1424" y="813"/>
                    <a:pt x="2147" y="813"/>
                  </a:cubicBezTo>
                  <a:cubicBezTo>
                    <a:pt x="2723" y="813"/>
                    <a:pt x="3244" y="758"/>
                    <a:pt x="3619" y="695"/>
                  </a:cubicBezTo>
                  <a:cubicBezTo>
                    <a:pt x="3820" y="667"/>
                    <a:pt x="3966" y="639"/>
                    <a:pt x="4084" y="584"/>
                  </a:cubicBezTo>
                  <a:cubicBezTo>
                    <a:pt x="4140" y="584"/>
                    <a:pt x="4202" y="549"/>
                    <a:pt x="4230" y="521"/>
                  </a:cubicBezTo>
                  <a:cubicBezTo>
                    <a:pt x="4258" y="494"/>
                    <a:pt x="4258" y="494"/>
                    <a:pt x="4258" y="466"/>
                  </a:cubicBezTo>
                  <a:cubicBezTo>
                    <a:pt x="4285" y="466"/>
                    <a:pt x="4285" y="438"/>
                    <a:pt x="4285" y="410"/>
                  </a:cubicBezTo>
                  <a:cubicBezTo>
                    <a:pt x="4285" y="376"/>
                    <a:pt x="4285" y="348"/>
                    <a:pt x="4258" y="348"/>
                  </a:cubicBezTo>
                  <a:cubicBezTo>
                    <a:pt x="4258" y="292"/>
                    <a:pt x="4230" y="292"/>
                    <a:pt x="4167" y="264"/>
                  </a:cubicBezTo>
                  <a:cubicBezTo>
                    <a:pt x="4112" y="202"/>
                    <a:pt x="3994" y="174"/>
                    <a:pt x="3883" y="146"/>
                  </a:cubicBezTo>
                  <a:cubicBezTo>
                    <a:pt x="3473" y="63"/>
                    <a:pt x="2869" y="1"/>
                    <a:pt x="2147"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5"/>
            <p:cNvSpPr/>
            <p:nvPr/>
          </p:nvSpPr>
          <p:spPr>
            <a:xfrm>
              <a:off x="42273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5"/>
            <p:cNvSpPr/>
            <p:nvPr/>
          </p:nvSpPr>
          <p:spPr>
            <a:xfrm>
              <a:off x="42259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5"/>
            <p:cNvSpPr/>
            <p:nvPr/>
          </p:nvSpPr>
          <p:spPr>
            <a:xfrm>
              <a:off x="42332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5"/>
            <p:cNvSpPr/>
            <p:nvPr/>
          </p:nvSpPr>
          <p:spPr>
            <a:xfrm>
              <a:off x="42316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5"/>
            <p:cNvSpPr/>
            <p:nvPr/>
          </p:nvSpPr>
          <p:spPr>
            <a:xfrm>
              <a:off x="42382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5"/>
            <p:cNvSpPr/>
            <p:nvPr/>
          </p:nvSpPr>
          <p:spPr>
            <a:xfrm>
              <a:off x="42367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5"/>
            <p:cNvSpPr/>
            <p:nvPr/>
          </p:nvSpPr>
          <p:spPr>
            <a:xfrm>
              <a:off x="42440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5"/>
            <p:cNvSpPr/>
            <p:nvPr/>
          </p:nvSpPr>
          <p:spPr>
            <a:xfrm>
              <a:off x="42426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5"/>
            <p:cNvSpPr/>
            <p:nvPr/>
          </p:nvSpPr>
          <p:spPr>
            <a:xfrm>
              <a:off x="42490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5"/>
            <p:cNvSpPr/>
            <p:nvPr/>
          </p:nvSpPr>
          <p:spPr>
            <a:xfrm>
              <a:off x="42476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5"/>
            <p:cNvSpPr/>
            <p:nvPr/>
          </p:nvSpPr>
          <p:spPr>
            <a:xfrm>
              <a:off x="42549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5"/>
            <p:cNvSpPr/>
            <p:nvPr/>
          </p:nvSpPr>
          <p:spPr>
            <a:xfrm>
              <a:off x="42533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5"/>
            <p:cNvSpPr/>
            <p:nvPr/>
          </p:nvSpPr>
          <p:spPr>
            <a:xfrm>
              <a:off x="42599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5"/>
            <p:cNvSpPr/>
            <p:nvPr/>
          </p:nvSpPr>
          <p:spPr>
            <a:xfrm>
              <a:off x="42584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5"/>
            <p:cNvSpPr/>
            <p:nvPr/>
          </p:nvSpPr>
          <p:spPr>
            <a:xfrm>
              <a:off x="42657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5"/>
            <p:cNvSpPr/>
            <p:nvPr/>
          </p:nvSpPr>
          <p:spPr>
            <a:xfrm>
              <a:off x="42643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42707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5"/>
            <p:cNvSpPr/>
            <p:nvPr/>
          </p:nvSpPr>
          <p:spPr>
            <a:xfrm>
              <a:off x="42693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5"/>
            <p:cNvSpPr/>
            <p:nvPr/>
          </p:nvSpPr>
          <p:spPr>
            <a:xfrm>
              <a:off x="42757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5"/>
            <p:cNvSpPr/>
            <p:nvPr/>
          </p:nvSpPr>
          <p:spPr>
            <a:xfrm>
              <a:off x="42743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5"/>
            <p:cNvSpPr/>
            <p:nvPr/>
          </p:nvSpPr>
          <p:spPr>
            <a:xfrm>
              <a:off x="42816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5"/>
            <p:cNvSpPr/>
            <p:nvPr/>
          </p:nvSpPr>
          <p:spPr>
            <a:xfrm>
              <a:off x="42801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5"/>
            <p:cNvSpPr/>
            <p:nvPr/>
          </p:nvSpPr>
          <p:spPr>
            <a:xfrm>
              <a:off x="42867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5"/>
            <p:cNvSpPr/>
            <p:nvPr/>
          </p:nvSpPr>
          <p:spPr>
            <a:xfrm>
              <a:off x="42853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5"/>
            <p:cNvSpPr/>
            <p:nvPr/>
          </p:nvSpPr>
          <p:spPr>
            <a:xfrm>
              <a:off x="42924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42910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5"/>
            <p:cNvSpPr/>
            <p:nvPr/>
          </p:nvSpPr>
          <p:spPr>
            <a:xfrm>
              <a:off x="42974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5"/>
            <p:cNvSpPr/>
            <p:nvPr/>
          </p:nvSpPr>
          <p:spPr>
            <a:xfrm>
              <a:off x="42960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a:off x="43033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a:off x="43018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5"/>
            <p:cNvSpPr/>
            <p:nvPr/>
          </p:nvSpPr>
          <p:spPr>
            <a:xfrm>
              <a:off x="43084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5"/>
            <p:cNvSpPr/>
            <p:nvPr/>
          </p:nvSpPr>
          <p:spPr>
            <a:xfrm>
              <a:off x="43070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43141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5"/>
            <p:cNvSpPr/>
            <p:nvPr/>
          </p:nvSpPr>
          <p:spPr>
            <a:xfrm>
              <a:off x="43127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a:off x="43191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5"/>
            <p:cNvSpPr/>
            <p:nvPr/>
          </p:nvSpPr>
          <p:spPr>
            <a:xfrm>
              <a:off x="43177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4325075"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43235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5"/>
            <p:cNvSpPr/>
            <p:nvPr/>
          </p:nvSpPr>
          <p:spPr>
            <a:xfrm>
              <a:off x="4238950" y="1967775"/>
              <a:ext cx="76775" cy="11650"/>
            </a:xfrm>
            <a:custGeom>
              <a:rect b="b" l="l" r="r" t="t"/>
              <a:pathLst>
                <a:path extrusionOk="0" h="466" w="3071">
                  <a:moveTo>
                    <a:pt x="1536" y="0"/>
                  </a:moveTo>
                  <a:cubicBezTo>
                    <a:pt x="695" y="0"/>
                    <a:pt x="1" y="118"/>
                    <a:pt x="1" y="236"/>
                  </a:cubicBezTo>
                  <a:cubicBezTo>
                    <a:pt x="1" y="347"/>
                    <a:pt x="695" y="465"/>
                    <a:pt x="1536" y="465"/>
                  </a:cubicBezTo>
                  <a:cubicBezTo>
                    <a:pt x="2376" y="465"/>
                    <a:pt x="3070" y="347"/>
                    <a:pt x="3070" y="236"/>
                  </a:cubicBezTo>
                  <a:cubicBezTo>
                    <a:pt x="3070" y="118"/>
                    <a:pt x="2376" y="0"/>
                    <a:pt x="1536"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4383575" y="2012725"/>
              <a:ext cx="130225" cy="31100"/>
            </a:xfrm>
            <a:custGeom>
              <a:rect b="b" l="l" r="r" t="t"/>
              <a:pathLst>
                <a:path extrusionOk="0" h="1244" w="5209">
                  <a:moveTo>
                    <a:pt x="2604" y="1"/>
                  </a:moveTo>
                  <a:cubicBezTo>
                    <a:pt x="1160" y="1"/>
                    <a:pt x="0" y="285"/>
                    <a:pt x="0" y="633"/>
                  </a:cubicBezTo>
                  <a:cubicBezTo>
                    <a:pt x="0" y="980"/>
                    <a:pt x="1160" y="1244"/>
                    <a:pt x="2604" y="1244"/>
                  </a:cubicBezTo>
                  <a:cubicBezTo>
                    <a:pt x="4021" y="1244"/>
                    <a:pt x="5208" y="980"/>
                    <a:pt x="5208" y="633"/>
                  </a:cubicBezTo>
                  <a:cubicBezTo>
                    <a:pt x="5208" y="285"/>
                    <a:pt x="4021" y="1"/>
                    <a:pt x="2604" y="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4395900" y="2012725"/>
              <a:ext cx="104875" cy="20875"/>
            </a:xfrm>
            <a:custGeom>
              <a:rect b="b" l="l" r="r" t="t"/>
              <a:pathLst>
                <a:path extrusionOk="0" h="835" w="4195">
                  <a:moveTo>
                    <a:pt x="0" y="1"/>
                  </a:moveTo>
                  <a:lnTo>
                    <a:pt x="0" y="487"/>
                  </a:lnTo>
                  <a:cubicBezTo>
                    <a:pt x="0" y="695"/>
                    <a:pt x="959" y="834"/>
                    <a:pt x="2111" y="834"/>
                  </a:cubicBezTo>
                  <a:cubicBezTo>
                    <a:pt x="3271" y="834"/>
                    <a:pt x="4195" y="695"/>
                    <a:pt x="4195" y="487"/>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5"/>
            <p:cNvSpPr/>
            <p:nvPr/>
          </p:nvSpPr>
          <p:spPr>
            <a:xfrm>
              <a:off x="4395900" y="2012725"/>
              <a:ext cx="104875" cy="10800"/>
            </a:xfrm>
            <a:custGeom>
              <a:rect b="b" l="l" r="r" t="t"/>
              <a:pathLst>
                <a:path extrusionOk="0" h="432" w="4195">
                  <a:moveTo>
                    <a:pt x="0" y="1"/>
                  </a:moveTo>
                  <a:lnTo>
                    <a:pt x="0" y="112"/>
                  </a:lnTo>
                  <a:cubicBezTo>
                    <a:pt x="202" y="285"/>
                    <a:pt x="1070" y="431"/>
                    <a:pt x="2111" y="431"/>
                  </a:cubicBezTo>
                  <a:cubicBezTo>
                    <a:pt x="3153" y="431"/>
                    <a:pt x="4021" y="285"/>
                    <a:pt x="4195" y="112"/>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4395900" y="2004750"/>
              <a:ext cx="104875" cy="16675"/>
            </a:xfrm>
            <a:custGeom>
              <a:rect b="b" l="l" r="r" t="t"/>
              <a:pathLst>
                <a:path extrusionOk="0" h="667" w="4195">
                  <a:moveTo>
                    <a:pt x="2111" y="0"/>
                  </a:moveTo>
                  <a:cubicBezTo>
                    <a:pt x="959" y="0"/>
                    <a:pt x="0" y="146"/>
                    <a:pt x="0" y="320"/>
                  </a:cubicBezTo>
                  <a:cubicBezTo>
                    <a:pt x="0" y="521"/>
                    <a:pt x="959" y="667"/>
                    <a:pt x="2111" y="667"/>
                  </a:cubicBezTo>
                  <a:cubicBezTo>
                    <a:pt x="3271" y="667"/>
                    <a:pt x="4195" y="521"/>
                    <a:pt x="4195" y="320"/>
                  </a:cubicBezTo>
                  <a:cubicBezTo>
                    <a:pt x="4195" y="146"/>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4394500" y="2003175"/>
              <a:ext cx="107850" cy="19650"/>
            </a:xfrm>
            <a:custGeom>
              <a:rect b="b" l="l" r="r" t="t"/>
              <a:pathLst>
                <a:path extrusionOk="0" h="786" w="4314">
                  <a:moveTo>
                    <a:pt x="2167" y="119"/>
                  </a:moveTo>
                  <a:cubicBezTo>
                    <a:pt x="2751" y="119"/>
                    <a:pt x="3271" y="147"/>
                    <a:pt x="3619" y="209"/>
                  </a:cubicBezTo>
                  <a:cubicBezTo>
                    <a:pt x="3820" y="237"/>
                    <a:pt x="3966" y="265"/>
                    <a:pt x="4077" y="320"/>
                  </a:cubicBezTo>
                  <a:cubicBezTo>
                    <a:pt x="4105" y="320"/>
                    <a:pt x="4167" y="348"/>
                    <a:pt x="4167" y="383"/>
                  </a:cubicBezTo>
                  <a:lnTo>
                    <a:pt x="4195" y="383"/>
                  </a:lnTo>
                  <a:cubicBezTo>
                    <a:pt x="4195" y="383"/>
                    <a:pt x="4195" y="411"/>
                    <a:pt x="4167" y="438"/>
                  </a:cubicBezTo>
                  <a:cubicBezTo>
                    <a:pt x="4105" y="466"/>
                    <a:pt x="4021" y="494"/>
                    <a:pt x="3903" y="522"/>
                  </a:cubicBezTo>
                  <a:cubicBezTo>
                    <a:pt x="3528" y="612"/>
                    <a:pt x="2890" y="667"/>
                    <a:pt x="2167" y="667"/>
                  </a:cubicBezTo>
                  <a:cubicBezTo>
                    <a:pt x="1591" y="667"/>
                    <a:pt x="1070" y="640"/>
                    <a:pt x="695" y="584"/>
                  </a:cubicBezTo>
                  <a:cubicBezTo>
                    <a:pt x="494" y="556"/>
                    <a:pt x="348" y="494"/>
                    <a:pt x="258" y="466"/>
                  </a:cubicBezTo>
                  <a:cubicBezTo>
                    <a:pt x="202" y="438"/>
                    <a:pt x="174" y="438"/>
                    <a:pt x="147" y="411"/>
                  </a:cubicBezTo>
                  <a:lnTo>
                    <a:pt x="147" y="383"/>
                  </a:lnTo>
                  <a:lnTo>
                    <a:pt x="112" y="383"/>
                  </a:lnTo>
                  <a:cubicBezTo>
                    <a:pt x="112" y="383"/>
                    <a:pt x="147" y="383"/>
                    <a:pt x="174" y="348"/>
                  </a:cubicBezTo>
                  <a:cubicBezTo>
                    <a:pt x="202" y="320"/>
                    <a:pt x="286" y="292"/>
                    <a:pt x="431" y="265"/>
                  </a:cubicBezTo>
                  <a:cubicBezTo>
                    <a:pt x="779" y="174"/>
                    <a:pt x="1417" y="119"/>
                    <a:pt x="2167" y="119"/>
                  </a:cubicBezTo>
                  <a:close/>
                  <a:moveTo>
                    <a:pt x="2167" y="1"/>
                  </a:moveTo>
                  <a:cubicBezTo>
                    <a:pt x="1591" y="1"/>
                    <a:pt x="1070" y="36"/>
                    <a:pt x="667" y="91"/>
                  </a:cubicBezTo>
                  <a:cubicBezTo>
                    <a:pt x="494" y="119"/>
                    <a:pt x="320" y="174"/>
                    <a:pt x="202" y="209"/>
                  </a:cubicBezTo>
                  <a:cubicBezTo>
                    <a:pt x="147" y="237"/>
                    <a:pt x="112" y="265"/>
                    <a:pt x="84" y="265"/>
                  </a:cubicBezTo>
                  <a:lnTo>
                    <a:pt x="29" y="320"/>
                  </a:lnTo>
                  <a:cubicBezTo>
                    <a:pt x="29" y="348"/>
                    <a:pt x="1" y="383"/>
                    <a:pt x="1" y="383"/>
                  </a:cubicBezTo>
                  <a:cubicBezTo>
                    <a:pt x="1" y="411"/>
                    <a:pt x="29" y="438"/>
                    <a:pt x="29" y="466"/>
                  </a:cubicBezTo>
                  <a:cubicBezTo>
                    <a:pt x="56" y="494"/>
                    <a:pt x="84" y="522"/>
                    <a:pt x="147" y="522"/>
                  </a:cubicBezTo>
                  <a:cubicBezTo>
                    <a:pt x="202" y="584"/>
                    <a:pt x="320" y="612"/>
                    <a:pt x="431" y="640"/>
                  </a:cubicBezTo>
                  <a:cubicBezTo>
                    <a:pt x="806" y="730"/>
                    <a:pt x="1445" y="785"/>
                    <a:pt x="2167" y="785"/>
                  </a:cubicBezTo>
                  <a:cubicBezTo>
                    <a:pt x="2751" y="785"/>
                    <a:pt x="3271" y="758"/>
                    <a:pt x="3646" y="695"/>
                  </a:cubicBezTo>
                  <a:cubicBezTo>
                    <a:pt x="3848" y="640"/>
                    <a:pt x="3994" y="612"/>
                    <a:pt x="4105" y="584"/>
                  </a:cubicBezTo>
                  <a:cubicBezTo>
                    <a:pt x="4167" y="556"/>
                    <a:pt x="4195" y="522"/>
                    <a:pt x="4251" y="494"/>
                  </a:cubicBezTo>
                  <a:lnTo>
                    <a:pt x="4278" y="466"/>
                  </a:lnTo>
                  <a:cubicBezTo>
                    <a:pt x="4313" y="438"/>
                    <a:pt x="4313" y="411"/>
                    <a:pt x="4313" y="383"/>
                  </a:cubicBezTo>
                  <a:cubicBezTo>
                    <a:pt x="4313" y="383"/>
                    <a:pt x="4313" y="348"/>
                    <a:pt x="4278" y="320"/>
                  </a:cubicBezTo>
                  <a:cubicBezTo>
                    <a:pt x="4251" y="292"/>
                    <a:pt x="4223" y="265"/>
                    <a:pt x="4195" y="237"/>
                  </a:cubicBezTo>
                  <a:cubicBezTo>
                    <a:pt x="4105" y="209"/>
                    <a:pt x="4021" y="174"/>
                    <a:pt x="3876" y="147"/>
                  </a:cubicBezTo>
                  <a:cubicBezTo>
                    <a:pt x="3501" y="63"/>
                    <a:pt x="2862" y="1"/>
                    <a:pt x="2167"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5"/>
            <p:cNvSpPr/>
            <p:nvPr/>
          </p:nvSpPr>
          <p:spPr>
            <a:xfrm>
              <a:off x="43988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5"/>
            <p:cNvSpPr/>
            <p:nvPr/>
          </p:nvSpPr>
          <p:spPr>
            <a:xfrm>
              <a:off x="43972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44038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44025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44096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a:off x="44082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a:off x="44146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a:off x="44132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a:off x="44205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a:off x="44189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44255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44242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44313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a:off x="44299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44363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44349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5"/>
            <p:cNvSpPr/>
            <p:nvPr/>
          </p:nvSpPr>
          <p:spPr>
            <a:xfrm>
              <a:off x="44422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5"/>
            <p:cNvSpPr/>
            <p:nvPr/>
          </p:nvSpPr>
          <p:spPr>
            <a:xfrm>
              <a:off x="44406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a:off x="44472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44459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44530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5"/>
            <p:cNvSpPr/>
            <p:nvPr/>
          </p:nvSpPr>
          <p:spPr>
            <a:xfrm>
              <a:off x="44516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44580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44566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44639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44623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5"/>
            <p:cNvSpPr/>
            <p:nvPr/>
          </p:nvSpPr>
          <p:spPr>
            <a:xfrm>
              <a:off x="44689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5"/>
            <p:cNvSpPr/>
            <p:nvPr/>
          </p:nvSpPr>
          <p:spPr>
            <a:xfrm>
              <a:off x="44676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44747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44733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44797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44783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a:off x="44856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a:off x="44840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a:off x="44906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44893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449642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a:off x="44950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a:off x="4410300" y="2006825"/>
              <a:ext cx="76775" cy="11650"/>
            </a:xfrm>
            <a:custGeom>
              <a:rect b="b" l="l" r="r" t="t"/>
              <a:pathLst>
                <a:path extrusionOk="0" h="466" w="3071">
                  <a:moveTo>
                    <a:pt x="1535" y="1"/>
                  </a:moveTo>
                  <a:cubicBezTo>
                    <a:pt x="667" y="1"/>
                    <a:pt x="1" y="119"/>
                    <a:pt x="1" y="237"/>
                  </a:cubicBezTo>
                  <a:cubicBezTo>
                    <a:pt x="1" y="376"/>
                    <a:pt x="667" y="466"/>
                    <a:pt x="1535" y="466"/>
                  </a:cubicBezTo>
                  <a:cubicBezTo>
                    <a:pt x="2376" y="466"/>
                    <a:pt x="3070" y="376"/>
                    <a:pt x="3070" y="237"/>
                  </a:cubicBezTo>
                  <a:cubicBezTo>
                    <a:pt x="3070" y="119"/>
                    <a:pt x="2376"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5"/>
            <p:cNvSpPr/>
            <p:nvPr/>
          </p:nvSpPr>
          <p:spPr>
            <a:xfrm>
              <a:off x="4395900" y="1993125"/>
              <a:ext cx="104875" cy="21025"/>
            </a:xfrm>
            <a:custGeom>
              <a:rect b="b" l="l" r="r" t="t"/>
              <a:pathLst>
                <a:path extrusionOk="0" h="841" w="4195">
                  <a:moveTo>
                    <a:pt x="0" y="0"/>
                  </a:moveTo>
                  <a:lnTo>
                    <a:pt x="0" y="493"/>
                  </a:lnTo>
                  <a:cubicBezTo>
                    <a:pt x="0" y="667"/>
                    <a:pt x="959" y="840"/>
                    <a:pt x="2111" y="840"/>
                  </a:cubicBezTo>
                  <a:cubicBezTo>
                    <a:pt x="3271" y="840"/>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5"/>
            <p:cNvSpPr/>
            <p:nvPr/>
          </p:nvSpPr>
          <p:spPr>
            <a:xfrm>
              <a:off x="4395900" y="1993125"/>
              <a:ext cx="104875" cy="10075"/>
            </a:xfrm>
            <a:custGeom>
              <a:rect b="b" l="l" r="r" t="t"/>
              <a:pathLst>
                <a:path extrusionOk="0" h="403" w="4195">
                  <a:moveTo>
                    <a:pt x="0" y="0"/>
                  </a:moveTo>
                  <a:lnTo>
                    <a:pt x="0" y="118"/>
                  </a:lnTo>
                  <a:cubicBezTo>
                    <a:pt x="202" y="292"/>
                    <a:pt x="1070" y="403"/>
                    <a:pt x="2111" y="403"/>
                  </a:cubicBezTo>
                  <a:cubicBezTo>
                    <a:pt x="3153" y="403"/>
                    <a:pt x="4021"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
            <p:cNvSpPr/>
            <p:nvPr/>
          </p:nvSpPr>
          <p:spPr>
            <a:xfrm>
              <a:off x="4395900" y="1985125"/>
              <a:ext cx="104875" cy="16700"/>
            </a:xfrm>
            <a:custGeom>
              <a:rect b="b" l="l" r="r" t="t"/>
              <a:pathLst>
                <a:path extrusionOk="0" h="668" w="4195">
                  <a:moveTo>
                    <a:pt x="2111" y="1"/>
                  </a:moveTo>
                  <a:cubicBezTo>
                    <a:pt x="959" y="1"/>
                    <a:pt x="0" y="146"/>
                    <a:pt x="0" y="320"/>
                  </a:cubicBezTo>
                  <a:cubicBezTo>
                    <a:pt x="0" y="521"/>
                    <a:pt x="959" y="667"/>
                    <a:pt x="2111" y="667"/>
                  </a:cubicBezTo>
                  <a:cubicBezTo>
                    <a:pt x="3271" y="667"/>
                    <a:pt x="4195" y="521"/>
                    <a:pt x="4195" y="320"/>
                  </a:cubicBezTo>
                  <a:cubicBezTo>
                    <a:pt x="4195" y="146"/>
                    <a:pt x="3271" y="1"/>
                    <a:pt x="2111"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a:off x="4394500" y="1983750"/>
              <a:ext cx="107850" cy="19450"/>
            </a:xfrm>
            <a:custGeom>
              <a:rect b="b" l="l" r="r" t="t"/>
              <a:pathLst>
                <a:path extrusionOk="0" h="778" w="4314">
                  <a:moveTo>
                    <a:pt x="2167" y="118"/>
                  </a:moveTo>
                  <a:cubicBezTo>
                    <a:pt x="2751" y="118"/>
                    <a:pt x="3271" y="146"/>
                    <a:pt x="3619" y="201"/>
                  </a:cubicBezTo>
                  <a:cubicBezTo>
                    <a:pt x="3820" y="229"/>
                    <a:pt x="3966" y="257"/>
                    <a:pt x="4077" y="292"/>
                  </a:cubicBezTo>
                  <a:cubicBezTo>
                    <a:pt x="4105" y="320"/>
                    <a:pt x="4167" y="347"/>
                    <a:pt x="4167" y="347"/>
                  </a:cubicBezTo>
                  <a:lnTo>
                    <a:pt x="4195" y="375"/>
                  </a:lnTo>
                  <a:cubicBezTo>
                    <a:pt x="4195" y="375"/>
                    <a:pt x="4195" y="403"/>
                    <a:pt x="4167" y="403"/>
                  </a:cubicBezTo>
                  <a:cubicBezTo>
                    <a:pt x="4105" y="431"/>
                    <a:pt x="4021" y="493"/>
                    <a:pt x="3903" y="521"/>
                  </a:cubicBezTo>
                  <a:cubicBezTo>
                    <a:pt x="3528" y="604"/>
                    <a:pt x="2890" y="667"/>
                    <a:pt x="2167" y="667"/>
                  </a:cubicBezTo>
                  <a:cubicBezTo>
                    <a:pt x="1591" y="667"/>
                    <a:pt x="1070" y="604"/>
                    <a:pt x="695" y="549"/>
                  </a:cubicBezTo>
                  <a:cubicBezTo>
                    <a:pt x="494" y="521"/>
                    <a:pt x="348" y="493"/>
                    <a:pt x="258" y="465"/>
                  </a:cubicBezTo>
                  <a:cubicBezTo>
                    <a:pt x="202" y="431"/>
                    <a:pt x="174" y="403"/>
                    <a:pt x="147" y="403"/>
                  </a:cubicBezTo>
                  <a:lnTo>
                    <a:pt x="147" y="375"/>
                  </a:lnTo>
                  <a:lnTo>
                    <a:pt x="112" y="375"/>
                  </a:lnTo>
                  <a:cubicBezTo>
                    <a:pt x="112" y="375"/>
                    <a:pt x="147" y="375"/>
                    <a:pt x="174" y="347"/>
                  </a:cubicBezTo>
                  <a:cubicBezTo>
                    <a:pt x="202" y="320"/>
                    <a:pt x="286" y="292"/>
                    <a:pt x="431" y="257"/>
                  </a:cubicBezTo>
                  <a:cubicBezTo>
                    <a:pt x="779" y="174"/>
                    <a:pt x="1417" y="118"/>
                    <a:pt x="2167" y="118"/>
                  </a:cubicBezTo>
                  <a:close/>
                  <a:moveTo>
                    <a:pt x="2167" y="0"/>
                  </a:moveTo>
                  <a:cubicBezTo>
                    <a:pt x="1591" y="0"/>
                    <a:pt x="1070" y="28"/>
                    <a:pt x="667" y="83"/>
                  </a:cubicBezTo>
                  <a:cubicBezTo>
                    <a:pt x="494" y="118"/>
                    <a:pt x="320" y="146"/>
                    <a:pt x="202" y="201"/>
                  </a:cubicBezTo>
                  <a:cubicBezTo>
                    <a:pt x="147" y="229"/>
                    <a:pt x="112" y="229"/>
                    <a:pt x="84" y="257"/>
                  </a:cubicBezTo>
                  <a:lnTo>
                    <a:pt x="29" y="320"/>
                  </a:lnTo>
                  <a:cubicBezTo>
                    <a:pt x="29" y="347"/>
                    <a:pt x="1" y="347"/>
                    <a:pt x="1" y="375"/>
                  </a:cubicBezTo>
                  <a:cubicBezTo>
                    <a:pt x="1" y="403"/>
                    <a:pt x="29" y="431"/>
                    <a:pt x="29" y="431"/>
                  </a:cubicBezTo>
                  <a:cubicBezTo>
                    <a:pt x="56" y="493"/>
                    <a:pt x="84" y="493"/>
                    <a:pt x="147" y="521"/>
                  </a:cubicBezTo>
                  <a:cubicBezTo>
                    <a:pt x="202" y="576"/>
                    <a:pt x="320" y="604"/>
                    <a:pt x="431" y="639"/>
                  </a:cubicBezTo>
                  <a:cubicBezTo>
                    <a:pt x="806" y="722"/>
                    <a:pt x="1445" y="778"/>
                    <a:pt x="2167" y="778"/>
                  </a:cubicBezTo>
                  <a:cubicBezTo>
                    <a:pt x="2751" y="778"/>
                    <a:pt x="3271" y="722"/>
                    <a:pt x="3646" y="667"/>
                  </a:cubicBezTo>
                  <a:cubicBezTo>
                    <a:pt x="3848" y="639"/>
                    <a:pt x="3994" y="604"/>
                    <a:pt x="4105" y="576"/>
                  </a:cubicBezTo>
                  <a:cubicBezTo>
                    <a:pt x="4167" y="549"/>
                    <a:pt x="4195" y="521"/>
                    <a:pt x="4251" y="493"/>
                  </a:cubicBezTo>
                  <a:cubicBezTo>
                    <a:pt x="4251" y="493"/>
                    <a:pt x="4278" y="465"/>
                    <a:pt x="4278" y="431"/>
                  </a:cubicBezTo>
                  <a:cubicBezTo>
                    <a:pt x="4313" y="431"/>
                    <a:pt x="4313" y="403"/>
                    <a:pt x="4313" y="375"/>
                  </a:cubicBezTo>
                  <a:cubicBezTo>
                    <a:pt x="4313" y="347"/>
                    <a:pt x="4313" y="347"/>
                    <a:pt x="4278" y="320"/>
                  </a:cubicBezTo>
                  <a:cubicBezTo>
                    <a:pt x="4251" y="292"/>
                    <a:pt x="4223" y="257"/>
                    <a:pt x="4195" y="229"/>
                  </a:cubicBezTo>
                  <a:cubicBezTo>
                    <a:pt x="4105" y="201"/>
                    <a:pt x="4021" y="174"/>
                    <a:pt x="3876" y="146"/>
                  </a:cubicBezTo>
                  <a:cubicBezTo>
                    <a:pt x="3501" y="56"/>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a:off x="43988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a:off x="43972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5"/>
            <p:cNvSpPr/>
            <p:nvPr/>
          </p:nvSpPr>
          <p:spPr>
            <a:xfrm>
              <a:off x="44038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5"/>
            <p:cNvSpPr/>
            <p:nvPr/>
          </p:nvSpPr>
          <p:spPr>
            <a:xfrm>
              <a:off x="44025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5"/>
            <p:cNvSpPr/>
            <p:nvPr/>
          </p:nvSpPr>
          <p:spPr>
            <a:xfrm>
              <a:off x="44096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5"/>
            <p:cNvSpPr/>
            <p:nvPr/>
          </p:nvSpPr>
          <p:spPr>
            <a:xfrm>
              <a:off x="44082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5"/>
            <p:cNvSpPr/>
            <p:nvPr/>
          </p:nvSpPr>
          <p:spPr>
            <a:xfrm>
              <a:off x="44146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5"/>
            <p:cNvSpPr/>
            <p:nvPr/>
          </p:nvSpPr>
          <p:spPr>
            <a:xfrm>
              <a:off x="44132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5"/>
            <p:cNvSpPr/>
            <p:nvPr/>
          </p:nvSpPr>
          <p:spPr>
            <a:xfrm>
              <a:off x="44205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5"/>
            <p:cNvSpPr/>
            <p:nvPr/>
          </p:nvSpPr>
          <p:spPr>
            <a:xfrm>
              <a:off x="44189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5"/>
            <p:cNvSpPr/>
            <p:nvPr/>
          </p:nvSpPr>
          <p:spPr>
            <a:xfrm>
              <a:off x="44255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5"/>
            <p:cNvSpPr/>
            <p:nvPr/>
          </p:nvSpPr>
          <p:spPr>
            <a:xfrm>
              <a:off x="44242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5"/>
            <p:cNvSpPr/>
            <p:nvPr/>
          </p:nvSpPr>
          <p:spPr>
            <a:xfrm>
              <a:off x="44313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5"/>
            <p:cNvSpPr/>
            <p:nvPr/>
          </p:nvSpPr>
          <p:spPr>
            <a:xfrm>
              <a:off x="44299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5"/>
            <p:cNvSpPr/>
            <p:nvPr/>
          </p:nvSpPr>
          <p:spPr>
            <a:xfrm>
              <a:off x="44363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5"/>
            <p:cNvSpPr/>
            <p:nvPr/>
          </p:nvSpPr>
          <p:spPr>
            <a:xfrm>
              <a:off x="44349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5"/>
            <p:cNvSpPr/>
            <p:nvPr/>
          </p:nvSpPr>
          <p:spPr>
            <a:xfrm>
              <a:off x="44422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5"/>
            <p:cNvSpPr/>
            <p:nvPr/>
          </p:nvSpPr>
          <p:spPr>
            <a:xfrm>
              <a:off x="44406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5"/>
            <p:cNvSpPr/>
            <p:nvPr/>
          </p:nvSpPr>
          <p:spPr>
            <a:xfrm>
              <a:off x="44472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5"/>
            <p:cNvSpPr/>
            <p:nvPr/>
          </p:nvSpPr>
          <p:spPr>
            <a:xfrm>
              <a:off x="44459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5"/>
            <p:cNvSpPr/>
            <p:nvPr/>
          </p:nvSpPr>
          <p:spPr>
            <a:xfrm>
              <a:off x="44530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5"/>
            <p:cNvSpPr/>
            <p:nvPr/>
          </p:nvSpPr>
          <p:spPr>
            <a:xfrm>
              <a:off x="44516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5"/>
            <p:cNvSpPr/>
            <p:nvPr/>
          </p:nvSpPr>
          <p:spPr>
            <a:xfrm>
              <a:off x="44580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5"/>
            <p:cNvSpPr/>
            <p:nvPr/>
          </p:nvSpPr>
          <p:spPr>
            <a:xfrm>
              <a:off x="44566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5"/>
            <p:cNvSpPr/>
            <p:nvPr/>
          </p:nvSpPr>
          <p:spPr>
            <a:xfrm>
              <a:off x="44639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5"/>
            <p:cNvSpPr/>
            <p:nvPr/>
          </p:nvSpPr>
          <p:spPr>
            <a:xfrm>
              <a:off x="44623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5"/>
            <p:cNvSpPr/>
            <p:nvPr/>
          </p:nvSpPr>
          <p:spPr>
            <a:xfrm>
              <a:off x="44689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5"/>
            <p:cNvSpPr/>
            <p:nvPr/>
          </p:nvSpPr>
          <p:spPr>
            <a:xfrm>
              <a:off x="44676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5"/>
            <p:cNvSpPr/>
            <p:nvPr/>
          </p:nvSpPr>
          <p:spPr>
            <a:xfrm>
              <a:off x="44747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5"/>
            <p:cNvSpPr/>
            <p:nvPr/>
          </p:nvSpPr>
          <p:spPr>
            <a:xfrm>
              <a:off x="44733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5"/>
            <p:cNvSpPr/>
            <p:nvPr/>
          </p:nvSpPr>
          <p:spPr>
            <a:xfrm>
              <a:off x="44797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5"/>
            <p:cNvSpPr/>
            <p:nvPr/>
          </p:nvSpPr>
          <p:spPr>
            <a:xfrm>
              <a:off x="44783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5"/>
            <p:cNvSpPr/>
            <p:nvPr/>
          </p:nvSpPr>
          <p:spPr>
            <a:xfrm>
              <a:off x="44856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5"/>
            <p:cNvSpPr/>
            <p:nvPr/>
          </p:nvSpPr>
          <p:spPr>
            <a:xfrm>
              <a:off x="44840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5"/>
            <p:cNvSpPr/>
            <p:nvPr/>
          </p:nvSpPr>
          <p:spPr>
            <a:xfrm>
              <a:off x="44906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5"/>
            <p:cNvSpPr/>
            <p:nvPr/>
          </p:nvSpPr>
          <p:spPr>
            <a:xfrm>
              <a:off x="44893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5"/>
            <p:cNvSpPr/>
            <p:nvPr/>
          </p:nvSpPr>
          <p:spPr>
            <a:xfrm>
              <a:off x="449642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5"/>
            <p:cNvSpPr/>
            <p:nvPr/>
          </p:nvSpPr>
          <p:spPr>
            <a:xfrm>
              <a:off x="44950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5"/>
            <p:cNvSpPr/>
            <p:nvPr/>
          </p:nvSpPr>
          <p:spPr>
            <a:xfrm>
              <a:off x="4410300" y="1987375"/>
              <a:ext cx="76775" cy="11500"/>
            </a:xfrm>
            <a:custGeom>
              <a:rect b="b" l="l" r="r" t="t"/>
              <a:pathLst>
                <a:path extrusionOk="0" h="460" w="3071">
                  <a:moveTo>
                    <a:pt x="1535" y="1"/>
                  </a:moveTo>
                  <a:cubicBezTo>
                    <a:pt x="667" y="1"/>
                    <a:pt x="1" y="112"/>
                    <a:pt x="1" y="230"/>
                  </a:cubicBezTo>
                  <a:cubicBezTo>
                    <a:pt x="1" y="376"/>
                    <a:pt x="667" y="459"/>
                    <a:pt x="1535" y="459"/>
                  </a:cubicBezTo>
                  <a:cubicBezTo>
                    <a:pt x="2376" y="459"/>
                    <a:pt x="3070" y="376"/>
                    <a:pt x="3070" y="230"/>
                  </a:cubicBezTo>
                  <a:cubicBezTo>
                    <a:pt x="3070" y="112"/>
                    <a:pt x="2376"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5"/>
            <p:cNvSpPr/>
            <p:nvPr/>
          </p:nvSpPr>
          <p:spPr>
            <a:xfrm>
              <a:off x="4395900" y="1973675"/>
              <a:ext cx="104875" cy="20150"/>
            </a:xfrm>
            <a:custGeom>
              <a:rect b="b" l="l" r="r" t="t"/>
              <a:pathLst>
                <a:path extrusionOk="0" h="806" w="4195">
                  <a:moveTo>
                    <a:pt x="0" y="0"/>
                  </a:moveTo>
                  <a:lnTo>
                    <a:pt x="0" y="486"/>
                  </a:lnTo>
                  <a:cubicBezTo>
                    <a:pt x="0" y="660"/>
                    <a:pt x="959" y="806"/>
                    <a:pt x="2111" y="806"/>
                  </a:cubicBezTo>
                  <a:cubicBezTo>
                    <a:pt x="3271" y="806"/>
                    <a:pt x="4195" y="660"/>
                    <a:pt x="4195" y="486"/>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5"/>
            <p:cNvSpPr/>
            <p:nvPr/>
          </p:nvSpPr>
          <p:spPr>
            <a:xfrm>
              <a:off x="4395900" y="1973675"/>
              <a:ext cx="104875" cy="10100"/>
            </a:xfrm>
            <a:custGeom>
              <a:rect b="b" l="l" r="r" t="t"/>
              <a:pathLst>
                <a:path extrusionOk="0" h="404" w="4195">
                  <a:moveTo>
                    <a:pt x="0" y="0"/>
                  </a:moveTo>
                  <a:lnTo>
                    <a:pt x="0" y="84"/>
                  </a:lnTo>
                  <a:cubicBezTo>
                    <a:pt x="202" y="285"/>
                    <a:pt x="1070" y="403"/>
                    <a:pt x="2111" y="403"/>
                  </a:cubicBezTo>
                  <a:cubicBezTo>
                    <a:pt x="3153" y="403"/>
                    <a:pt x="4021" y="285"/>
                    <a:pt x="4195" y="84"/>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5"/>
            <p:cNvSpPr/>
            <p:nvPr/>
          </p:nvSpPr>
          <p:spPr>
            <a:xfrm>
              <a:off x="4395900" y="1965000"/>
              <a:ext cx="104875" cy="17375"/>
            </a:xfrm>
            <a:custGeom>
              <a:rect b="b" l="l" r="r" t="t"/>
              <a:pathLst>
                <a:path extrusionOk="0" h="695" w="4195">
                  <a:moveTo>
                    <a:pt x="2111" y="0"/>
                  </a:moveTo>
                  <a:cubicBezTo>
                    <a:pt x="959" y="0"/>
                    <a:pt x="0" y="174"/>
                    <a:pt x="0" y="347"/>
                  </a:cubicBezTo>
                  <a:cubicBezTo>
                    <a:pt x="0" y="521"/>
                    <a:pt x="959" y="695"/>
                    <a:pt x="2111" y="695"/>
                  </a:cubicBezTo>
                  <a:cubicBezTo>
                    <a:pt x="3271" y="695"/>
                    <a:pt x="4195" y="521"/>
                    <a:pt x="4195" y="347"/>
                  </a:cubicBezTo>
                  <a:cubicBezTo>
                    <a:pt x="4195" y="174"/>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5"/>
            <p:cNvSpPr/>
            <p:nvPr/>
          </p:nvSpPr>
          <p:spPr>
            <a:xfrm>
              <a:off x="4394500" y="1963425"/>
              <a:ext cx="107850" cy="20350"/>
            </a:xfrm>
            <a:custGeom>
              <a:rect b="b" l="l" r="r" t="t"/>
              <a:pathLst>
                <a:path extrusionOk="0" h="814" w="4314">
                  <a:moveTo>
                    <a:pt x="2167" y="119"/>
                  </a:moveTo>
                  <a:cubicBezTo>
                    <a:pt x="2751" y="119"/>
                    <a:pt x="3271" y="174"/>
                    <a:pt x="3619" y="237"/>
                  </a:cubicBezTo>
                  <a:cubicBezTo>
                    <a:pt x="3820" y="264"/>
                    <a:pt x="3966" y="292"/>
                    <a:pt x="4077" y="320"/>
                  </a:cubicBezTo>
                  <a:cubicBezTo>
                    <a:pt x="4105" y="348"/>
                    <a:pt x="4167" y="376"/>
                    <a:pt x="4167" y="376"/>
                  </a:cubicBezTo>
                  <a:lnTo>
                    <a:pt x="4195" y="410"/>
                  </a:lnTo>
                  <a:lnTo>
                    <a:pt x="4167" y="438"/>
                  </a:lnTo>
                  <a:cubicBezTo>
                    <a:pt x="4105" y="466"/>
                    <a:pt x="4021" y="494"/>
                    <a:pt x="3903" y="521"/>
                  </a:cubicBezTo>
                  <a:cubicBezTo>
                    <a:pt x="3528" y="612"/>
                    <a:pt x="2890" y="695"/>
                    <a:pt x="2167" y="695"/>
                  </a:cubicBezTo>
                  <a:cubicBezTo>
                    <a:pt x="1591" y="695"/>
                    <a:pt x="1070" y="639"/>
                    <a:pt x="695" y="584"/>
                  </a:cubicBezTo>
                  <a:cubicBezTo>
                    <a:pt x="494" y="549"/>
                    <a:pt x="348" y="521"/>
                    <a:pt x="258" y="494"/>
                  </a:cubicBezTo>
                  <a:cubicBezTo>
                    <a:pt x="202" y="466"/>
                    <a:pt x="174" y="438"/>
                    <a:pt x="147" y="438"/>
                  </a:cubicBezTo>
                  <a:lnTo>
                    <a:pt x="147" y="410"/>
                  </a:lnTo>
                  <a:lnTo>
                    <a:pt x="112" y="410"/>
                  </a:lnTo>
                  <a:cubicBezTo>
                    <a:pt x="112" y="410"/>
                    <a:pt x="147" y="376"/>
                    <a:pt x="174" y="376"/>
                  </a:cubicBezTo>
                  <a:cubicBezTo>
                    <a:pt x="202" y="348"/>
                    <a:pt x="286" y="320"/>
                    <a:pt x="431" y="292"/>
                  </a:cubicBezTo>
                  <a:cubicBezTo>
                    <a:pt x="779" y="174"/>
                    <a:pt x="1417" y="119"/>
                    <a:pt x="2167" y="119"/>
                  </a:cubicBezTo>
                  <a:close/>
                  <a:moveTo>
                    <a:pt x="2167" y="1"/>
                  </a:moveTo>
                  <a:cubicBezTo>
                    <a:pt x="1591" y="1"/>
                    <a:pt x="1070" y="63"/>
                    <a:pt x="667" y="119"/>
                  </a:cubicBezTo>
                  <a:cubicBezTo>
                    <a:pt x="494" y="146"/>
                    <a:pt x="320" y="174"/>
                    <a:pt x="202" y="237"/>
                  </a:cubicBezTo>
                  <a:cubicBezTo>
                    <a:pt x="147" y="237"/>
                    <a:pt x="112" y="264"/>
                    <a:pt x="84" y="292"/>
                  </a:cubicBezTo>
                  <a:cubicBezTo>
                    <a:pt x="56" y="292"/>
                    <a:pt x="56" y="320"/>
                    <a:pt x="29" y="348"/>
                  </a:cubicBezTo>
                  <a:cubicBezTo>
                    <a:pt x="29" y="348"/>
                    <a:pt x="1" y="376"/>
                    <a:pt x="1" y="410"/>
                  </a:cubicBezTo>
                  <a:cubicBezTo>
                    <a:pt x="1" y="438"/>
                    <a:pt x="29" y="466"/>
                    <a:pt x="29" y="466"/>
                  </a:cubicBezTo>
                  <a:cubicBezTo>
                    <a:pt x="56" y="494"/>
                    <a:pt x="84" y="521"/>
                    <a:pt x="147" y="549"/>
                  </a:cubicBezTo>
                  <a:cubicBezTo>
                    <a:pt x="202" y="584"/>
                    <a:pt x="320" y="612"/>
                    <a:pt x="431" y="639"/>
                  </a:cubicBezTo>
                  <a:cubicBezTo>
                    <a:pt x="806" y="758"/>
                    <a:pt x="1445" y="813"/>
                    <a:pt x="2167" y="813"/>
                  </a:cubicBezTo>
                  <a:cubicBezTo>
                    <a:pt x="2751" y="813"/>
                    <a:pt x="3271" y="758"/>
                    <a:pt x="3646" y="695"/>
                  </a:cubicBezTo>
                  <a:cubicBezTo>
                    <a:pt x="3848" y="667"/>
                    <a:pt x="3994" y="639"/>
                    <a:pt x="4105" y="584"/>
                  </a:cubicBezTo>
                  <a:cubicBezTo>
                    <a:pt x="4167" y="584"/>
                    <a:pt x="4195" y="549"/>
                    <a:pt x="4251" y="521"/>
                  </a:cubicBezTo>
                  <a:cubicBezTo>
                    <a:pt x="4251" y="494"/>
                    <a:pt x="4278" y="494"/>
                    <a:pt x="4278" y="466"/>
                  </a:cubicBezTo>
                  <a:cubicBezTo>
                    <a:pt x="4313" y="466"/>
                    <a:pt x="4313" y="438"/>
                    <a:pt x="4313" y="410"/>
                  </a:cubicBezTo>
                  <a:cubicBezTo>
                    <a:pt x="4313" y="376"/>
                    <a:pt x="4313" y="348"/>
                    <a:pt x="4278" y="348"/>
                  </a:cubicBezTo>
                  <a:cubicBezTo>
                    <a:pt x="4251" y="292"/>
                    <a:pt x="4223" y="292"/>
                    <a:pt x="4195" y="264"/>
                  </a:cubicBezTo>
                  <a:cubicBezTo>
                    <a:pt x="4105" y="202"/>
                    <a:pt x="4021" y="174"/>
                    <a:pt x="3876" y="146"/>
                  </a:cubicBezTo>
                  <a:cubicBezTo>
                    <a:pt x="3501" y="63"/>
                    <a:pt x="2862" y="1"/>
                    <a:pt x="2167"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5"/>
            <p:cNvSpPr/>
            <p:nvPr/>
          </p:nvSpPr>
          <p:spPr>
            <a:xfrm>
              <a:off x="43988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5"/>
            <p:cNvSpPr/>
            <p:nvPr/>
          </p:nvSpPr>
          <p:spPr>
            <a:xfrm>
              <a:off x="43972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5"/>
            <p:cNvSpPr/>
            <p:nvPr/>
          </p:nvSpPr>
          <p:spPr>
            <a:xfrm>
              <a:off x="44038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5"/>
            <p:cNvSpPr/>
            <p:nvPr/>
          </p:nvSpPr>
          <p:spPr>
            <a:xfrm>
              <a:off x="44025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5"/>
            <p:cNvSpPr/>
            <p:nvPr/>
          </p:nvSpPr>
          <p:spPr>
            <a:xfrm>
              <a:off x="44096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5"/>
            <p:cNvSpPr/>
            <p:nvPr/>
          </p:nvSpPr>
          <p:spPr>
            <a:xfrm>
              <a:off x="44082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5"/>
            <p:cNvSpPr/>
            <p:nvPr/>
          </p:nvSpPr>
          <p:spPr>
            <a:xfrm>
              <a:off x="44146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5"/>
            <p:cNvSpPr/>
            <p:nvPr/>
          </p:nvSpPr>
          <p:spPr>
            <a:xfrm>
              <a:off x="44132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5"/>
            <p:cNvSpPr/>
            <p:nvPr/>
          </p:nvSpPr>
          <p:spPr>
            <a:xfrm>
              <a:off x="44205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5"/>
            <p:cNvSpPr/>
            <p:nvPr/>
          </p:nvSpPr>
          <p:spPr>
            <a:xfrm>
              <a:off x="44189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5"/>
            <p:cNvSpPr/>
            <p:nvPr/>
          </p:nvSpPr>
          <p:spPr>
            <a:xfrm>
              <a:off x="44255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5"/>
            <p:cNvSpPr/>
            <p:nvPr/>
          </p:nvSpPr>
          <p:spPr>
            <a:xfrm>
              <a:off x="44242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p:nvPr/>
          </p:nvSpPr>
          <p:spPr>
            <a:xfrm>
              <a:off x="44313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a:off x="44299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5"/>
            <p:cNvSpPr/>
            <p:nvPr/>
          </p:nvSpPr>
          <p:spPr>
            <a:xfrm>
              <a:off x="44363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5"/>
            <p:cNvSpPr/>
            <p:nvPr/>
          </p:nvSpPr>
          <p:spPr>
            <a:xfrm>
              <a:off x="44349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p:nvPr/>
          </p:nvSpPr>
          <p:spPr>
            <a:xfrm>
              <a:off x="44422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a:off x="44406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p:nvPr/>
          </p:nvSpPr>
          <p:spPr>
            <a:xfrm>
              <a:off x="44472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a:off x="44459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a:off x="44530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5"/>
            <p:cNvSpPr/>
            <p:nvPr/>
          </p:nvSpPr>
          <p:spPr>
            <a:xfrm>
              <a:off x="44516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p:nvPr/>
          </p:nvSpPr>
          <p:spPr>
            <a:xfrm>
              <a:off x="44580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a:off x="44566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p:nvPr/>
          </p:nvSpPr>
          <p:spPr>
            <a:xfrm>
              <a:off x="44639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5"/>
            <p:cNvSpPr/>
            <p:nvPr/>
          </p:nvSpPr>
          <p:spPr>
            <a:xfrm>
              <a:off x="44623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5"/>
            <p:cNvSpPr/>
            <p:nvPr/>
          </p:nvSpPr>
          <p:spPr>
            <a:xfrm>
              <a:off x="44689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5"/>
            <p:cNvSpPr/>
            <p:nvPr/>
          </p:nvSpPr>
          <p:spPr>
            <a:xfrm>
              <a:off x="44676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5"/>
            <p:cNvSpPr/>
            <p:nvPr/>
          </p:nvSpPr>
          <p:spPr>
            <a:xfrm>
              <a:off x="44747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5"/>
            <p:cNvSpPr/>
            <p:nvPr/>
          </p:nvSpPr>
          <p:spPr>
            <a:xfrm>
              <a:off x="44733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5"/>
            <p:cNvSpPr/>
            <p:nvPr/>
          </p:nvSpPr>
          <p:spPr>
            <a:xfrm>
              <a:off x="44797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5"/>
            <p:cNvSpPr/>
            <p:nvPr/>
          </p:nvSpPr>
          <p:spPr>
            <a:xfrm>
              <a:off x="44783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5"/>
            <p:cNvSpPr/>
            <p:nvPr/>
          </p:nvSpPr>
          <p:spPr>
            <a:xfrm>
              <a:off x="44856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5"/>
            <p:cNvSpPr/>
            <p:nvPr/>
          </p:nvSpPr>
          <p:spPr>
            <a:xfrm>
              <a:off x="44840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5"/>
            <p:cNvSpPr/>
            <p:nvPr/>
          </p:nvSpPr>
          <p:spPr>
            <a:xfrm>
              <a:off x="44906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5"/>
            <p:cNvSpPr/>
            <p:nvPr/>
          </p:nvSpPr>
          <p:spPr>
            <a:xfrm>
              <a:off x="44893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5"/>
            <p:cNvSpPr/>
            <p:nvPr/>
          </p:nvSpPr>
          <p:spPr>
            <a:xfrm>
              <a:off x="449642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5"/>
            <p:cNvSpPr/>
            <p:nvPr/>
          </p:nvSpPr>
          <p:spPr>
            <a:xfrm>
              <a:off x="44950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5"/>
            <p:cNvSpPr/>
            <p:nvPr/>
          </p:nvSpPr>
          <p:spPr>
            <a:xfrm>
              <a:off x="4410300" y="1967775"/>
              <a:ext cx="76775" cy="11650"/>
            </a:xfrm>
            <a:custGeom>
              <a:rect b="b" l="l" r="r" t="t"/>
              <a:pathLst>
                <a:path extrusionOk="0" h="466" w="3071">
                  <a:moveTo>
                    <a:pt x="1535" y="0"/>
                  </a:moveTo>
                  <a:cubicBezTo>
                    <a:pt x="667" y="0"/>
                    <a:pt x="1" y="118"/>
                    <a:pt x="1" y="236"/>
                  </a:cubicBezTo>
                  <a:cubicBezTo>
                    <a:pt x="1" y="347"/>
                    <a:pt x="667" y="465"/>
                    <a:pt x="1535" y="465"/>
                  </a:cubicBezTo>
                  <a:cubicBezTo>
                    <a:pt x="2376" y="465"/>
                    <a:pt x="3070" y="347"/>
                    <a:pt x="3070" y="236"/>
                  </a:cubicBezTo>
                  <a:cubicBezTo>
                    <a:pt x="3070" y="118"/>
                    <a:pt x="2376"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5"/>
            <p:cNvSpPr/>
            <p:nvPr/>
          </p:nvSpPr>
          <p:spPr>
            <a:xfrm>
              <a:off x="4395900" y="1954050"/>
              <a:ext cx="104875" cy="20350"/>
            </a:xfrm>
            <a:custGeom>
              <a:rect b="b" l="l" r="r" t="t"/>
              <a:pathLst>
                <a:path extrusionOk="0" h="814" w="4195">
                  <a:moveTo>
                    <a:pt x="0" y="1"/>
                  </a:moveTo>
                  <a:lnTo>
                    <a:pt x="0" y="494"/>
                  </a:lnTo>
                  <a:cubicBezTo>
                    <a:pt x="0" y="667"/>
                    <a:pt x="959" y="813"/>
                    <a:pt x="2111" y="813"/>
                  </a:cubicBezTo>
                  <a:cubicBezTo>
                    <a:pt x="3271" y="813"/>
                    <a:pt x="4195" y="667"/>
                    <a:pt x="4195" y="494"/>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5"/>
            <p:cNvSpPr/>
            <p:nvPr/>
          </p:nvSpPr>
          <p:spPr>
            <a:xfrm>
              <a:off x="4395900" y="1954050"/>
              <a:ext cx="104875" cy="10100"/>
            </a:xfrm>
            <a:custGeom>
              <a:rect b="b" l="l" r="r" t="t"/>
              <a:pathLst>
                <a:path extrusionOk="0" h="404" w="4195">
                  <a:moveTo>
                    <a:pt x="0" y="1"/>
                  </a:moveTo>
                  <a:lnTo>
                    <a:pt x="0" y="91"/>
                  </a:lnTo>
                  <a:cubicBezTo>
                    <a:pt x="202" y="265"/>
                    <a:pt x="1070" y="403"/>
                    <a:pt x="2111" y="403"/>
                  </a:cubicBezTo>
                  <a:cubicBezTo>
                    <a:pt x="3153" y="403"/>
                    <a:pt x="4021" y="265"/>
                    <a:pt x="4195" y="91"/>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5"/>
            <p:cNvSpPr/>
            <p:nvPr/>
          </p:nvSpPr>
          <p:spPr>
            <a:xfrm>
              <a:off x="4395900" y="1945375"/>
              <a:ext cx="104875" cy="16700"/>
            </a:xfrm>
            <a:custGeom>
              <a:rect b="b" l="l" r="r" t="t"/>
              <a:pathLst>
                <a:path extrusionOk="0" h="668" w="4195">
                  <a:moveTo>
                    <a:pt x="2111" y="0"/>
                  </a:moveTo>
                  <a:cubicBezTo>
                    <a:pt x="959" y="0"/>
                    <a:pt x="0" y="146"/>
                    <a:pt x="0" y="348"/>
                  </a:cubicBezTo>
                  <a:cubicBezTo>
                    <a:pt x="0" y="521"/>
                    <a:pt x="959" y="667"/>
                    <a:pt x="2111" y="667"/>
                  </a:cubicBezTo>
                  <a:cubicBezTo>
                    <a:pt x="3271" y="667"/>
                    <a:pt x="4195" y="521"/>
                    <a:pt x="4195" y="348"/>
                  </a:cubicBezTo>
                  <a:cubicBezTo>
                    <a:pt x="4195" y="146"/>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5"/>
            <p:cNvSpPr/>
            <p:nvPr/>
          </p:nvSpPr>
          <p:spPr>
            <a:xfrm>
              <a:off x="4394500" y="1943975"/>
              <a:ext cx="107850" cy="19475"/>
            </a:xfrm>
            <a:custGeom>
              <a:rect b="b" l="l" r="r" t="t"/>
              <a:pathLst>
                <a:path extrusionOk="0" h="779" w="4314">
                  <a:moveTo>
                    <a:pt x="2167" y="112"/>
                  </a:moveTo>
                  <a:cubicBezTo>
                    <a:pt x="2751" y="112"/>
                    <a:pt x="3271" y="147"/>
                    <a:pt x="3619" y="202"/>
                  </a:cubicBezTo>
                  <a:cubicBezTo>
                    <a:pt x="3820" y="230"/>
                    <a:pt x="3966" y="286"/>
                    <a:pt x="4077" y="320"/>
                  </a:cubicBezTo>
                  <a:cubicBezTo>
                    <a:pt x="4105" y="348"/>
                    <a:pt x="4167" y="348"/>
                    <a:pt x="4167" y="376"/>
                  </a:cubicBezTo>
                  <a:lnTo>
                    <a:pt x="4195" y="404"/>
                  </a:lnTo>
                  <a:lnTo>
                    <a:pt x="4167" y="431"/>
                  </a:lnTo>
                  <a:cubicBezTo>
                    <a:pt x="4105" y="459"/>
                    <a:pt x="4021" y="494"/>
                    <a:pt x="3903" y="522"/>
                  </a:cubicBezTo>
                  <a:cubicBezTo>
                    <a:pt x="3528" y="605"/>
                    <a:pt x="2890" y="668"/>
                    <a:pt x="2167" y="668"/>
                  </a:cubicBezTo>
                  <a:cubicBezTo>
                    <a:pt x="1591" y="668"/>
                    <a:pt x="1070" y="633"/>
                    <a:pt x="695" y="577"/>
                  </a:cubicBezTo>
                  <a:cubicBezTo>
                    <a:pt x="494" y="549"/>
                    <a:pt x="348" y="522"/>
                    <a:pt x="258" y="459"/>
                  </a:cubicBezTo>
                  <a:cubicBezTo>
                    <a:pt x="202" y="459"/>
                    <a:pt x="174" y="431"/>
                    <a:pt x="147" y="404"/>
                  </a:cubicBezTo>
                  <a:lnTo>
                    <a:pt x="112" y="404"/>
                  </a:lnTo>
                  <a:cubicBezTo>
                    <a:pt x="112" y="404"/>
                    <a:pt x="147" y="376"/>
                    <a:pt x="174" y="376"/>
                  </a:cubicBezTo>
                  <a:cubicBezTo>
                    <a:pt x="202" y="320"/>
                    <a:pt x="286" y="286"/>
                    <a:pt x="431" y="258"/>
                  </a:cubicBezTo>
                  <a:cubicBezTo>
                    <a:pt x="779" y="174"/>
                    <a:pt x="1417" y="112"/>
                    <a:pt x="2167" y="112"/>
                  </a:cubicBezTo>
                  <a:close/>
                  <a:moveTo>
                    <a:pt x="2167" y="1"/>
                  </a:moveTo>
                  <a:cubicBezTo>
                    <a:pt x="1591" y="1"/>
                    <a:pt x="1070" y="29"/>
                    <a:pt x="667" y="112"/>
                  </a:cubicBezTo>
                  <a:cubicBezTo>
                    <a:pt x="494" y="147"/>
                    <a:pt x="320" y="174"/>
                    <a:pt x="202" y="202"/>
                  </a:cubicBezTo>
                  <a:cubicBezTo>
                    <a:pt x="147" y="230"/>
                    <a:pt x="112" y="258"/>
                    <a:pt x="84" y="286"/>
                  </a:cubicBezTo>
                  <a:cubicBezTo>
                    <a:pt x="56" y="286"/>
                    <a:pt x="56" y="320"/>
                    <a:pt x="29" y="320"/>
                  </a:cubicBezTo>
                  <a:cubicBezTo>
                    <a:pt x="29" y="348"/>
                    <a:pt x="1" y="376"/>
                    <a:pt x="1" y="404"/>
                  </a:cubicBezTo>
                  <a:cubicBezTo>
                    <a:pt x="1" y="431"/>
                    <a:pt x="29" y="431"/>
                    <a:pt x="29" y="459"/>
                  </a:cubicBezTo>
                  <a:cubicBezTo>
                    <a:pt x="56" y="494"/>
                    <a:pt x="84" y="522"/>
                    <a:pt x="147" y="549"/>
                  </a:cubicBezTo>
                  <a:cubicBezTo>
                    <a:pt x="202" y="577"/>
                    <a:pt x="320" y="605"/>
                    <a:pt x="431" y="633"/>
                  </a:cubicBezTo>
                  <a:cubicBezTo>
                    <a:pt x="806" y="723"/>
                    <a:pt x="1445" y="779"/>
                    <a:pt x="2167" y="779"/>
                  </a:cubicBezTo>
                  <a:cubicBezTo>
                    <a:pt x="2751" y="779"/>
                    <a:pt x="3271" y="751"/>
                    <a:pt x="3646" y="695"/>
                  </a:cubicBezTo>
                  <a:cubicBezTo>
                    <a:pt x="3848" y="668"/>
                    <a:pt x="3994" y="633"/>
                    <a:pt x="4105" y="577"/>
                  </a:cubicBezTo>
                  <a:cubicBezTo>
                    <a:pt x="4167" y="549"/>
                    <a:pt x="4195" y="549"/>
                    <a:pt x="4251" y="522"/>
                  </a:cubicBezTo>
                  <a:cubicBezTo>
                    <a:pt x="4251" y="494"/>
                    <a:pt x="4278" y="494"/>
                    <a:pt x="4278" y="459"/>
                  </a:cubicBezTo>
                  <a:cubicBezTo>
                    <a:pt x="4313" y="431"/>
                    <a:pt x="4313" y="431"/>
                    <a:pt x="4313" y="404"/>
                  </a:cubicBezTo>
                  <a:cubicBezTo>
                    <a:pt x="4313" y="376"/>
                    <a:pt x="4313" y="348"/>
                    <a:pt x="4278" y="320"/>
                  </a:cubicBezTo>
                  <a:cubicBezTo>
                    <a:pt x="4251" y="286"/>
                    <a:pt x="4223" y="258"/>
                    <a:pt x="4195" y="258"/>
                  </a:cubicBezTo>
                  <a:cubicBezTo>
                    <a:pt x="4105" y="202"/>
                    <a:pt x="4021" y="174"/>
                    <a:pt x="3876" y="147"/>
                  </a:cubicBezTo>
                  <a:cubicBezTo>
                    <a:pt x="3501" y="56"/>
                    <a:pt x="2862" y="1"/>
                    <a:pt x="2167"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5"/>
            <p:cNvSpPr/>
            <p:nvPr/>
          </p:nvSpPr>
          <p:spPr>
            <a:xfrm>
              <a:off x="43988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5"/>
            <p:cNvSpPr/>
            <p:nvPr/>
          </p:nvSpPr>
          <p:spPr>
            <a:xfrm>
              <a:off x="43972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a:off x="44038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p:nvPr/>
          </p:nvSpPr>
          <p:spPr>
            <a:xfrm>
              <a:off x="44025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5"/>
            <p:cNvSpPr/>
            <p:nvPr/>
          </p:nvSpPr>
          <p:spPr>
            <a:xfrm>
              <a:off x="44096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5"/>
            <p:cNvSpPr/>
            <p:nvPr/>
          </p:nvSpPr>
          <p:spPr>
            <a:xfrm>
              <a:off x="44082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a:off x="44146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a:off x="44132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a:off x="44205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5"/>
            <p:cNvSpPr/>
            <p:nvPr/>
          </p:nvSpPr>
          <p:spPr>
            <a:xfrm>
              <a:off x="44189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
            <p:cNvSpPr/>
            <p:nvPr/>
          </p:nvSpPr>
          <p:spPr>
            <a:xfrm>
              <a:off x="44255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5"/>
            <p:cNvSpPr/>
            <p:nvPr/>
          </p:nvSpPr>
          <p:spPr>
            <a:xfrm>
              <a:off x="44242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
            <p:cNvSpPr/>
            <p:nvPr/>
          </p:nvSpPr>
          <p:spPr>
            <a:xfrm>
              <a:off x="44313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5"/>
            <p:cNvSpPr/>
            <p:nvPr/>
          </p:nvSpPr>
          <p:spPr>
            <a:xfrm>
              <a:off x="44299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5"/>
            <p:cNvSpPr/>
            <p:nvPr/>
          </p:nvSpPr>
          <p:spPr>
            <a:xfrm>
              <a:off x="44363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5"/>
            <p:cNvSpPr/>
            <p:nvPr/>
          </p:nvSpPr>
          <p:spPr>
            <a:xfrm>
              <a:off x="44349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5"/>
            <p:cNvSpPr/>
            <p:nvPr/>
          </p:nvSpPr>
          <p:spPr>
            <a:xfrm>
              <a:off x="44422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5"/>
            <p:cNvSpPr/>
            <p:nvPr/>
          </p:nvSpPr>
          <p:spPr>
            <a:xfrm>
              <a:off x="44406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5"/>
            <p:cNvSpPr/>
            <p:nvPr/>
          </p:nvSpPr>
          <p:spPr>
            <a:xfrm>
              <a:off x="44472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5"/>
            <p:cNvSpPr/>
            <p:nvPr/>
          </p:nvSpPr>
          <p:spPr>
            <a:xfrm>
              <a:off x="44459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5"/>
            <p:cNvSpPr/>
            <p:nvPr/>
          </p:nvSpPr>
          <p:spPr>
            <a:xfrm>
              <a:off x="44530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5"/>
            <p:cNvSpPr/>
            <p:nvPr/>
          </p:nvSpPr>
          <p:spPr>
            <a:xfrm>
              <a:off x="44516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5"/>
            <p:cNvSpPr/>
            <p:nvPr/>
          </p:nvSpPr>
          <p:spPr>
            <a:xfrm>
              <a:off x="44580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5"/>
            <p:cNvSpPr/>
            <p:nvPr/>
          </p:nvSpPr>
          <p:spPr>
            <a:xfrm>
              <a:off x="44566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5"/>
            <p:cNvSpPr/>
            <p:nvPr/>
          </p:nvSpPr>
          <p:spPr>
            <a:xfrm>
              <a:off x="44639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5"/>
            <p:cNvSpPr/>
            <p:nvPr/>
          </p:nvSpPr>
          <p:spPr>
            <a:xfrm>
              <a:off x="44623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5"/>
            <p:cNvSpPr/>
            <p:nvPr/>
          </p:nvSpPr>
          <p:spPr>
            <a:xfrm>
              <a:off x="44689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5"/>
            <p:cNvSpPr/>
            <p:nvPr/>
          </p:nvSpPr>
          <p:spPr>
            <a:xfrm>
              <a:off x="44676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
            <p:cNvSpPr/>
            <p:nvPr/>
          </p:nvSpPr>
          <p:spPr>
            <a:xfrm>
              <a:off x="44747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5"/>
            <p:cNvSpPr/>
            <p:nvPr/>
          </p:nvSpPr>
          <p:spPr>
            <a:xfrm>
              <a:off x="44733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5"/>
            <p:cNvSpPr/>
            <p:nvPr/>
          </p:nvSpPr>
          <p:spPr>
            <a:xfrm>
              <a:off x="44797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5"/>
            <p:cNvSpPr/>
            <p:nvPr/>
          </p:nvSpPr>
          <p:spPr>
            <a:xfrm>
              <a:off x="44783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5"/>
            <p:cNvSpPr/>
            <p:nvPr/>
          </p:nvSpPr>
          <p:spPr>
            <a:xfrm>
              <a:off x="44856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5"/>
            <p:cNvSpPr/>
            <p:nvPr/>
          </p:nvSpPr>
          <p:spPr>
            <a:xfrm>
              <a:off x="44840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5"/>
            <p:cNvSpPr/>
            <p:nvPr/>
          </p:nvSpPr>
          <p:spPr>
            <a:xfrm>
              <a:off x="44906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5"/>
            <p:cNvSpPr/>
            <p:nvPr/>
          </p:nvSpPr>
          <p:spPr>
            <a:xfrm>
              <a:off x="44893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5"/>
            <p:cNvSpPr/>
            <p:nvPr/>
          </p:nvSpPr>
          <p:spPr>
            <a:xfrm>
              <a:off x="449642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5"/>
            <p:cNvSpPr/>
            <p:nvPr/>
          </p:nvSpPr>
          <p:spPr>
            <a:xfrm>
              <a:off x="44950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5"/>
            <p:cNvSpPr/>
            <p:nvPr/>
          </p:nvSpPr>
          <p:spPr>
            <a:xfrm>
              <a:off x="4410300" y="1948325"/>
              <a:ext cx="76775" cy="11475"/>
            </a:xfrm>
            <a:custGeom>
              <a:rect b="b" l="l" r="r" t="t"/>
              <a:pathLst>
                <a:path extrusionOk="0" h="459" w="3071">
                  <a:moveTo>
                    <a:pt x="1535" y="0"/>
                  </a:moveTo>
                  <a:cubicBezTo>
                    <a:pt x="667" y="0"/>
                    <a:pt x="1" y="84"/>
                    <a:pt x="1" y="230"/>
                  </a:cubicBezTo>
                  <a:cubicBezTo>
                    <a:pt x="1" y="348"/>
                    <a:pt x="667" y="459"/>
                    <a:pt x="1535" y="459"/>
                  </a:cubicBezTo>
                  <a:cubicBezTo>
                    <a:pt x="2376" y="459"/>
                    <a:pt x="3070" y="348"/>
                    <a:pt x="3070" y="230"/>
                  </a:cubicBezTo>
                  <a:cubicBezTo>
                    <a:pt x="3070" y="84"/>
                    <a:pt x="2376"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5"/>
            <p:cNvSpPr/>
            <p:nvPr/>
          </p:nvSpPr>
          <p:spPr>
            <a:xfrm>
              <a:off x="4395900" y="1933750"/>
              <a:ext cx="104875" cy="21025"/>
            </a:xfrm>
            <a:custGeom>
              <a:rect b="b" l="l" r="r" t="t"/>
              <a:pathLst>
                <a:path extrusionOk="0" h="841" w="4195">
                  <a:moveTo>
                    <a:pt x="0" y="0"/>
                  </a:moveTo>
                  <a:lnTo>
                    <a:pt x="0" y="493"/>
                  </a:lnTo>
                  <a:cubicBezTo>
                    <a:pt x="0" y="695"/>
                    <a:pt x="959" y="840"/>
                    <a:pt x="2111" y="840"/>
                  </a:cubicBezTo>
                  <a:cubicBezTo>
                    <a:pt x="3271" y="840"/>
                    <a:pt x="4195" y="695"/>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
            <p:cNvSpPr/>
            <p:nvPr/>
          </p:nvSpPr>
          <p:spPr>
            <a:xfrm>
              <a:off x="4395900" y="1933750"/>
              <a:ext cx="104875" cy="10950"/>
            </a:xfrm>
            <a:custGeom>
              <a:rect b="b" l="l" r="r" t="t"/>
              <a:pathLst>
                <a:path extrusionOk="0" h="438" w="4195">
                  <a:moveTo>
                    <a:pt x="0" y="0"/>
                  </a:moveTo>
                  <a:lnTo>
                    <a:pt x="0" y="118"/>
                  </a:lnTo>
                  <a:cubicBezTo>
                    <a:pt x="202" y="292"/>
                    <a:pt x="1070" y="438"/>
                    <a:pt x="2111" y="438"/>
                  </a:cubicBezTo>
                  <a:cubicBezTo>
                    <a:pt x="3153" y="438"/>
                    <a:pt x="4021"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5"/>
            <p:cNvSpPr/>
            <p:nvPr/>
          </p:nvSpPr>
          <p:spPr>
            <a:xfrm>
              <a:off x="4395900" y="1925925"/>
              <a:ext cx="104875" cy="16525"/>
            </a:xfrm>
            <a:custGeom>
              <a:rect b="b" l="l" r="r" t="t"/>
              <a:pathLst>
                <a:path extrusionOk="0" h="661" w="4195">
                  <a:moveTo>
                    <a:pt x="2111" y="1"/>
                  </a:moveTo>
                  <a:cubicBezTo>
                    <a:pt x="959" y="1"/>
                    <a:pt x="0" y="140"/>
                    <a:pt x="0" y="313"/>
                  </a:cubicBezTo>
                  <a:cubicBezTo>
                    <a:pt x="0" y="522"/>
                    <a:pt x="959" y="660"/>
                    <a:pt x="2111" y="660"/>
                  </a:cubicBezTo>
                  <a:cubicBezTo>
                    <a:pt x="3271" y="660"/>
                    <a:pt x="4195" y="522"/>
                    <a:pt x="4195" y="313"/>
                  </a:cubicBezTo>
                  <a:cubicBezTo>
                    <a:pt x="4195" y="140"/>
                    <a:pt x="3271" y="1"/>
                    <a:pt x="2111"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5"/>
            <p:cNvSpPr/>
            <p:nvPr/>
          </p:nvSpPr>
          <p:spPr>
            <a:xfrm>
              <a:off x="4394500" y="1924375"/>
              <a:ext cx="107850" cy="19625"/>
            </a:xfrm>
            <a:custGeom>
              <a:rect b="b" l="l" r="r" t="t"/>
              <a:pathLst>
                <a:path extrusionOk="0" h="785" w="4314">
                  <a:moveTo>
                    <a:pt x="2167" y="118"/>
                  </a:moveTo>
                  <a:cubicBezTo>
                    <a:pt x="2751" y="118"/>
                    <a:pt x="3271" y="146"/>
                    <a:pt x="3619" y="202"/>
                  </a:cubicBezTo>
                  <a:cubicBezTo>
                    <a:pt x="3820" y="236"/>
                    <a:pt x="3966" y="292"/>
                    <a:pt x="4077" y="320"/>
                  </a:cubicBezTo>
                  <a:cubicBezTo>
                    <a:pt x="4105" y="320"/>
                    <a:pt x="4167" y="347"/>
                    <a:pt x="4167" y="375"/>
                  </a:cubicBezTo>
                  <a:lnTo>
                    <a:pt x="4195" y="375"/>
                  </a:lnTo>
                  <a:cubicBezTo>
                    <a:pt x="4195" y="375"/>
                    <a:pt x="4195" y="410"/>
                    <a:pt x="4167" y="438"/>
                  </a:cubicBezTo>
                  <a:cubicBezTo>
                    <a:pt x="4105" y="465"/>
                    <a:pt x="4021" y="493"/>
                    <a:pt x="3903" y="521"/>
                  </a:cubicBezTo>
                  <a:cubicBezTo>
                    <a:pt x="3528" y="611"/>
                    <a:pt x="2890" y="667"/>
                    <a:pt x="2167" y="667"/>
                  </a:cubicBezTo>
                  <a:cubicBezTo>
                    <a:pt x="1591" y="667"/>
                    <a:pt x="1070" y="639"/>
                    <a:pt x="695" y="584"/>
                  </a:cubicBezTo>
                  <a:cubicBezTo>
                    <a:pt x="494" y="549"/>
                    <a:pt x="348" y="493"/>
                    <a:pt x="258" y="465"/>
                  </a:cubicBezTo>
                  <a:cubicBezTo>
                    <a:pt x="202" y="438"/>
                    <a:pt x="174" y="438"/>
                    <a:pt x="147" y="410"/>
                  </a:cubicBezTo>
                  <a:lnTo>
                    <a:pt x="112" y="375"/>
                  </a:lnTo>
                  <a:cubicBezTo>
                    <a:pt x="112" y="375"/>
                    <a:pt x="147" y="375"/>
                    <a:pt x="174" y="347"/>
                  </a:cubicBezTo>
                  <a:cubicBezTo>
                    <a:pt x="202" y="320"/>
                    <a:pt x="286" y="292"/>
                    <a:pt x="431" y="264"/>
                  </a:cubicBezTo>
                  <a:cubicBezTo>
                    <a:pt x="779" y="174"/>
                    <a:pt x="1417" y="118"/>
                    <a:pt x="2167" y="118"/>
                  </a:cubicBezTo>
                  <a:close/>
                  <a:moveTo>
                    <a:pt x="2167" y="0"/>
                  </a:moveTo>
                  <a:cubicBezTo>
                    <a:pt x="1591" y="0"/>
                    <a:pt x="1070" y="28"/>
                    <a:pt x="667" y="90"/>
                  </a:cubicBezTo>
                  <a:cubicBezTo>
                    <a:pt x="494" y="118"/>
                    <a:pt x="320" y="174"/>
                    <a:pt x="202" y="202"/>
                  </a:cubicBezTo>
                  <a:cubicBezTo>
                    <a:pt x="147" y="236"/>
                    <a:pt x="112" y="264"/>
                    <a:pt x="84" y="292"/>
                  </a:cubicBezTo>
                  <a:cubicBezTo>
                    <a:pt x="56" y="292"/>
                    <a:pt x="56" y="320"/>
                    <a:pt x="29" y="320"/>
                  </a:cubicBezTo>
                  <a:cubicBezTo>
                    <a:pt x="29" y="347"/>
                    <a:pt x="1" y="375"/>
                    <a:pt x="1" y="375"/>
                  </a:cubicBezTo>
                  <a:cubicBezTo>
                    <a:pt x="1" y="410"/>
                    <a:pt x="29" y="438"/>
                    <a:pt x="29" y="465"/>
                  </a:cubicBezTo>
                  <a:cubicBezTo>
                    <a:pt x="56" y="493"/>
                    <a:pt x="84" y="521"/>
                    <a:pt x="147" y="549"/>
                  </a:cubicBezTo>
                  <a:cubicBezTo>
                    <a:pt x="202" y="584"/>
                    <a:pt x="320" y="611"/>
                    <a:pt x="431" y="639"/>
                  </a:cubicBezTo>
                  <a:cubicBezTo>
                    <a:pt x="806" y="722"/>
                    <a:pt x="1445" y="785"/>
                    <a:pt x="2167" y="785"/>
                  </a:cubicBezTo>
                  <a:cubicBezTo>
                    <a:pt x="2751" y="785"/>
                    <a:pt x="3271" y="757"/>
                    <a:pt x="3646" y="695"/>
                  </a:cubicBezTo>
                  <a:cubicBezTo>
                    <a:pt x="3848" y="667"/>
                    <a:pt x="3994" y="611"/>
                    <a:pt x="4105" y="584"/>
                  </a:cubicBezTo>
                  <a:cubicBezTo>
                    <a:pt x="4167" y="549"/>
                    <a:pt x="4195" y="521"/>
                    <a:pt x="4251" y="493"/>
                  </a:cubicBezTo>
                  <a:lnTo>
                    <a:pt x="4278" y="465"/>
                  </a:lnTo>
                  <a:cubicBezTo>
                    <a:pt x="4313" y="438"/>
                    <a:pt x="4313" y="410"/>
                    <a:pt x="4313" y="375"/>
                  </a:cubicBezTo>
                  <a:cubicBezTo>
                    <a:pt x="4313" y="375"/>
                    <a:pt x="4313" y="347"/>
                    <a:pt x="4278" y="320"/>
                  </a:cubicBezTo>
                  <a:cubicBezTo>
                    <a:pt x="4251" y="292"/>
                    <a:pt x="4223" y="264"/>
                    <a:pt x="4195" y="236"/>
                  </a:cubicBezTo>
                  <a:cubicBezTo>
                    <a:pt x="4105" y="202"/>
                    <a:pt x="4021" y="174"/>
                    <a:pt x="3876" y="146"/>
                  </a:cubicBezTo>
                  <a:cubicBezTo>
                    <a:pt x="3501" y="63"/>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
            <p:cNvSpPr/>
            <p:nvPr/>
          </p:nvSpPr>
          <p:spPr>
            <a:xfrm>
              <a:off x="43988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a:off x="43972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
            <p:cNvSpPr/>
            <p:nvPr/>
          </p:nvSpPr>
          <p:spPr>
            <a:xfrm>
              <a:off x="44038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5"/>
            <p:cNvSpPr/>
            <p:nvPr/>
          </p:nvSpPr>
          <p:spPr>
            <a:xfrm>
              <a:off x="44025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5"/>
            <p:cNvSpPr/>
            <p:nvPr/>
          </p:nvSpPr>
          <p:spPr>
            <a:xfrm>
              <a:off x="44096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5"/>
            <p:cNvSpPr/>
            <p:nvPr/>
          </p:nvSpPr>
          <p:spPr>
            <a:xfrm>
              <a:off x="44082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
            <p:cNvSpPr/>
            <p:nvPr/>
          </p:nvSpPr>
          <p:spPr>
            <a:xfrm>
              <a:off x="44146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5"/>
            <p:cNvSpPr/>
            <p:nvPr/>
          </p:nvSpPr>
          <p:spPr>
            <a:xfrm>
              <a:off x="44132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5"/>
            <p:cNvSpPr/>
            <p:nvPr/>
          </p:nvSpPr>
          <p:spPr>
            <a:xfrm>
              <a:off x="44205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5"/>
            <p:cNvSpPr/>
            <p:nvPr/>
          </p:nvSpPr>
          <p:spPr>
            <a:xfrm>
              <a:off x="44189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5"/>
            <p:cNvSpPr/>
            <p:nvPr/>
          </p:nvSpPr>
          <p:spPr>
            <a:xfrm>
              <a:off x="44255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
            <p:cNvSpPr/>
            <p:nvPr/>
          </p:nvSpPr>
          <p:spPr>
            <a:xfrm>
              <a:off x="44242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5"/>
            <p:cNvSpPr/>
            <p:nvPr/>
          </p:nvSpPr>
          <p:spPr>
            <a:xfrm>
              <a:off x="44313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5"/>
            <p:cNvSpPr/>
            <p:nvPr/>
          </p:nvSpPr>
          <p:spPr>
            <a:xfrm>
              <a:off x="44299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
            <p:cNvSpPr/>
            <p:nvPr/>
          </p:nvSpPr>
          <p:spPr>
            <a:xfrm>
              <a:off x="44363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5"/>
            <p:cNvSpPr/>
            <p:nvPr/>
          </p:nvSpPr>
          <p:spPr>
            <a:xfrm>
              <a:off x="44349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
            <p:cNvSpPr/>
            <p:nvPr/>
          </p:nvSpPr>
          <p:spPr>
            <a:xfrm>
              <a:off x="44422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
            <p:cNvSpPr/>
            <p:nvPr/>
          </p:nvSpPr>
          <p:spPr>
            <a:xfrm>
              <a:off x="44406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
            <p:cNvSpPr/>
            <p:nvPr/>
          </p:nvSpPr>
          <p:spPr>
            <a:xfrm>
              <a:off x="44472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5"/>
            <p:cNvSpPr/>
            <p:nvPr/>
          </p:nvSpPr>
          <p:spPr>
            <a:xfrm>
              <a:off x="44459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
            <p:cNvSpPr/>
            <p:nvPr/>
          </p:nvSpPr>
          <p:spPr>
            <a:xfrm>
              <a:off x="44530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
            <p:cNvSpPr/>
            <p:nvPr/>
          </p:nvSpPr>
          <p:spPr>
            <a:xfrm>
              <a:off x="44516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5"/>
            <p:cNvSpPr/>
            <p:nvPr/>
          </p:nvSpPr>
          <p:spPr>
            <a:xfrm>
              <a:off x="44580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
            <p:cNvSpPr/>
            <p:nvPr/>
          </p:nvSpPr>
          <p:spPr>
            <a:xfrm>
              <a:off x="44566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
            <p:cNvSpPr/>
            <p:nvPr/>
          </p:nvSpPr>
          <p:spPr>
            <a:xfrm>
              <a:off x="44639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5"/>
            <p:cNvSpPr/>
            <p:nvPr/>
          </p:nvSpPr>
          <p:spPr>
            <a:xfrm>
              <a:off x="44623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
            <p:cNvSpPr/>
            <p:nvPr/>
          </p:nvSpPr>
          <p:spPr>
            <a:xfrm>
              <a:off x="44689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5"/>
            <p:cNvSpPr/>
            <p:nvPr/>
          </p:nvSpPr>
          <p:spPr>
            <a:xfrm>
              <a:off x="44676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
            <p:cNvSpPr/>
            <p:nvPr/>
          </p:nvSpPr>
          <p:spPr>
            <a:xfrm>
              <a:off x="44747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5"/>
            <p:cNvSpPr/>
            <p:nvPr/>
          </p:nvSpPr>
          <p:spPr>
            <a:xfrm>
              <a:off x="44733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5"/>
            <p:cNvSpPr/>
            <p:nvPr/>
          </p:nvSpPr>
          <p:spPr>
            <a:xfrm>
              <a:off x="44797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5"/>
            <p:cNvSpPr/>
            <p:nvPr/>
          </p:nvSpPr>
          <p:spPr>
            <a:xfrm>
              <a:off x="44783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a:off x="44856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a:off x="44840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a:off x="44906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5"/>
            <p:cNvSpPr/>
            <p:nvPr/>
          </p:nvSpPr>
          <p:spPr>
            <a:xfrm>
              <a:off x="44893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
            <p:cNvSpPr/>
            <p:nvPr/>
          </p:nvSpPr>
          <p:spPr>
            <a:xfrm>
              <a:off x="449642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a:off x="44950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a:off x="4410300" y="1928700"/>
              <a:ext cx="76775" cy="10975"/>
            </a:xfrm>
            <a:custGeom>
              <a:rect b="b" l="l" r="r" t="t"/>
              <a:pathLst>
                <a:path extrusionOk="0" h="439" w="3071">
                  <a:moveTo>
                    <a:pt x="1535" y="1"/>
                  </a:moveTo>
                  <a:cubicBezTo>
                    <a:pt x="667" y="1"/>
                    <a:pt x="1" y="91"/>
                    <a:pt x="1" y="202"/>
                  </a:cubicBezTo>
                  <a:cubicBezTo>
                    <a:pt x="1" y="348"/>
                    <a:pt x="667" y="438"/>
                    <a:pt x="1535" y="438"/>
                  </a:cubicBezTo>
                  <a:cubicBezTo>
                    <a:pt x="2376" y="438"/>
                    <a:pt x="3070" y="348"/>
                    <a:pt x="3070" y="202"/>
                  </a:cubicBezTo>
                  <a:cubicBezTo>
                    <a:pt x="3070" y="91"/>
                    <a:pt x="2376"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a:off x="4395900" y="1914300"/>
              <a:ext cx="104875" cy="21025"/>
            </a:xfrm>
            <a:custGeom>
              <a:rect b="b" l="l" r="r" t="t"/>
              <a:pathLst>
                <a:path extrusionOk="0" h="841" w="4195">
                  <a:moveTo>
                    <a:pt x="0" y="0"/>
                  </a:moveTo>
                  <a:lnTo>
                    <a:pt x="0" y="493"/>
                  </a:lnTo>
                  <a:cubicBezTo>
                    <a:pt x="0" y="667"/>
                    <a:pt x="959" y="841"/>
                    <a:pt x="2111" y="841"/>
                  </a:cubicBezTo>
                  <a:cubicBezTo>
                    <a:pt x="3271" y="841"/>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a:off x="4395900" y="1914300"/>
              <a:ext cx="104875" cy="10100"/>
            </a:xfrm>
            <a:custGeom>
              <a:rect b="b" l="l" r="r" t="t"/>
              <a:pathLst>
                <a:path extrusionOk="0" h="404" w="4195">
                  <a:moveTo>
                    <a:pt x="0" y="0"/>
                  </a:moveTo>
                  <a:lnTo>
                    <a:pt x="0" y="118"/>
                  </a:lnTo>
                  <a:cubicBezTo>
                    <a:pt x="202" y="292"/>
                    <a:pt x="1070" y="403"/>
                    <a:pt x="2111" y="403"/>
                  </a:cubicBezTo>
                  <a:cubicBezTo>
                    <a:pt x="3153" y="403"/>
                    <a:pt x="4021"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5"/>
            <p:cNvSpPr/>
            <p:nvPr/>
          </p:nvSpPr>
          <p:spPr>
            <a:xfrm>
              <a:off x="4395900" y="1906325"/>
              <a:ext cx="104875" cy="16675"/>
            </a:xfrm>
            <a:custGeom>
              <a:rect b="b" l="l" r="r" t="t"/>
              <a:pathLst>
                <a:path extrusionOk="0" h="667" w="4195">
                  <a:moveTo>
                    <a:pt x="2111" y="0"/>
                  </a:moveTo>
                  <a:cubicBezTo>
                    <a:pt x="959" y="0"/>
                    <a:pt x="0" y="146"/>
                    <a:pt x="0" y="319"/>
                  </a:cubicBezTo>
                  <a:cubicBezTo>
                    <a:pt x="0" y="521"/>
                    <a:pt x="959" y="667"/>
                    <a:pt x="2111" y="667"/>
                  </a:cubicBezTo>
                  <a:cubicBezTo>
                    <a:pt x="3271" y="667"/>
                    <a:pt x="4195" y="521"/>
                    <a:pt x="4195" y="319"/>
                  </a:cubicBezTo>
                  <a:cubicBezTo>
                    <a:pt x="4195" y="146"/>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a:off x="4394500" y="1904925"/>
              <a:ext cx="107850" cy="19475"/>
            </a:xfrm>
            <a:custGeom>
              <a:rect b="b" l="l" r="r" t="t"/>
              <a:pathLst>
                <a:path extrusionOk="0" h="779" w="4314">
                  <a:moveTo>
                    <a:pt x="2167" y="112"/>
                  </a:moveTo>
                  <a:cubicBezTo>
                    <a:pt x="2751" y="112"/>
                    <a:pt x="3271" y="146"/>
                    <a:pt x="3619" y="202"/>
                  </a:cubicBezTo>
                  <a:cubicBezTo>
                    <a:pt x="3820" y="230"/>
                    <a:pt x="3966" y="257"/>
                    <a:pt x="4077" y="320"/>
                  </a:cubicBezTo>
                  <a:cubicBezTo>
                    <a:pt x="4105" y="320"/>
                    <a:pt x="4167" y="348"/>
                    <a:pt x="4167" y="348"/>
                  </a:cubicBezTo>
                  <a:lnTo>
                    <a:pt x="4195" y="375"/>
                  </a:lnTo>
                  <a:cubicBezTo>
                    <a:pt x="4195" y="375"/>
                    <a:pt x="4195" y="403"/>
                    <a:pt x="4167" y="403"/>
                  </a:cubicBezTo>
                  <a:cubicBezTo>
                    <a:pt x="4105" y="431"/>
                    <a:pt x="4021" y="493"/>
                    <a:pt x="3903" y="521"/>
                  </a:cubicBezTo>
                  <a:cubicBezTo>
                    <a:pt x="3528" y="605"/>
                    <a:pt x="2890" y="667"/>
                    <a:pt x="2167" y="667"/>
                  </a:cubicBezTo>
                  <a:cubicBezTo>
                    <a:pt x="1591" y="667"/>
                    <a:pt x="1070" y="632"/>
                    <a:pt x="695" y="549"/>
                  </a:cubicBezTo>
                  <a:cubicBezTo>
                    <a:pt x="494" y="521"/>
                    <a:pt x="348" y="493"/>
                    <a:pt x="258" y="459"/>
                  </a:cubicBezTo>
                  <a:cubicBezTo>
                    <a:pt x="202" y="431"/>
                    <a:pt x="174" y="431"/>
                    <a:pt x="147" y="403"/>
                  </a:cubicBezTo>
                  <a:lnTo>
                    <a:pt x="147" y="375"/>
                  </a:lnTo>
                  <a:lnTo>
                    <a:pt x="112" y="375"/>
                  </a:lnTo>
                  <a:cubicBezTo>
                    <a:pt x="112" y="375"/>
                    <a:pt x="147" y="375"/>
                    <a:pt x="174" y="348"/>
                  </a:cubicBezTo>
                  <a:cubicBezTo>
                    <a:pt x="202" y="320"/>
                    <a:pt x="286" y="285"/>
                    <a:pt x="431" y="257"/>
                  </a:cubicBezTo>
                  <a:cubicBezTo>
                    <a:pt x="779" y="174"/>
                    <a:pt x="1417" y="112"/>
                    <a:pt x="2167" y="112"/>
                  </a:cubicBezTo>
                  <a:close/>
                  <a:moveTo>
                    <a:pt x="2167" y="0"/>
                  </a:moveTo>
                  <a:cubicBezTo>
                    <a:pt x="1591" y="0"/>
                    <a:pt x="1070" y="28"/>
                    <a:pt x="667" y="84"/>
                  </a:cubicBezTo>
                  <a:cubicBezTo>
                    <a:pt x="494" y="112"/>
                    <a:pt x="320" y="146"/>
                    <a:pt x="202" y="202"/>
                  </a:cubicBezTo>
                  <a:cubicBezTo>
                    <a:pt x="147" y="230"/>
                    <a:pt x="112" y="230"/>
                    <a:pt x="84" y="257"/>
                  </a:cubicBezTo>
                  <a:cubicBezTo>
                    <a:pt x="56" y="285"/>
                    <a:pt x="56" y="285"/>
                    <a:pt x="29" y="320"/>
                  </a:cubicBezTo>
                  <a:cubicBezTo>
                    <a:pt x="29" y="348"/>
                    <a:pt x="1" y="348"/>
                    <a:pt x="1" y="375"/>
                  </a:cubicBezTo>
                  <a:cubicBezTo>
                    <a:pt x="1" y="403"/>
                    <a:pt x="29" y="431"/>
                    <a:pt x="29" y="431"/>
                  </a:cubicBezTo>
                  <a:cubicBezTo>
                    <a:pt x="56" y="493"/>
                    <a:pt x="84" y="521"/>
                    <a:pt x="147" y="521"/>
                  </a:cubicBezTo>
                  <a:cubicBezTo>
                    <a:pt x="202" y="577"/>
                    <a:pt x="320" y="605"/>
                    <a:pt x="431" y="632"/>
                  </a:cubicBezTo>
                  <a:cubicBezTo>
                    <a:pt x="806" y="723"/>
                    <a:pt x="1445" y="778"/>
                    <a:pt x="2167" y="778"/>
                  </a:cubicBezTo>
                  <a:cubicBezTo>
                    <a:pt x="2751" y="778"/>
                    <a:pt x="3271" y="750"/>
                    <a:pt x="3646" y="667"/>
                  </a:cubicBezTo>
                  <a:cubicBezTo>
                    <a:pt x="3848" y="632"/>
                    <a:pt x="3994" y="605"/>
                    <a:pt x="4105" y="577"/>
                  </a:cubicBezTo>
                  <a:cubicBezTo>
                    <a:pt x="4167" y="549"/>
                    <a:pt x="4195" y="521"/>
                    <a:pt x="4251" y="493"/>
                  </a:cubicBezTo>
                  <a:cubicBezTo>
                    <a:pt x="4251" y="493"/>
                    <a:pt x="4278" y="459"/>
                    <a:pt x="4278" y="431"/>
                  </a:cubicBezTo>
                  <a:cubicBezTo>
                    <a:pt x="4313" y="431"/>
                    <a:pt x="4313" y="403"/>
                    <a:pt x="4313" y="375"/>
                  </a:cubicBezTo>
                  <a:cubicBezTo>
                    <a:pt x="4313" y="348"/>
                    <a:pt x="4313" y="348"/>
                    <a:pt x="4278" y="320"/>
                  </a:cubicBezTo>
                  <a:cubicBezTo>
                    <a:pt x="4251" y="285"/>
                    <a:pt x="4223" y="257"/>
                    <a:pt x="4195" y="230"/>
                  </a:cubicBezTo>
                  <a:cubicBezTo>
                    <a:pt x="4105" y="202"/>
                    <a:pt x="4021" y="174"/>
                    <a:pt x="3876" y="146"/>
                  </a:cubicBezTo>
                  <a:cubicBezTo>
                    <a:pt x="3501" y="56"/>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5"/>
            <p:cNvSpPr/>
            <p:nvPr/>
          </p:nvSpPr>
          <p:spPr>
            <a:xfrm>
              <a:off x="43988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
            <p:cNvSpPr/>
            <p:nvPr/>
          </p:nvSpPr>
          <p:spPr>
            <a:xfrm>
              <a:off x="43972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5"/>
            <p:cNvSpPr/>
            <p:nvPr/>
          </p:nvSpPr>
          <p:spPr>
            <a:xfrm>
              <a:off x="44038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5"/>
            <p:cNvSpPr/>
            <p:nvPr/>
          </p:nvSpPr>
          <p:spPr>
            <a:xfrm>
              <a:off x="44025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5"/>
            <p:cNvSpPr/>
            <p:nvPr/>
          </p:nvSpPr>
          <p:spPr>
            <a:xfrm>
              <a:off x="44096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
            <p:cNvSpPr/>
            <p:nvPr/>
          </p:nvSpPr>
          <p:spPr>
            <a:xfrm>
              <a:off x="44082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
            <p:cNvSpPr/>
            <p:nvPr/>
          </p:nvSpPr>
          <p:spPr>
            <a:xfrm>
              <a:off x="44146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5"/>
            <p:cNvSpPr/>
            <p:nvPr/>
          </p:nvSpPr>
          <p:spPr>
            <a:xfrm>
              <a:off x="44132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5"/>
            <p:cNvSpPr/>
            <p:nvPr/>
          </p:nvSpPr>
          <p:spPr>
            <a:xfrm>
              <a:off x="44205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5"/>
            <p:cNvSpPr/>
            <p:nvPr/>
          </p:nvSpPr>
          <p:spPr>
            <a:xfrm>
              <a:off x="44189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5"/>
            <p:cNvSpPr/>
            <p:nvPr/>
          </p:nvSpPr>
          <p:spPr>
            <a:xfrm>
              <a:off x="44255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
            <p:cNvSpPr/>
            <p:nvPr/>
          </p:nvSpPr>
          <p:spPr>
            <a:xfrm>
              <a:off x="44242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5"/>
            <p:cNvSpPr/>
            <p:nvPr/>
          </p:nvSpPr>
          <p:spPr>
            <a:xfrm>
              <a:off x="44313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5"/>
            <p:cNvSpPr/>
            <p:nvPr/>
          </p:nvSpPr>
          <p:spPr>
            <a:xfrm>
              <a:off x="44299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5"/>
            <p:cNvSpPr/>
            <p:nvPr/>
          </p:nvSpPr>
          <p:spPr>
            <a:xfrm>
              <a:off x="44363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5"/>
            <p:cNvSpPr/>
            <p:nvPr/>
          </p:nvSpPr>
          <p:spPr>
            <a:xfrm>
              <a:off x="44349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5"/>
            <p:cNvSpPr/>
            <p:nvPr/>
          </p:nvSpPr>
          <p:spPr>
            <a:xfrm>
              <a:off x="44422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5"/>
            <p:cNvSpPr/>
            <p:nvPr/>
          </p:nvSpPr>
          <p:spPr>
            <a:xfrm>
              <a:off x="44406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5"/>
            <p:cNvSpPr/>
            <p:nvPr/>
          </p:nvSpPr>
          <p:spPr>
            <a:xfrm>
              <a:off x="44472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5"/>
            <p:cNvSpPr/>
            <p:nvPr/>
          </p:nvSpPr>
          <p:spPr>
            <a:xfrm>
              <a:off x="44459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5"/>
            <p:cNvSpPr/>
            <p:nvPr/>
          </p:nvSpPr>
          <p:spPr>
            <a:xfrm>
              <a:off x="44530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5"/>
            <p:cNvSpPr/>
            <p:nvPr/>
          </p:nvSpPr>
          <p:spPr>
            <a:xfrm>
              <a:off x="44516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5"/>
            <p:cNvSpPr/>
            <p:nvPr/>
          </p:nvSpPr>
          <p:spPr>
            <a:xfrm>
              <a:off x="44580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5"/>
            <p:cNvSpPr/>
            <p:nvPr/>
          </p:nvSpPr>
          <p:spPr>
            <a:xfrm>
              <a:off x="44566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5"/>
            <p:cNvSpPr/>
            <p:nvPr/>
          </p:nvSpPr>
          <p:spPr>
            <a:xfrm>
              <a:off x="44639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5"/>
            <p:cNvSpPr/>
            <p:nvPr/>
          </p:nvSpPr>
          <p:spPr>
            <a:xfrm>
              <a:off x="44623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5"/>
            <p:cNvSpPr/>
            <p:nvPr/>
          </p:nvSpPr>
          <p:spPr>
            <a:xfrm>
              <a:off x="44689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5"/>
            <p:cNvSpPr/>
            <p:nvPr/>
          </p:nvSpPr>
          <p:spPr>
            <a:xfrm>
              <a:off x="44676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5"/>
            <p:cNvSpPr/>
            <p:nvPr/>
          </p:nvSpPr>
          <p:spPr>
            <a:xfrm>
              <a:off x="44747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5"/>
            <p:cNvSpPr/>
            <p:nvPr/>
          </p:nvSpPr>
          <p:spPr>
            <a:xfrm>
              <a:off x="44733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5"/>
            <p:cNvSpPr/>
            <p:nvPr/>
          </p:nvSpPr>
          <p:spPr>
            <a:xfrm>
              <a:off x="44797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5"/>
            <p:cNvSpPr/>
            <p:nvPr/>
          </p:nvSpPr>
          <p:spPr>
            <a:xfrm>
              <a:off x="44783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5"/>
            <p:cNvSpPr/>
            <p:nvPr/>
          </p:nvSpPr>
          <p:spPr>
            <a:xfrm>
              <a:off x="44856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5"/>
            <p:cNvSpPr/>
            <p:nvPr/>
          </p:nvSpPr>
          <p:spPr>
            <a:xfrm>
              <a:off x="44840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5"/>
            <p:cNvSpPr/>
            <p:nvPr/>
          </p:nvSpPr>
          <p:spPr>
            <a:xfrm>
              <a:off x="44906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5"/>
            <p:cNvSpPr/>
            <p:nvPr/>
          </p:nvSpPr>
          <p:spPr>
            <a:xfrm>
              <a:off x="44893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5"/>
            <p:cNvSpPr/>
            <p:nvPr/>
          </p:nvSpPr>
          <p:spPr>
            <a:xfrm>
              <a:off x="449642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5"/>
            <p:cNvSpPr/>
            <p:nvPr/>
          </p:nvSpPr>
          <p:spPr>
            <a:xfrm>
              <a:off x="44950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5"/>
            <p:cNvSpPr/>
            <p:nvPr/>
          </p:nvSpPr>
          <p:spPr>
            <a:xfrm>
              <a:off x="4410300" y="1908575"/>
              <a:ext cx="76775" cy="11475"/>
            </a:xfrm>
            <a:custGeom>
              <a:rect b="b" l="l" r="r" t="t"/>
              <a:pathLst>
                <a:path extrusionOk="0" h="459" w="3071">
                  <a:moveTo>
                    <a:pt x="1535" y="0"/>
                  </a:moveTo>
                  <a:cubicBezTo>
                    <a:pt x="667" y="0"/>
                    <a:pt x="1" y="111"/>
                    <a:pt x="1" y="229"/>
                  </a:cubicBezTo>
                  <a:cubicBezTo>
                    <a:pt x="1" y="375"/>
                    <a:pt x="667" y="459"/>
                    <a:pt x="1535" y="459"/>
                  </a:cubicBezTo>
                  <a:cubicBezTo>
                    <a:pt x="2376" y="459"/>
                    <a:pt x="3070" y="375"/>
                    <a:pt x="3070" y="229"/>
                  </a:cubicBezTo>
                  <a:cubicBezTo>
                    <a:pt x="3070" y="111"/>
                    <a:pt x="2376"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5"/>
            <p:cNvSpPr/>
            <p:nvPr/>
          </p:nvSpPr>
          <p:spPr>
            <a:xfrm>
              <a:off x="4395900" y="1894675"/>
              <a:ext cx="104875" cy="20350"/>
            </a:xfrm>
            <a:custGeom>
              <a:rect b="b" l="l" r="r" t="t"/>
              <a:pathLst>
                <a:path extrusionOk="0" h="814" w="4195">
                  <a:moveTo>
                    <a:pt x="0" y="1"/>
                  </a:moveTo>
                  <a:lnTo>
                    <a:pt x="0" y="494"/>
                  </a:lnTo>
                  <a:cubicBezTo>
                    <a:pt x="0" y="667"/>
                    <a:pt x="959" y="813"/>
                    <a:pt x="2111" y="813"/>
                  </a:cubicBezTo>
                  <a:cubicBezTo>
                    <a:pt x="3271" y="813"/>
                    <a:pt x="4195" y="667"/>
                    <a:pt x="4195" y="494"/>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5"/>
            <p:cNvSpPr/>
            <p:nvPr/>
          </p:nvSpPr>
          <p:spPr>
            <a:xfrm>
              <a:off x="4395900" y="1894675"/>
              <a:ext cx="104875" cy="10275"/>
            </a:xfrm>
            <a:custGeom>
              <a:rect b="b" l="l" r="r" t="t"/>
              <a:pathLst>
                <a:path extrusionOk="0" h="411" w="4195">
                  <a:moveTo>
                    <a:pt x="0" y="1"/>
                  </a:moveTo>
                  <a:lnTo>
                    <a:pt x="0" y="119"/>
                  </a:lnTo>
                  <a:cubicBezTo>
                    <a:pt x="202" y="292"/>
                    <a:pt x="1070" y="410"/>
                    <a:pt x="2111" y="410"/>
                  </a:cubicBezTo>
                  <a:cubicBezTo>
                    <a:pt x="3153" y="410"/>
                    <a:pt x="4021" y="292"/>
                    <a:pt x="4195" y="119"/>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5"/>
            <p:cNvSpPr/>
            <p:nvPr/>
          </p:nvSpPr>
          <p:spPr>
            <a:xfrm>
              <a:off x="4395900" y="1886000"/>
              <a:ext cx="104875" cy="17375"/>
            </a:xfrm>
            <a:custGeom>
              <a:rect b="b" l="l" r="r" t="t"/>
              <a:pathLst>
                <a:path extrusionOk="0" h="695" w="4195">
                  <a:moveTo>
                    <a:pt x="2111" y="1"/>
                  </a:moveTo>
                  <a:cubicBezTo>
                    <a:pt x="959" y="1"/>
                    <a:pt x="0" y="174"/>
                    <a:pt x="0" y="348"/>
                  </a:cubicBezTo>
                  <a:cubicBezTo>
                    <a:pt x="0" y="521"/>
                    <a:pt x="959" y="695"/>
                    <a:pt x="2111" y="695"/>
                  </a:cubicBezTo>
                  <a:cubicBezTo>
                    <a:pt x="3271" y="695"/>
                    <a:pt x="4195" y="521"/>
                    <a:pt x="4195" y="348"/>
                  </a:cubicBezTo>
                  <a:cubicBezTo>
                    <a:pt x="4195" y="174"/>
                    <a:pt x="3271" y="1"/>
                    <a:pt x="2111"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5"/>
            <p:cNvSpPr/>
            <p:nvPr/>
          </p:nvSpPr>
          <p:spPr>
            <a:xfrm>
              <a:off x="4394500" y="1884625"/>
              <a:ext cx="107850" cy="20325"/>
            </a:xfrm>
            <a:custGeom>
              <a:rect b="b" l="l" r="r" t="t"/>
              <a:pathLst>
                <a:path extrusionOk="0" h="813" w="4314">
                  <a:moveTo>
                    <a:pt x="2167" y="118"/>
                  </a:moveTo>
                  <a:cubicBezTo>
                    <a:pt x="2751" y="118"/>
                    <a:pt x="3271" y="174"/>
                    <a:pt x="3619" y="229"/>
                  </a:cubicBezTo>
                  <a:cubicBezTo>
                    <a:pt x="3820" y="264"/>
                    <a:pt x="3966" y="292"/>
                    <a:pt x="4077" y="319"/>
                  </a:cubicBezTo>
                  <a:cubicBezTo>
                    <a:pt x="4105" y="347"/>
                    <a:pt x="4167" y="375"/>
                    <a:pt x="4167" y="375"/>
                  </a:cubicBezTo>
                  <a:lnTo>
                    <a:pt x="4195" y="403"/>
                  </a:lnTo>
                  <a:cubicBezTo>
                    <a:pt x="4195" y="403"/>
                    <a:pt x="4195" y="437"/>
                    <a:pt x="4167" y="437"/>
                  </a:cubicBezTo>
                  <a:cubicBezTo>
                    <a:pt x="4105" y="465"/>
                    <a:pt x="4021" y="493"/>
                    <a:pt x="3903" y="521"/>
                  </a:cubicBezTo>
                  <a:cubicBezTo>
                    <a:pt x="3528" y="611"/>
                    <a:pt x="2890" y="694"/>
                    <a:pt x="2167" y="694"/>
                  </a:cubicBezTo>
                  <a:cubicBezTo>
                    <a:pt x="1591" y="694"/>
                    <a:pt x="1070" y="639"/>
                    <a:pt x="695" y="576"/>
                  </a:cubicBezTo>
                  <a:cubicBezTo>
                    <a:pt x="494" y="549"/>
                    <a:pt x="348" y="521"/>
                    <a:pt x="258" y="493"/>
                  </a:cubicBezTo>
                  <a:cubicBezTo>
                    <a:pt x="202" y="465"/>
                    <a:pt x="174" y="437"/>
                    <a:pt x="147" y="437"/>
                  </a:cubicBezTo>
                  <a:lnTo>
                    <a:pt x="147" y="403"/>
                  </a:lnTo>
                  <a:lnTo>
                    <a:pt x="112" y="403"/>
                  </a:lnTo>
                  <a:cubicBezTo>
                    <a:pt x="112" y="403"/>
                    <a:pt x="147" y="375"/>
                    <a:pt x="174" y="375"/>
                  </a:cubicBezTo>
                  <a:cubicBezTo>
                    <a:pt x="202" y="347"/>
                    <a:pt x="286" y="319"/>
                    <a:pt x="431" y="292"/>
                  </a:cubicBezTo>
                  <a:cubicBezTo>
                    <a:pt x="779" y="201"/>
                    <a:pt x="1417" y="118"/>
                    <a:pt x="2167" y="118"/>
                  </a:cubicBezTo>
                  <a:close/>
                  <a:moveTo>
                    <a:pt x="2167" y="0"/>
                  </a:moveTo>
                  <a:cubicBezTo>
                    <a:pt x="1591" y="0"/>
                    <a:pt x="1070" y="56"/>
                    <a:pt x="667" y="118"/>
                  </a:cubicBezTo>
                  <a:cubicBezTo>
                    <a:pt x="494" y="146"/>
                    <a:pt x="320" y="174"/>
                    <a:pt x="202" y="229"/>
                  </a:cubicBezTo>
                  <a:cubicBezTo>
                    <a:pt x="147" y="229"/>
                    <a:pt x="112" y="264"/>
                    <a:pt x="84" y="292"/>
                  </a:cubicBezTo>
                  <a:cubicBezTo>
                    <a:pt x="56" y="319"/>
                    <a:pt x="56" y="319"/>
                    <a:pt x="29" y="347"/>
                  </a:cubicBezTo>
                  <a:cubicBezTo>
                    <a:pt x="29" y="347"/>
                    <a:pt x="1" y="375"/>
                    <a:pt x="1" y="403"/>
                  </a:cubicBezTo>
                  <a:cubicBezTo>
                    <a:pt x="1" y="437"/>
                    <a:pt x="29" y="465"/>
                    <a:pt x="29" y="465"/>
                  </a:cubicBezTo>
                  <a:cubicBezTo>
                    <a:pt x="56" y="493"/>
                    <a:pt x="84" y="521"/>
                    <a:pt x="147" y="549"/>
                  </a:cubicBezTo>
                  <a:cubicBezTo>
                    <a:pt x="202" y="576"/>
                    <a:pt x="320" y="639"/>
                    <a:pt x="431" y="667"/>
                  </a:cubicBezTo>
                  <a:cubicBezTo>
                    <a:pt x="806" y="750"/>
                    <a:pt x="1445" y="812"/>
                    <a:pt x="2167" y="812"/>
                  </a:cubicBezTo>
                  <a:cubicBezTo>
                    <a:pt x="2751" y="812"/>
                    <a:pt x="3271" y="750"/>
                    <a:pt x="3646" y="694"/>
                  </a:cubicBezTo>
                  <a:cubicBezTo>
                    <a:pt x="3848" y="667"/>
                    <a:pt x="3994" y="639"/>
                    <a:pt x="4105" y="576"/>
                  </a:cubicBezTo>
                  <a:cubicBezTo>
                    <a:pt x="4167" y="576"/>
                    <a:pt x="4195" y="549"/>
                    <a:pt x="4251" y="521"/>
                  </a:cubicBezTo>
                  <a:cubicBezTo>
                    <a:pt x="4251" y="493"/>
                    <a:pt x="4278" y="493"/>
                    <a:pt x="4278" y="465"/>
                  </a:cubicBezTo>
                  <a:cubicBezTo>
                    <a:pt x="4313" y="465"/>
                    <a:pt x="4313" y="437"/>
                    <a:pt x="4313" y="403"/>
                  </a:cubicBezTo>
                  <a:cubicBezTo>
                    <a:pt x="4313" y="375"/>
                    <a:pt x="4313" y="347"/>
                    <a:pt x="4278" y="347"/>
                  </a:cubicBezTo>
                  <a:cubicBezTo>
                    <a:pt x="4251" y="319"/>
                    <a:pt x="4223" y="292"/>
                    <a:pt x="4195" y="264"/>
                  </a:cubicBezTo>
                  <a:cubicBezTo>
                    <a:pt x="4105" y="229"/>
                    <a:pt x="4021" y="174"/>
                    <a:pt x="3876" y="146"/>
                  </a:cubicBezTo>
                  <a:cubicBezTo>
                    <a:pt x="3501" y="56"/>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5"/>
            <p:cNvSpPr/>
            <p:nvPr/>
          </p:nvSpPr>
          <p:spPr>
            <a:xfrm>
              <a:off x="43988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5"/>
            <p:cNvSpPr/>
            <p:nvPr/>
          </p:nvSpPr>
          <p:spPr>
            <a:xfrm>
              <a:off x="43972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5"/>
            <p:cNvSpPr/>
            <p:nvPr/>
          </p:nvSpPr>
          <p:spPr>
            <a:xfrm>
              <a:off x="44038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5"/>
            <p:cNvSpPr/>
            <p:nvPr/>
          </p:nvSpPr>
          <p:spPr>
            <a:xfrm>
              <a:off x="44025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5"/>
            <p:cNvSpPr/>
            <p:nvPr/>
          </p:nvSpPr>
          <p:spPr>
            <a:xfrm>
              <a:off x="44096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5"/>
            <p:cNvSpPr/>
            <p:nvPr/>
          </p:nvSpPr>
          <p:spPr>
            <a:xfrm>
              <a:off x="44082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5"/>
            <p:cNvSpPr/>
            <p:nvPr/>
          </p:nvSpPr>
          <p:spPr>
            <a:xfrm>
              <a:off x="44146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5"/>
            <p:cNvSpPr/>
            <p:nvPr/>
          </p:nvSpPr>
          <p:spPr>
            <a:xfrm>
              <a:off x="44132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5"/>
            <p:cNvSpPr/>
            <p:nvPr/>
          </p:nvSpPr>
          <p:spPr>
            <a:xfrm>
              <a:off x="44205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5"/>
            <p:cNvSpPr/>
            <p:nvPr/>
          </p:nvSpPr>
          <p:spPr>
            <a:xfrm>
              <a:off x="44189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5"/>
            <p:cNvSpPr/>
            <p:nvPr/>
          </p:nvSpPr>
          <p:spPr>
            <a:xfrm>
              <a:off x="44255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5"/>
            <p:cNvSpPr/>
            <p:nvPr/>
          </p:nvSpPr>
          <p:spPr>
            <a:xfrm>
              <a:off x="44242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5"/>
            <p:cNvSpPr/>
            <p:nvPr/>
          </p:nvSpPr>
          <p:spPr>
            <a:xfrm>
              <a:off x="44313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5"/>
            <p:cNvSpPr/>
            <p:nvPr/>
          </p:nvSpPr>
          <p:spPr>
            <a:xfrm>
              <a:off x="44299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5"/>
            <p:cNvSpPr/>
            <p:nvPr/>
          </p:nvSpPr>
          <p:spPr>
            <a:xfrm>
              <a:off x="44363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5"/>
            <p:cNvSpPr/>
            <p:nvPr/>
          </p:nvSpPr>
          <p:spPr>
            <a:xfrm>
              <a:off x="44349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5"/>
            <p:cNvSpPr/>
            <p:nvPr/>
          </p:nvSpPr>
          <p:spPr>
            <a:xfrm>
              <a:off x="44422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5"/>
            <p:cNvSpPr/>
            <p:nvPr/>
          </p:nvSpPr>
          <p:spPr>
            <a:xfrm>
              <a:off x="44406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5"/>
            <p:cNvSpPr/>
            <p:nvPr/>
          </p:nvSpPr>
          <p:spPr>
            <a:xfrm>
              <a:off x="44472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5"/>
            <p:cNvSpPr/>
            <p:nvPr/>
          </p:nvSpPr>
          <p:spPr>
            <a:xfrm>
              <a:off x="44459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5"/>
            <p:cNvSpPr/>
            <p:nvPr/>
          </p:nvSpPr>
          <p:spPr>
            <a:xfrm>
              <a:off x="44530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5"/>
            <p:cNvSpPr/>
            <p:nvPr/>
          </p:nvSpPr>
          <p:spPr>
            <a:xfrm>
              <a:off x="44516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5"/>
            <p:cNvSpPr/>
            <p:nvPr/>
          </p:nvSpPr>
          <p:spPr>
            <a:xfrm>
              <a:off x="44580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5"/>
            <p:cNvSpPr/>
            <p:nvPr/>
          </p:nvSpPr>
          <p:spPr>
            <a:xfrm>
              <a:off x="44566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5"/>
            <p:cNvSpPr/>
            <p:nvPr/>
          </p:nvSpPr>
          <p:spPr>
            <a:xfrm>
              <a:off x="44639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5"/>
            <p:cNvSpPr/>
            <p:nvPr/>
          </p:nvSpPr>
          <p:spPr>
            <a:xfrm>
              <a:off x="44623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5"/>
            <p:cNvSpPr/>
            <p:nvPr/>
          </p:nvSpPr>
          <p:spPr>
            <a:xfrm>
              <a:off x="44689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5"/>
            <p:cNvSpPr/>
            <p:nvPr/>
          </p:nvSpPr>
          <p:spPr>
            <a:xfrm>
              <a:off x="44676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5"/>
            <p:cNvSpPr/>
            <p:nvPr/>
          </p:nvSpPr>
          <p:spPr>
            <a:xfrm>
              <a:off x="44747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5"/>
            <p:cNvSpPr/>
            <p:nvPr/>
          </p:nvSpPr>
          <p:spPr>
            <a:xfrm>
              <a:off x="44733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5"/>
            <p:cNvSpPr/>
            <p:nvPr/>
          </p:nvSpPr>
          <p:spPr>
            <a:xfrm>
              <a:off x="44797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5"/>
            <p:cNvSpPr/>
            <p:nvPr/>
          </p:nvSpPr>
          <p:spPr>
            <a:xfrm>
              <a:off x="44783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5"/>
            <p:cNvSpPr/>
            <p:nvPr/>
          </p:nvSpPr>
          <p:spPr>
            <a:xfrm>
              <a:off x="44856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5"/>
            <p:cNvSpPr/>
            <p:nvPr/>
          </p:nvSpPr>
          <p:spPr>
            <a:xfrm>
              <a:off x="44840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5"/>
            <p:cNvSpPr/>
            <p:nvPr/>
          </p:nvSpPr>
          <p:spPr>
            <a:xfrm>
              <a:off x="44906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5"/>
            <p:cNvSpPr/>
            <p:nvPr/>
          </p:nvSpPr>
          <p:spPr>
            <a:xfrm>
              <a:off x="44893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5"/>
            <p:cNvSpPr/>
            <p:nvPr/>
          </p:nvSpPr>
          <p:spPr>
            <a:xfrm>
              <a:off x="4496425" y="1893975"/>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5"/>
            <p:cNvSpPr/>
            <p:nvPr/>
          </p:nvSpPr>
          <p:spPr>
            <a:xfrm>
              <a:off x="44950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
            <p:cNvSpPr/>
            <p:nvPr/>
          </p:nvSpPr>
          <p:spPr>
            <a:xfrm>
              <a:off x="4410300" y="1888950"/>
              <a:ext cx="76775" cy="11650"/>
            </a:xfrm>
            <a:custGeom>
              <a:rect b="b" l="l" r="r" t="t"/>
              <a:pathLst>
                <a:path extrusionOk="0" h="466" w="3071">
                  <a:moveTo>
                    <a:pt x="1535" y="1"/>
                  </a:moveTo>
                  <a:cubicBezTo>
                    <a:pt x="667" y="1"/>
                    <a:pt x="1" y="119"/>
                    <a:pt x="1" y="230"/>
                  </a:cubicBezTo>
                  <a:cubicBezTo>
                    <a:pt x="1" y="348"/>
                    <a:pt x="667" y="466"/>
                    <a:pt x="1535" y="466"/>
                  </a:cubicBezTo>
                  <a:cubicBezTo>
                    <a:pt x="2376" y="466"/>
                    <a:pt x="3070" y="348"/>
                    <a:pt x="3070" y="230"/>
                  </a:cubicBezTo>
                  <a:cubicBezTo>
                    <a:pt x="3070" y="119"/>
                    <a:pt x="2376" y="1"/>
                    <a:pt x="15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5"/>
            <p:cNvSpPr/>
            <p:nvPr/>
          </p:nvSpPr>
          <p:spPr>
            <a:xfrm>
              <a:off x="4555100" y="2012725"/>
              <a:ext cx="129525" cy="31100"/>
            </a:xfrm>
            <a:custGeom>
              <a:rect b="b" l="l" r="r" t="t"/>
              <a:pathLst>
                <a:path extrusionOk="0" h="1244" w="5181">
                  <a:moveTo>
                    <a:pt x="2576" y="1"/>
                  </a:moveTo>
                  <a:cubicBezTo>
                    <a:pt x="1153" y="1"/>
                    <a:pt x="0" y="285"/>
                    <a:pt x="0" y="633"/>
                  </a:cubicBezTo>
                  <a:cubicBezTo>
                    <a:pt x="0" y="980"/>
                    <a:pt x="1153" y="1244"/>
                    <a:pt x="2576" y="1244"/>
                  </a:cubicBezTo>
                  <a:cubicBezTo>
                    <a:pt x="4021" y="1244"/>
                    <a:pt x="5180" y="980"/>
                    <a:pt x="5180" y="633"/>
                  </a:cubicBezTo>
                  <a:cubicBezTo>
                    <a:pt x="5180" y="285"/>
                    <a:pt x="4021" y="1"/>
                    <a:pt x="2576" y="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5"/>
            <p:cNvSpPr/>
            <p:nvPr/>
          </p:nvSpPr>
          <p:spPr>
            <a:xfrm>
              <a:off x="4567425" y="2012725"/>
              <a:ext cx="104875" cy="20875"/>
            </a:xfrm>
            <a:custGeom>
              <a:rect b="b" l="l" r="r" t="t"/>
              <a:pathLst>
                <a:path extrusionOk="0" h="835" w="4195">
                  <a:moveTo>
                    <a:pt x="0" y="1"/>
                  </a:moveTo>
                  <a:lnTo>
                    <a:pt x="0" y="487"/>
                  </a:lnTo>
                  <a:cubicBezTo>
                    <a:pt x="0" y="695"/>
                    <a:pt x="951" y="834"/>
                    <a:pt x="2083" y="834"/>
                  </a:cubicBezTo>
                  <a:cubicBezTo>
                    <a:pt x="3236" y="834"/>
                    <a:pt x="4194" y="695"/>
                    <a:pt x="4194" y="487"/>
                  </a:cubicBezTo>
                  <a:lnTo>
                    <a:pt x="4194"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5"/>
            <p:cNvSpPr/>
            <p:nvPr/>
          </p:nvSpPr>
          <p:spPr>
            <a:xfrm>
              <a:off x="4567425" y="2012725"/>
              <a:ext cx="104875" cy="10800"/>
            </a:xfrm>
            <a:custGeom>
              <a:rect b="b" l="l" r="r" t="t"/>
              <a:pathLst>
                <a:path extrusionOk="0" h="432" w="4195">
                  <a:moveTo>
                    <a:pt x="0" y="1"/>
                  </a:moveTo>
                  <a:lnTo>
                    <a:pt x="0" y="112"/>
                  </a:lnTo>
                  <a:cubicBezTo>
                    <a:pt x="202" y="285"/>
                    <a:pt x="1070" y="431"/>
                    <a:pt x="2083" y="431"/>
                  </a:cubicBezTo>
                  <a:cubicBezTo>
                    <a:pt x="3125" y="431"/>
                    <a:pt x="3993" y="285"/>
                    <a:pt x="4194" y="112"/>
                  </a:cubicBezTo>
                  <a:lnTo>
                    <a:pt x="41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5"/>
            <p:cNvSpPr/>
            <p:nvPr/>
          </p:nvSpPr>
          <p:spPr>
            <a:xfrm>
              <a:off x="4567425" y="2004750"/>
              <a:ext cx="104875" cy="16675"/>
            </a:xfrm>
            <a:custGeom>
              <a:rect b="b" l="l" r="r" t="t"/>
              <a:pathLst>
                <a:path extrusionOk="0" h="667" w="4195">
                  <a:moveTo>
                    <a:pt x="2083" y="0"/>
                  </a:moveTo>
                  <a:cubicBezTo>
                    <a:pt x="951" y="0"/>
                    <a:pt x="0" y="146"/>
                    <a:pt x="0" y="320"/>
                  </a:cubicBezTo>
                  <a:cubicBezTo>
                    <a:pt x="0" y="521"/>
                    <a:pt x="951" y="667"/>
                    <a:pt x="2083" y="667"/>
                  </a:cubicBezTo>
                  <a:cubicBezTo>
                    <a:pt x="3236" y="667"/>
                    <a:pt x="4194" y="521"/>
                    <a:pt x="4194" y="320"/>
                  </a:cubicBezTo>
                  <a:cubicBezTo>
                    <a:pt x="4194" y="146"/>
                    <a:pt x="3236" y="0"/>
                    <a:pt x="2083"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5"/>
            <p:cNvSpPr/>
            <p:nvPr/>
          </p:nvSpPr>
          <p:spPr>
            <a:xfrm>
              <a:off x="4565850" y="2003175"/>
              <a:ext cx="107825" cy="19650"/>
            </a:xfrm>
            <a:custGeom>
              <a:rect b="b" l="l" r="r" t="t"/>
              <a:pathLst>
                <a:path extrusionOk="0" h="786" w="4313">
                  <a:moveTo>
                    <a:pt x="2146" y="119"/>
                  </a:moveTo>
                  <a:cubicBezTo>
                    <a:pt x="2723" y="119"/>
                    <a:pt x="3244" y="147"/>
                    <a:pt x="3619" y="209"/>
                  </a:cubicBezTo>
                  <a:cubicBezTo>
                    <a:pt x="3820" y="237"/>
                    <a:pt x="3966" y="265"/>
                    <a:pt x="4056" y="320"/>
                  </a:cubicBezTo>
                  <a:cubicBezTo>
                    <a:pt x="4112" y="320"/>
                    <a:pt x="4139" y="348"/>
                    <a:pt x="4167" y="383"/>
                  </a:cubicBezTo>
                  <a:lnTo>
                    <a:pt x="4195" y="383"/>
                  </a:lnTo>
                  <a:cubicBezTo>
                    <a:pt x="4195" y="383"/>
                    <a:pt x="4167" y="411"/>
                    <a:pt x="4139" y="438"/>
                  </a:cubicBezTo>
                  <a:cubicBezTo>
                    <a:pt x="4112" y="466"/>
                    <a:pt x="4021" y="494"/>
                    <a:pt x="3910" y="522"/>
                  </a:cubicBezTo>
                  <a:cubicBezTo>
                    <a:pt x="3535" y="612"/>
                    <a:pt x="2896" y="667"/>
                    <a:pt x="2146" y="667"/>
                  </a:cubicBezTo>
                  <a:cubicBezTo>
                    <a:pt x="1591" y="667"/>
                    <a:pt x="1070" y="640"/>
                    <a:pt x="695" y="584"/>
                  </a:cubicBezTo>
                  <a:cubicBezTo>
                    <a:pt x="494" y="556"/>
                    <a:pt x="348" y="494"/>
                    <a:pt x="265" y="466"/>
                  </a:cubicBezTo>
                  <a:cubicBezTo>
                    <a:pt x="202" y="438"/>
                    <a:pt x="174" y="438"/>
                    <a:pt x="146" y="411"/>
                  </a:cubicBezTo>
                  <a:lnTo>
                    <a:pt x="119" y="383"/>
                  </a:lnTo>
                  <a:cubicBezTo>
                    <a:pt x="119" y="383"/>
                    <a:pt x="146" y="383"/>
                    <a:pt x="146" y="348"/>
                  </a:cubicBezTo>
                  <a:cubicBezTo>
                    <a:pt x="202" y="320"/>
                    <a:pt x="292" y="292"/>
                    <a:pt x="410" y="265"/>
                  </a:cubicBezTo>
                  <a:cubicBezTo>
                    <a:pt x="785" y="174"/>
                    <a:pt x="1417" y="119"/>
                    <a:pt x="2146" y="119"/>
                  </a:cubicBezTo>
                  <a:close/>
                  <a:moveTo>
                    <a:pt x="2146" y="1"/>
                  </a:moveTo>
                  <a:cubicBezTo>
                    <a:pt x="1563" y="1"/>
                    <a:pt x="1042" y="36"/>
                    <a:pt x="667" y="91"/>
                  </a:cubicBezTo>
                  <a:cubicBezTo>
                    <a:pt x="466" y="119"/>
                    <a:pt x="320" y="174"/>
                    <a:pt x="202" y="209"/>
                  </a:cubicBezTo>
                  <a:cubicBezTo>
                    <a:pt x="146" y="237"/>
                    <a:pt x="119" y="265"/>
                    <a:pt x="63" y="265"/>
                  </a:cubicBezTo>
                  <a:cubicBezTo>
                    <a:pt x="63" y="292"/>
                    <a:pt x="28" y="292"/>
                    <a:pt x="28" y="320"/>
                  </a:cubicBezTo>
                  <a:cubicBezTo>
                    <a:pt x="28" y="348"/>
                    <a:pt x="1" y="383"/>
                    <a:pt x="1" y="383"/>
                  </a:cubicBezTo>
                  <a:cubicBezTo>
                    <a:pt x="1" y="411"/>
                    <a:pt x="28" y="438"/>
                    <a:pt x="28" y="466"/>
                  </a:cubicBezTo>
                  <a:cubicBezTo>
                    <a:pt x="63" y="494"/>
                    <a:pt x="91" y="522"/>
                    <a:pt x="119" y="522"/>
                  </a:cubicBezTo>
                  <a:cubicBezTo>
                    <a:pt x="202" y="584"/>
                    <a:pt x="292" y="612"/>
                    <a:pt x="438" y="640"/>
                  </a:cubicBezTo>
                  <a:cubicBezTo>
                    <a:pt x="813" y="730"/>
                    <a:pt x="1452" y="785"/>
                    <a:pt x="2146" y="785"/>
                  </a:cubicBezTo>
                  <a:cubicBezTo>
                    <a:pt x="2751" y="785"/>
                    <a:pt x="3271" y="758"/>
                    <a:pt x="3646" y="695"/>
                  </a:cubicBezTo>
                  <a:cubicBezTo>
                    <a:pt x="3848" y="640"/>
                    <a:pt x="3994" y="612"/>
                    <a:pt x="4112" y="584"/>
                  </a:cubicBezTo>
                  <a:cubicBezTo>
                    <a:pt x="4167" y="556"/>
                    <a:pt x="4195" y="522"/>
                    <a:pt x="4257" y="494"/>
                  </a:cubicBezTo>
                  <a:lnTo>
                    <a:pt x="4285" y="466"/>
                  </a:lnTo>
                  <a:cubicBezTo>
                    <a:pt x="4285" y="438"/>
                    <a:pt x="4313" y="411"/>
                    <a:pt x="4313" y="383"/>
                  </a:cubicBezTo>
                  <a:cubicBezTo>
                    <a:pt x="4313" y="383"/>
                    <a:pt x="4285" y="348"/>
                    <a:pt x="4285" y="320"/>
                  </a:cubicBezTo>
                  <a:cubicBezTo>
                    <a:pt x="4257" y="292"/>
                    <a:pt x="4230" y="265"/>
                    <a:pt x="4195" y="237"/>
                  </a:cubicBezTo>
                  <a:cubicBezTo>
                    <a:pt x="4112" y="209"/>
                    <a:pt x="4021" y="174"/>
                    <a:pt x="3882" y="147"/>
                  </a:cubicBezTo>
                  <a:cubicBezTo>
                    <a:pt x="3500" y="63"/>
                    <a:pt x="2869"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5"/>
            <p:cNvSpPr/>
            <p:nvPr/>
          </p:nvSpPr>
          <p:spPr>
            <a:xfrm>
              <a:off x="45702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5"/>
            <p:cNvSpPr/>
            <p:nvPr/>
          </p:nvSpPr>
          <p:spPr>
            <a:xfrm>
              <a:off x="45688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5"/>
            <p:cNvSpPr/>
            <p:nvPr/>
          </p:nvSpPr>
          <p:spPr>
            <a:xfrm>
              <a:off x="45752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5"/>
            <p:cNvSpPr/>
            <p:nvPr/>
          </p:nvSpPr>
          <p:spPr>
            <a:xfrm>
              <a:off x="45738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
            <p:cNvSpPr/>
            <p:nvPr/>
          </p:nvSpPr>
          <p:spPr>
            <a:xfrm>
              <a:off x="45811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5"/>
            <p:cNvSpPr/>
            <p:nvPr/>
          </p:nvSpPr>
          <p:spPr>
            <a:xfrm>
              <a:off x="457957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5"/>
            <p:cNvSpPr/>
            <p:nvPr/>
          </p:nvSpPr>
          <p:spPr>
            <a:xfrm>
              <a:off x="45861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5"/>
            <p:cNvSpPr/>
            <p:nvPr/>
          </p:nvSpPr>
          <p:spPr>
            <a:xfrm>
              <a:off x="45847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5"/>
            <p:cNvSpPr/>
            <p:nvPr/>
          </p:nvSpPr>
          <p:spPr>
            <a:xfrm>
              <a:off x="45919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5"/>
            <p:cNvSpPr/>
            <p:nvPr/>
          </p:nvSpPr>
          <p:spPr>
            <a:xfrm>
              <a:off x="45905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5"/>
            <p:cNvSpPr/>
            <p:nvPr/>
          </p:nvSpPr>
          <p:spPr>
            <a:xfrm>
              <a:off x="45969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
            <p:cNvSpPr/>
            <p:nvPr/>
          </p:nvSpPr>
          <p:spPr>
            <a:xfrm>
              <a:off x="45955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46028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460127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46078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46064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5"/>
            <p:cNvSpPr/>
            <p:nvPr/>
          </p:nvSpPr>
          <p:spPr>
            <a:xfrm>
              <a:off x="46136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5"/>
            <p:cNvSpPr/>
            <p:nvPr/>
          </p:nvSpPr>
          <p:spPr>
            <a:xfrm>
              <a:off x="46122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46186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46172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46245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462297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46295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46281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4634600"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46332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46403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46389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46455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46439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5"/>
            <p:cNvSpPr/>
            <p:nvPr/>
          </p:nvSpPr>
          <p:spPr>
            <a:xfrm>
              <a:off x="46512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5"/>
            <p:cNvSpPr/>
            <p:nvPr/>
          </p:nvSpPr>
          <p:spPr>
            <a:xfrm>
              <a:off x="46498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5"/>
            <p:cNvSpPr/>
            <p:nvPr/>
          </p:nvSpPr>
          <p:spPr>
            <a:xfrm>
              <a:off x="4656300"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5"/>
            <p:cNvSpPr/>
            <p:nvPr/>
          </p:nvSpPr>
          <p:spPr>
            <a:xfrm>
              <a:off x="46549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5"/>
            <p:cNvSpPr/>
            <p:nvPr/>
          </p:nvSpPr>
          <p:spPr>
            <a:xfrm>
              <a:off x="46620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5"/>
            <p:cNvSpPr/>
            <p:nvPr/>
          </p:nvSpPr>
          <p:spPr>
            <a:xfrm>
              <a:off x="46606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5"/>
            <p:cNvSpPr/>
            <p:nvPr/>
          </p:nvSpPr>
          <p:spPr>
            <a:xfrm>
              <a:off x="4667250"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5"/>
            <p:cNvSpPr/>
            <p:nvPr/>
          </p:nvSpPr>
          <p:spPr>
            <a:xfrm>
              <a:off x="46656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5"/>
            <p:cNvSpPr/>
            <p:nvPr/>
          </p:nvSpPr>
          <p:spPr>
            <a:xfrm>
              <a:off x="4581825" y="2006825"/>
              <a:ext cx="75900" cy="11650"/>
            </a:xfrm>
            <a:custGeom>
              <a:rect b="b" l="l" r="r" t="t"/>
              <a:pathLst>
                <a:path extrusionOk="0" h="466" w="3036">
                  <a:moveTo>
                    <a:pt x="1507" y="1"/>
                  </a:moveTo>
                  <a:cubicBezTo>
                    <a:pt x="667" y="1"/>
                    <a:pt x="1" y="119"/>
                    <a:pt x="1" y="237"/>
                  </a:cubicBezTo>
                  <a:cubicBezTo>
                    <a:pt x="1" y="376"/>
                    <a:pt x="667" y="466"/>
                    <a:pt x="1507" y="466"/>
                  </a:cubicBezTo>
                  <a:cubicBezTo>
                    <a:pt x="2375" y="466"/>
                    <a:pt x="3035" y="376"/>
                    <a:pt x="3035" y="237"/>
                  </a:cubicBezTo>
                  <a:cubicBezTo>
                    <a:pt x="3035" y="119"/>
                    <a:pt x="2375" y="1"/>
                    <a:pt x="1507"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5"/>
            <p:cNvSpPr/>
            <p:nvPr/>
          </p:nvSpPr>
          <p:spPr>
            <a:xfrm>
              <a:off x="4567425" y="1993125"/>
              <a:ext cx="104875" cy="21025"/>
            </a:xfrm>
            <a:custGeom>
              <a:rect b="b" l="l" r="r" t="t"/>
              <a:pathLst>
                <a:path extrusionOk="0" h="841" w="4195">
                  <a:moveTo>
                    <a:pt x="0" y="0"/>
                  </a:moveTo>
                  <a:lnTo>
                    <a:pt x="0" y="493"/>
                  </a:lnTo>
                  <a:cubicBezTo>
                    <a:pt x="0" y="667"/>
                    <a:pt x="951" y="840"/>
                    <a:pt x="2083" y="840"/>
                  </a:cubicBezTo>
                  <a:cubicBezTo>
                    <a:pt x="3236" y="840"/>
                    <a:pt x="4194" y="667"/>
                    <a:pt x="4194" y="493"/>
                  </a:cubicBezTo>
                  <a:lnTo>
                    <a:pt x="4194"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5"/>
            <p:cNvSpPr/>
            <p:nvPr/>
          </p:nvSpPr>
          <p:spPr>
            <a:xfrm>
              <a:off x="4567425" y="1993125"/>
              <a:ext cx="104875" cy="10075"/>
            </a:xfrm>
            <a:custGeom>
              <a:rect b="b" l="l" r="r" t="t"/>
              <a:pathLst>
                <a:path extrusionOk="0" h="403" w="4195">
                  <a:moveTo>
                    <a:pt x="0" y="0"/>
                  </a:moveTo>
                  <a:lnTo>
                    <a:pt x="0" y="118"/>
                  </a:lnTo>
                  <a:cubicBezTo>
                    <a:pt x="202" y="292"/>
                    <a:pt x="1070" y="403"/>
                    <a:pt x="2083" y="403"/>
                  </a:cubicBezTo>
                  <a:cubicBezTo>
                    <a:pt x="3125" y="403"/>
                    <a:pt x="3993" y="292"/>
                    <a:pt x="4194" y="118"/>
                  </a:cubicBezTo>
                  <a:lnTo>
                    <a:pt x="41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5"/>
            <p:cNvSpPr/>
            <p:nvPr/>
          </p:nvSpPr>
          <p:spPr>
            <a:xfrm>
              <a:off x="4567425" y="1985125"/>
              <a:ext cx="104875" cy="16700"/>
            </a:xfrm>
            <a:custGeom>
              <a:rect b="b" l="l" r="r" t="t"/>
              <a:pathLst>
                <a:path extrusionOk="0" h="668" w="4195">
                  <a:moveTo>
                    <a:pt x="2083" y="1"/>
                  </a:moveTo>
                  <a:cubicBezTo>
                    <a:pt x="951" y="1"/>
                    <a:pt x="0" y="146"/>
                    <a:pt x="0" y="320"/>
                  </a:cubicBezTo>
                  <a:cubicBezTo>
                    <a:pt x="0" y="521"/>
                    <a:pt x="951" y="667"/>
                    <a:pt x="2083" y="667"/>
                  </a:cubicBezTo>
                  <a:cubicBezTo>
                    <a:pt x="3236" y="667"/>
                    <a:pt x="4194" y="521"/>
                    <a:pt x="4194" y="320"/>
                  </a:cubicBezTo>
                  <a:cubicBezTo>
                    <a:pt x="4194" y="146"/>
                    <a:pt x="3236" y="1"/>
                    <a:pt x="2083"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5"/>
            <p:cNvSpPr/>
            <p:nvPr/>
          </p:nvSpPr>
          <p:spPr>
            <a:xfrm>
              <a:off x="4565850" y="1983750"/>
              <a:ext cx="107825" cy="19450"/>
            </a:xfrm>
            <a:custGeom>
              <a:rect b="b" l="l" r="r" t="t"/>
              <a:pathLst>
                <a:path extrusionOk="0" h="778" w="4313">
                  <a:moveTo>
                    <a:pt x="2146" y="118"/>
                  </a:moveTo>
                  <a:cubicBezTo>
                    <a:pt x="2723" y="118"/>
                    <a:pt x="3244" y="146"/>
                    <a:pt x="3619" y="201"/>
                  </a:cubicBezTo>
                  <a:cubicBezTo>
                    <a:pt x="3820" y="229"/>
                    <a:pt x="3966" y="257"/>
                    <a:pt x="4056" y="292"/>
                  </a:cubicBezTo>
                  <a:cubicBezTo>
                    <a:pt x="4112" y="320"/>
                    <a:pt x="4139" y="347"/>
                    <a:pt x="4167" y="347"/>
                  </a:cubicBezTo>
                  <a:lnTo>
                    <a:pt x="4195" y="375"/>
                  </a:lnTo>
                  <a:cubicBezTo>
                    <a:pt x="4195" y="375"/>
                    <a:pt x="4167" y="403"/>
                    <a:pt x="4139" y="403"/>
                  </a:cubicBezTo>
                  <a:cubicBezTo>
                    <a:pt x="4112" y="431"/>
                    <a:pt x="4021" y="493"/>
                    <a:pt x="3910" y="521"/>
                  </a:cubicBezTo>
                  <a:cubicBezTo>
                    <a:pt x="3535" y="604"/>
                    <a:pt x="2896" y="667"/>
                    <a:pt x="2146" y="667"/>
                  </a:cubicBezTo>
                  <a:cubicBezTo>
                    <a:pt x="1591" y="667"/>
                    <a:pt x="1070" y="604"/>
                    <a:pt x="695" y="549"/>
                  </a:cubicBezTo>
                  <a:cubicBezTo>
                    <a:pt x="494" y="521"/>
                    <a:pt x="348" y="493"/>
                    <a:pt x="265" y="465"/>
                  </a:cubicBezTo>
                  <a:cubicBezTo>
                    <a:pt x="202" y="431"/>
                    <a:pt x="174" y="403"/>
                    <a:pt x="146" y="403"/>
                  </a:cubicBezTo>
                  <a:lnTo>
                    <a:pt x="119" y="375"/>
                  </a:lnTo>
                  <a:cubicBezTo>
                    <a:pt x="119" y="375"/>
                    <a:pt x="146" y="375"/>
                    <a:pt x="146" y="347"/>
                  </a:cubicBezTo>
                  <a:cubicBezTo>
                    <a:pt x="202" y="320"/>
                    <a:pt x="292" y="292"/>
                    <a:pt x="410" y="257"/>
                  </a:cubicBezTo>
                  <a:cubicBezTo>
                    <a:pt x="785" y="174"/>
                    <a:pt x="1417" y="118"/>
                    <a:pt x="2146" y="118"/>
                  </a:cubicBezTo>
                  <a:close/>
                  <a:moveTo>
                    <a:pt x="2146" y="0"/>
                  </a:moveTo>
                  <a:cubicBezTo>
                    <a:pt x="1563" y="0"/>
                    <a:pt x="1042" y="28"/>
                    <a:pt x="667" y="83"/>
                  </a:cubicBezTo>
                  <a:cubicBezTo>
                    <a:pt x="466" y="118"/>
                    <a:pt x="320" y="146"/>
                    <a:pt x="202" y="201"/>
                  </a:cubicBezTo>
                  <a:cubicBezTo>
                    <a:pt x="146" y="229"/>
                    <a:pt x="119" y="229"/>
                    <a:pt x="63" y="257"/>
                  </a:cubicBezTo>
                  <a:cubicBezTo>
                    <a:pt x="63" y="292"/>
                    <a:pt x="28" y="292"/>
                    <a:pt x="28" y="320"/>
                  </a:cubicBezTo>
                  <a:cubicBezTo>
                    <a:pt x="28" y="347"/>
                    <a:pt x="1" y="347"/>
                    <a:pt x="1" y="375"/>
                  </a:cubicBezTo>
                  <a:cubicBezTo>
                    <a:pt x="1" y="403"/>
                    <a:pt x="28" y="431"/>
                    <a:pt x="28" y="431"/>
                  </a:cubicBezTo>
                  <a:cubicBezTo>
                    <a:pt x="63" y="493"/>
                    <a:pt x="91" y="493"/>
                    <a:pt x="119" y="521"/>
                  </a:cubicBezTo>
                  <a:cubicBezTo>
                    <a:pt x="202" y="576"/>
                    <a:pt x="292" y="604"/>
                    <a:pt x="438" y="639"/>
                  </a:cubicBezTo>
                  <a:cubicBezTo>
                    <a:pt x="813" y="722"/>
                    <a:pt x="1452" y="778"/>
                    <a:pt x="2146" y="778"/>
                  </a:cubicBezTo>
                  <a:cubicBezTo>
                    <a:pt x="2751" y="778"/>
                    <a:pt x="3271" y="722"/>
                    <a:pt x="3646" y="667"/>
                  </a:cubicBezTo>
                  <a:cubicBezTo>
                    <a:pt x="3848" y="639"/>
                    <a:pt x="3994" y="604"/>
                    <a:pt x="4112" y="576"/>
                  </a:cubicBezTo>
                  <a:cubicBezTo>
                    <a:pt x="4167" y="549"/>
                    <a:pt x="4195" y="521"/>
                    <a:pt x="4257" y="493"/>
                  </a:cubicBezTo>
                  <a:cubicBezTo>
                    <a:pt x="4257" y="493"/>
                    <a:pt x="4285" y="465"/>
                    <a:pt x="4285" y="431"/>
                  </a:cubicBezTo>
                  <a:cubicBezTo>
                    <a:pt x="4285" y="431"/>
                    <a:pt x="4313" y="403"/>
                    <a:pt x="4313" y="375"/>
                  </a:cubicBezTo>
                  <a:cubicBezTo>
                    <a:pt x="4313" y="347"/>
                    <a:pt x="4285" y="347"/>
                    <a:pt x="4285" y="320"/>
                  </a:cubicBezTo>
                  <a:cubicBezTo>
                    <a:pt x="4257" y="292"/>
                    <a:pt x="4230" y="257"/>
                    <a:pt x="4195" y="229"/>
                  </a:cubicBezTo>
                  <a:cubicBezTo>
                    <a:pt x="4112" y="201"/>
                    <a:pt x="4021" y="174"/>
                    <a:pt x="3882" y="146"/>
                  </a:cubicBezTo>
                  <a:cubicBezTo>
                    <a:pt x="3500" y="56"/>
                    <a:pt x="2869"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5"/>
            <p:cNvSpPr/>
            <p:nvPr/>
          </p:nvSpPr>
          <p:spPr>
            <a:xfrm>
              <a:off x="45702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5"/>
            <p:cNvSpPr/>
            <p:nvPr/>
          </p:nvSpPr>
          <p:spPr>
            <a:xfrm>
              <a:off x="45688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5"/>
            <p:cNvSpPr/>
            <p:nvPr/>
          </p:nvSpPr>
          <p:spPr>
            <a:xfrm>
              <a:off x="45752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5"/>
            <p:cNvSpPr/>
            <p:nvPr/>
          </p:nvSpPr>
          <p:spPr>
            <a:xfrm>
              <a:off x="45738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5"/>
            <p:cNvSpPr/>
            <p:nvPr/>
          </p:nvSpPr>
          <p:spPr>
            <a:xfrm>
              <a:off x="45811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5"/>
            <p:cNvSpPr/>
            <p:nvPr/>
          </p:nvSpPr>
          <p:spPr>
            <a:xfrm>
              <a:off x="457957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5"/>
            <p:cNvSpPr/>
            <p:nvPr/>
          </p:nvSpPr>
          <p:spPr>
            <a:xfrm>
              <a:off x="45861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5"/>
            <p:cNvSpPr/>
            <p:nvPr/>
          </p:nvSpPr>
          <p:spPr>
            <a:xfrm>
              <a:off x="45847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5"/>
            <p:cNvSpPr/>
            <p:nvPr/>
          </p:nvSpPr>
          <p:spPr>
            <a:xfrm>
              <a:off x="45919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5"/>
            <p:cNvSpPr/>
            <p:nvPr/>
          </p:nvSpPr>
          <p:spPr>
            <a:xfrm>
              <a:off x="45905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5"/>
            <p:cNvSpPr/>
            <p:nvPr/>
          </p:nvSpPr>
          <p:spPr>
            <a:xfrm>
              <a:off x="45969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
            <p:cNvSpPr/>
            <p:nvPr/>
          </p:nvSpPr>
          <p:spPr>
            <a:xfrm>
              <a:off x="45955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5"/>
            <p:cNvSpPr/>
            <p:nvPr/>
          </p:nvSpPr>
          <p:spPr>
            <a:xfrm>
              <a:off x="46028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
            <p:cNvSpPr/>
            <p:nvPr/>
          </p:nvSpPr>
          <p:spPr>
            <a:xfrm>
              <a:off x="460127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
            <p:cNvSpPr/>
            <p:nvPr/>
          </p:nvSpPr>
          <p:spPr>
            <a:xfrm>
              <a:off x="46078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
            <p:cNvSpPr/>
            <p:nvPr/>
          </p:nvSpPr>
          <p:spPr>
            <a:xfrm>
              <a:off x="46064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46136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46122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46186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46172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46245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462297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46295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46281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4634600"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46332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46403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46389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46455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46439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46512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46498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4656300"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46549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46620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46606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4667250"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46656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4581825" y="1987375"/>
              <a:ext cx="75900" cy="11500"/>
            </a:xfrm>
            <a:custGeom>
              <a:rect b="b" l="l" r="r" t="t"/>
              <a:pathLst>
                <a:path extrusionOk="0" h="460" w="3036">
                  <a:moveTo>
                    <a:pt x="1507" y="1"/>
                  </a:moveTo>
                  <a:cubicBezTo>
                    <a:pt x="667" y="1"/>
                    <a:pt x="1" y="112"/>
                    <a:pt x="1" y="230"/>
                  </a:cubicBezTo>
                  <a:cubicBezTo>
                    <a:pt x="1" y="376"/>
                    <a:pt x="667" y="459"/>
                    <a:pt x="1507" y="459"/>
                  </a:cubicBezTo>
                  <a:cubicBezTo>
                    <a:pt x="2375" y="459"/>
                    <a:pt x="3035" y="376"/>
                    <a:pt x="3035" y="230"/>
                  </a:cubicBezTo>
                  <a:cubicBezTo>
                    <a:pt x="3035" y="112"/>
                    <a:pt x="2375" y="1"/>
                    <a:pt x="1507"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4567425" y="1973675"/>
              <a:ext cx="104875" cy="20150"/>
            </a:xfrm>
            <a:custGeom>
              <a:rect b="b" l="l" r="r" t="t"/>
              <a:pathLst>
                <a:path extrusionOk="0" h="806" w="4195">
                  <a:moveTo>
                    <a:pt x="0" y="0"/>
                  </a:moveTo>
                  <a:lnTo>
                    <a:pt x="0" y="486"/>
                  </a:lnTo>
                  <a:cubicBezTo>
                    <a:pt x="0" y="660"/>
                    <a:pt x="951" y="806"/>
                    <a:pt x="2083" y="806"/>
                  </a:cubicBezTo>
                  <a:cubicBezTo>
                    <a:pt x="3236" y="806"/>
                    <a:pt x="4194" y="660"/>
                    <a:pt x="4194" y="486"/>
                  </a:cubicBezTo>
                  <a:lnTo>
                    <a:pt x="4194"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4567425" y="1973675"/>
              <a:ext cx="104875" cy="10100"/>
            </a:xfrm>
            <a:custGeom>
              <a:rect b="b" l="l" r="r" t="t"/>
              <a:pathLst>
                <a:path extrusionOk="0" h="404" w="4195">
                  <a:moveTo>
                    <a:pt x="0" y="0"/>
                  </a:moveTo>
                  <a:lnTo>
                    <a:pt x="0" y="84"/>
                  </a:lnTo>
                  <a:cubicBezTo>
                    <a:pt x="202" y="285"/>
                    <a:pt x="1070" y="403"/>
                    <a:pt x="2083" y="403"/>
                  </a:cubicBezTo>
                  <a:cubicBezTo>
                    <a:pt x="3125" y="403"/>
                    <a:pt x="3993" y="285"/>
                    <a:pt x="4194" y="84"/>
                  </a:cubicBezTo>
                  <a:lnTo>
                    <a:pt x="41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4567425" y="1965000"/>
              <a:ext cx="104875" cy="17375"/>
            </a:xfrm>
            <a:custGeom>
              <a:rect b="b" l="l" r="r" t="t"/>
              <a:pathLst>
                <a:path extrusionOk="0" h="695" w="4195">
                  <a:moveTo>
                    <a:pt x="2083" y="0"/>
                  </a:moveTo>
                  <a:cubicBezTo>
                    <a:pt x="951" y="0"/>
                    <a:pt x="0" y="174"/>
                    <a:pt x="0" y="347"/>
                  </a:cubicBezTo>
                  <a:cubicBezTo>
                    <a:pt x="0" y="521"/>
                    <a:pt x="951" y="695"/>
                    <a:pt x="2083" y="695"/>
                  </a:cubicBezTo>
                  <a:cubicBezTo>
                    <a:pt x="3236" y="695"/>
                    <a:pt x="4194" y="521"/>
                    <a:pt x="4194" y="347"/>
                  </a:cubicBezTo>
                  <a:cubicBezTo>
                    <a:pt x="4194" y="174"/>
                    <a:pt x="3236" y="0"/>
                    <a:pt x="2083"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4565850" y="1963425"/>
              <a:ext cx="107825" cy="20350"/>
            </a:xfrm>
            <a:custGeom>
              <a:rect b="b" l="l" r="r" t="t"/>
              <a:pathLst>
                <a:path extrusionOk="0" h="814" w="4313">
                  <a:moveTo>
                    <a:pt x="2146" y="119"/>
                  </a:moveTo>
                  <a:cubicBezTo>
                    <a:pt x="2723" y="119"/>
                    <a:pt x="3244" y="174"/>
                    <a:pt x="3619" y="237"/>
                  </a:cubicBezTo>
                  <a:cubicBezTo>
                    <a:pt x="3820" y="264"/>
                    <a:pt x="3966" y="292"/>
                    <a:pt x="4056" y="320"/>
                  </a:cubicBezTo>
                  <a:cubicBezTo>
                    <a:pt x="4112" y="348"/>
                    <a:pt x="4139" y="376"/>
                    <a:pt x="4167" y="376"/>
                  </a:cubicBezTo>
                  <a:lnTo>
                    <a:pt x="4195" y="410"/>
                  </a:lnTo>
                  <a:cubicBezTo>
                    <a:pt x="4195" y="410"/>
                    <a:pt x="4167" y="410"/>
                    <a:pt x="4139" y="438"/>
                  </a:cubicBezTo>
                  <a:cubicBezTo>
                    <a:pt x="4112" y="466"/>
                    <a:pt x="4021" y="494"/>
                    <a:pt x="3910" y="521"/>
                  </a:cubicBezTo>
                  <a:cubicBezTo>
                    <a:pt x="3535" y="612"/>
                    <a:pt x="2896" y="695"/>
                    <a:pt x="2146" y="695"/>
                  </a:cubicBezTo>
                  <a:cubicBezTo>
                    <a:pt x="1591" y="695"/>
                    <a:pt x="1070" y="639"/>
                    <a:pt x="695" y="584"/>
                  </a:cubicBezTo>
                  <a:cubicBezTo>
                    <a:pt x="494" y="549"/>
                    <a:pt x="348" y="521"/>
                    <a:pt x="265" y="494"/>
                  </a:cubicBezTo>
                  <a:cubicBezTo>
                    <a:pt x="202" y="466"/>
                    <a:pt x="174" y="438"/>
                    <a:pt x="146" y="438"/>
                  </a:cubicBezTo>
                  <a:lnTo>
                    <a:pt x="119" y="410"/>
                  </a:lnTo>
                  <a:lnTo>
                    <a:pt x="146" y="376"/>
                  </a:lnTo>
                  <a:cubicBezTo>
                    <a:pt x="202" y="348"/>
                    <a:pt x="292" y="320"/>
                    <a:pt x="410" y="292"/>
                  </a:cubicBezTo>
                  <a:cubicBezTo>
                    <a:pt x="785" y="174"/>
                    <a:pt x="1417" y="119"/>
                    <a:pt x="2146" y="119"/>
                  </a:cubicBezTo>
                  <a:close/>
                  <a:moveTo>
                    <a:pt x="2146" y="1"/>
                  </a:moveTo>
                  <a:cubicBezTo>
                    <a:pt x="1563" y="1"/>
                    <a:pt x="1042" y="63"/>
                    <a:pt x="667" y="119"/>
                  </a:cubicBezTo>
                  <a:cubicBezTo>
                    <a:pt x="466" y="146"/>
                    <a:pt x="320" y="174"/>
                    <a:pt x="202" y="237"/>
                  </a:cubicBezTo>
                  <a:cubicBezTo>
                    <a:pt x="146" y="237"/>
                    <a:pt x="119" y="264"/>
                    <a:pt x="63" y="292"/>
                  </a:cubicBezTo>
                  <a:cubicBezTo>
                    <a:pt x="63" y="292"/>
                    <a:pt x="28" y="320"/>
                    <a:pt x="28" y="348"/>
                  </a:cubicBezTo>
                  <a:cubicBezTo>
                    <a:pt x="28" y="348"/>
                    <a:pt x="1" y="376"/>
                    <a:pt x="1" y="410"/>
                  </a:cubicBezTo>
                  <a:cubicBezTo>
                    <a:pt x="1" y="438"/>
                    <a:pt x="28" y="466"/>
                    <a:pt x="28" y="466"/>
                  </a:cubicBezTo>
                  <a:cubicBezTo>
                    <a:pt x="63" y="494"/>
                    <a:pt x="91" y="521"/>
                    <a:pt x="119" y="549"/>
                  </a:cubicBezTo>
                  <a:cubicBezTo>
                    <a:pt x="202" y="584"/>
                    <a:pt x="292" y="612"/>
                    <a:pt x="438" y="639"/>
                  </a:cubicBezTo>
                  <a:cubicBezTo>
                    <a:pt x="813" y="758"/>
                    <a:pt x="1452" y="813"/>
                    <a:pt x="2146" y="813"/>
                  </a:cubicBezTo>
                  <a:cubicBezTo>
                    <a:pt x="2751" y="813"/>
                    <a:pt x="3271" y="758"/>
                    <a:pt x="3646" y="695"/>
                  </a:cubicBezTo>
                  <a:cubicBezTo>
                    <a:pt x="3848" y="667"/>
                    <a:pt x="3994" y="639"/>
                    <a:pt x="4112" y="584"/>
                  </a:cubicBezTo>
                  <a:cubicBezTo>
                    <a:pt x="4167" y="584"/>
                    <a:pt x="4195" y="549"/>
                    <a:pt x="4257" y="521"/>
                  </a:cubicBezTo>
                  <a:cubicBezTo>
                    <a:pt x="4257" y="494"/>
                    <a:pt x="4285" y="494"/>
                    <a:pt x="4285" y="466"/>
                  </a:cubicBezTo>
                  <a:cubicBezTo>
                    <a:pt x="4285" y="466"/>
                    <a:pt x="4313" y="438"/>
                    <a:pt x="4313" y="410"/>
                  </a:cubicBezTo>
                  <a:cubicBezTo>
                    <a:pt x="4313" y="376"/>
                    <a:pt x="4285" y="348"/>
                    <a:pt x="4285" y="348"/>
                  </a:cubicBezTo>
                  <a:cubicBezTo>
                    <a:pt x="4257" y="292"/>
                    <a:pt x="4230" y="292"/>
                    <a:pt x="4195" y="264"/>
                  </a:cubicBezTo>
                  <a:cubicBezTo>
                    <a:pt x="4112" y="202"/>
                    <a:pt x="4021" y="174"/>
                    <a:pt x="3882" y="146"/>
                  </a:cubicBezTo>
                  <a:cubicBezTo>
                    <a:pt x="3500" y="63"/>
                    <a:pt x="2869"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45702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45688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45752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45738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45811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5"/>
            <p:cNvSpPr/>
            <p:nvPr/>
          </p:nvSpPr>
          <p:spPr>
            <a:xfrm>
              <a:off x="457957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5"/>
            <p:cNvSpPr/>
            <p:nvPr/>
          </p:nvSpPr>
          <p:spPr>
            <a:xfrm>
              <a:off x="45861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45847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45919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45905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45969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45955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a:off x="46028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a:off x="460127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a:off x="46078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46064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a:off x="46136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a:off x="46122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46186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46172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46245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462297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a:off x="46295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a:off x="46281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4634600"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46332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46403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46389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
            <p:cNvSpPr/>
            <p:nvPr/>
          </p:nvSpPr>
          <p:spPr>
            <a:xfrm>
              <a:off x="46455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
            <p:cNvSpPr/>
            <p:nvPr/>
          </p:nvSpPr>
          <p:spPr>
            <a:xfrm>
              <a:off x="46439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46512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46498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4656300"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46549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5"/>
            <p:cNvSpPr/>
            <p:nvPr/>
          </p:nvSpPr>
          <p:spPr>
            <a:xfrm>
              <a:off x="46620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5"/>
            <p:cNvSpPr/>
            <p:nvPr/>
          </p:nvSpPr>
          <p:spPr>
            <a:xfrm>
              <a:off x="46606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a:off x="4667250"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5"/>
            <p:cNvSpPr/>
            <p:nvPr/>
          </p:nvSpPr>
          <p:spPr>
            <a:xfrm>
              <a:off x="46656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5"/>
            <p:cNvSpPr/>
            <p:nvPr/>
          </p:nvSpPr>
          <p:spPr>
            <a:xfrm>
              <a:off x="4581825" y="1967775"/>
              <a:ext cx="75900" cy="11650"/>
            </a:xfrm>
            <a:custGeom>
              <a:rect b="b" l="l" r="r" t="t"/>
              <a:pathLst>
                <a:path extrusionOk="0" h="466" w="3036">
                  <a:moveTo>
                    <a:pt x="1507" y="0"/>
                  </a:moveTo>
                  <a:cubicBezTo>
                    <a:pt x="667" y="0"/>
                    <a:pt x="1" y="118"/>
                    <a:pt x="1" y="236"/>
                  </a:cubicBezTo>
                  <a:cubicBezTo>
                    <a:pt x="1" y="347"/>
                    <a:pt x="667" y="465"/>
                    <a:pt x="1507" y="465"/>
                  </a:cubicBezTo>
                  <a:cubicBezTo>
                    <a:pt x="2375" y="465"/>
                    <a:pt x="3035" y="347"/>
                    <a:pt x="3035" y="236"/>
                  </a:cubicBezTo>
                  <a:cubicBezTo>
                    <a:pt x="3035" y="118"/>
                    <a:pt x="2375" y="0"/>
                    <a:pt x="1507"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5"/>
            <p:cNvSpPr/>
            <p:nvPr/>
          </p:nvSpPr>
          <p:spPr>
            <a:xfrm>
              <a:off x="4567425" y="1954050"/>
              <a:ext cx="104875" cy="20350"/>
            </a:xfrm>
            <a:custGeom>
              <a:rect b="b" l="l" r="r" t="t"/>
              <a:pathLst>
                <a:path extrusionOk="0" h="814" w="4195">
                  <a:moveTo>
                    <a:pt x="0" y="1"/>
                  </a:moveTo>
                  <a:lnTo>
                    <a:pt x="0" y="494"/>
                  </a:lnTo>
                  <a:cubicBezTo>
                    <a:pt x="0" y="667"/>
                    <a:pt x="951" y="813"/>
                    <a:pt x="2083" y="813"/>
                  </a:cubicBezTo>
                  <a:cubicBezTo>
                    <a:pt x="3236" y="813"/>
                    <a:pt x="4194" y="667"/>
                    <a:pt x="4194" y="494"/>
                  </a:cubicBezTo>
                  <a:lnTo>
                    <a:pt x="4194"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5"/>
            <p:cNvSpPr/>
            <p:nvPr/>
          </p:nvSpPr>
          <p:spPr>
            <a:xfrm>
              <a:off x="4567425" y="1954050"/>
              <a:ext cx="104875" cy="10100"/>
            </a:xfrm>
            <a:custGeom>
              <a:rect b="b" l="l" r="r" t="t"/>
              <a:pathLst>
                <a:path extrusionOk="0" h="404" w="4195">
                  <a:moveTo>
                    <a:pt x="0" y="1"/>
                  </a:moveTo>
                  <a:lnTo>
                    <a:pt x="0" y="91"/>
                  </a:lnTo>
                  <a:cubicBezTo>
                    <a:pt x="202" y="265"/>
                    <a:pt x="1070" y="403"/>
                    <a:pt x="2083" y="403"/>
                  </a:cubicBezTo>
                  <a:cubicBezTo>
                    <a:pt x="3125" y="403"/>
                    <a:pt x="3993" y="265"/>
                    <a:pt x="4194" y="91"/>
                  </a:cubicBezTo>
                  <a:lnTo>
                    <a:pt x="41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5"/>
            <p:cNvSpPr/>
            <p:nvPr/>
          </p:nvSpPr>
          <p:spPr>
            <a:xfrm>
              <a:off x="4567425" y="1945375"/>
              <a:ext cx="104875" cy="16700"/>
            </a:xfrm>
            <a:custGeom>
              <a:rect b="b" l="l" r="r" t="t"/>
              <a:pathLst>
                <a:path extrusionOk="0" h="668" w="4195">
                  <a:moveTo>
                    <a:pt x="2083" y="0"/>
                  </a:moveTo>
                  <a:cubicBezTo>
                    <a:pt x="951" y="0"/>
                    <a:pt x="0" y="146"/>
                    <a:pt x="0" y="348"/>
                  </a:cubicBezTo>
                  <a:cubicBezTo>
                    <a:pt x="0" y="521"/>
                    <a:pt x="951" y="667"/>
                    <a:pt x="2083" y="667"/>
                  </a:cubicBezTo>
                  <a:cubicBezTo>
                    <a:pt x="3236" y="667"/>
                    <a:pt x="4194" y="521"/>
                    <a:pt x="4194" y="348"/>
                  </a:cubicBezTo>
                  <a:cubicBezTo>
                    <a:pt x="4194" y="146"/>
                    <a:pt x="3236" y="0"/>
                    <a:pt x="2083"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5"/>
            <p:cNvSpPr/>
            <p:nvPr/>
          </p:nvSpPr>
          <p:spPr>
            <a:xfrm>
              <a:off x="4565850" y="1943975"/>
              <a:ext cx="107825" cy="19475"/>
            </a:xfrm>
            <a:custGeom>
              <a:rect b="b" l="l" r="r" t="t"/>
              <a:pathLst>
                <a:path extrusionOk="0" h="779" w="4313">
                  <a:moveTo>
                    <a:pt x="2146" y="112"/>
                  </a:moveTo>
                  <a:cubicBezTo>
                    <a:pt x="2723" y="112"/>
                    <a:pt x="3244" y="147"/>
                    <a:pt x="3619" y="202"/>
                  </a:cubicBezTo>
                  <a:cubicBezTo>
                    <a:pt x="3820" y="230"/>
                    <a:pt x="3966" y="286"/>
                    <a:pt x="4056" y="320"/>
                  </a:cubicBezTo>
                  <a:cubicBezTo>
                    <a:pt x="4112" y="348"/>
                    <a:pt x="4139" y="348"/>
                    <a:pt x="4167" y="376"/>
                  </a:cubicBezTo>
                  <a:lnTo>
                    <a:pt x="4195" y="404"/>
                  </a:lnTo>
                  <a:cubicBezTo>
                    <a:pt x="4195" y="404"/>
                    <a:pt x="4167" y="404"/>
                    <a:pt x="4139" y="431"/>
                  </a:cubicBezTo>
                  <a:cubicBezTo>
                    <a:pt x="4112" y="459"/>
                    <a:pt x="4021" y="494"/>
                    <a:pt x="3910" y="522"/>
                  </a:cubicBezTo>
                  <a:cubicBezTo>
                    <a:pt x="3535" y="605"/>
                    <a:pt x="2896" y="668"/>
                    <a:pt x="2146" y="668"/>
                  </a:cubicBezTo>
                  <a:cubicBezTo>
                    <a:pt x="1591" y="668"/>
                    <a:pt x="1070" y="633"/>
                    <a:pt x="695" y="577"/>
                  </a:cubicBezTo>
                  <a:cubicBezTo>
                    <a:pt x="494" y="549"/>
                    <a:pt x="348" y="522"/>
                    <a:pt x="265" y="459"/>
                  </a:cubicBezTo>
                  <a:cubicBezTo>
                    <a:pt x="202" y="459"/>
                    <a:pt x="174" y="431"/>
                    <a:pt x="146" y="404"/>
                  </a:cubicBezTo>
                  <a:lnTo>
                    <a:pt x="119" y="404"/>
                  </a:lnTo>
                  <a:lnTo>
                    <a:pt x="146" y="376"/>
                  </a:lnTo>
                  <a:cubicBezTo>
                    <a:pt x="202" y="320"/>
                    <a:pt x="292" y="286"/>
                    <a:pt x="410" y="258"/>
                  </a:cubicBezTo>
                  <a:cubicBezTo>
                    <a:pt x="785" y="174"/>
                    <a:pt x="1417" y="112"/>
                    <a:pt x="2146" y="112"/>
                  </a:cubicBezTo>
                  <a:close/>
                  <a:moveTo>
                    <a:pt x="2146" y="1"/>
                  </a:moveTo>
                  <a:cubicBezTo>
                    <a:pt x="1563" y="1"/>
                    <a:pt x="1042" y="29"/>
                    <a:pt x="667" y="112"/>
                  </a:cubicBezTo>
                  <a:cubicBezTo>
                    <a:pt x="466" y="147"/>
                    <a:pt x="320" y="174"/>
                    <a:pt x="202" y="202"/>
                  </a:cubicBezTo>
                  <a:cubicBezTo>
                    <a:pt x="146" y="230"/>
                    <a:pt x="119" y="258"/>
                    <a:pt x="63" y="286"/>
                  </a:cubicBezTo>
                  <a:lnTo>
                    <a:pt x="28" y="320"/>
                  </a:lnTo>
                  <a:cubicBezTo>
                    <a:pt x="28" y="348"/>
                    <a:pt x="1" y="376"/>
                    <a:pt x="1" y="404"/>
                  </a:cubicBezTo>
                  <a:cubicBezTo>
                    <a:pt x="1" y="431"/>
                    <a:pt x="28" y="431"/>
                    <a:pt x="28" y="459"/>
                  </a:cubicBezTo>
                  <a:cubicBezTo>
                    <a:pt x="63" y="494"/>
                    <a:pt x="91" y="522"/>
                    <a:pt x="119" y="549"/>
                  </a:cubicBezTo>
                  <a:cubicBezTo>
                    <a:pt x="202" y="577"/>
                    <a:pt x="292" y="605"/>
                    <a:pt x="438" y="633"/>
                  </a:cubicBezTo>
                  <a:cubicBezTo>
                    <a:pt x="813" y="723"/>
                    <a:pt x="1452" y="779"/>
                    <a:pt x="2146" y="779"/>
                  </a:cubicBezTo>
                  <a:cubicBezTo>
                    <a:pt x="2751" y="779"/>
                    <a:pt x="3271" y="751"/>
                    <a:pt x="3646" y="695"/>
                  </a:cubicBezTo>
                  <a:cubicBezTo>
                    <a:pt x="3848" y="668"/>
                    <a:pt x="3994" y="633"/>
                    <a:pt x="4112" y="577"/>
                  </a:cubicBezTo>
                  <a:cubicBezTo>
                    <a:pt x="4167" y="549"/>
                    <a:pt x="4195" y="549"/>
                    <a:pt x="4257" y="522"/>
                  </a:cubicBezTo>
                  <a:cubicBezTo>
                    <a:pt x="4257" y="494"/>
                    <a:pt x="4285" y="494"/>
                    <a:pt x="4285" y="459"/>
                  </a:cubicBezTo>
                  <a:cubicBezTo>
                    <a:pt x="4285" y="431"/>
                    <a:pt x="4313" y="431"/>
                    <a:pt x="4313" y="404"/>
                  </a:cubicBezTo>
                  <a:cubicBezTo>
                    <a:pt x="4313" y="376"/>
                    <a:pt x="4285" y="348"/>
                    <a:pt x="4285" y="320"/>
                  </a:cubicBezTo>
                  <a:cubicBezTo>
                    <a:pt x="4257" y="286"/>
                    <a:pt x="4230" y="258"/>
                    <a:pt x="4195" y="258"/>
                  </a:cubicBezTo>
                  <a:cubicBezTo>
                    <a:pt x="4112" y="202"/>
                    <a:pt x="4021" y="174"/>
                    <a:pt x="3882" y="147"/>
                  </a:cubicBezTo>
                  <a:cubicBezTo>
                    <a:pt x="3500" y="56"/>
                    <a:pt x="2869"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5"/>
            <p:cNvSpPr/>
            <p:nvPr/>
          </p:nvSpPr>
          <p:spPr>
            <a:xfrm>
              <a:off x="457020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5"/>
            <p:cNvSpPr/>
            <p:nvPr/>
          </p:nvSpPr>
          <p:spPr>
            <a:xfrm>
              <a:off x="45688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5"/>
            <p:cNvSpPr/>
            <p:nvPr/>
          </p:nvSpPr>
          <p:spPr>
            <a:xfrm>
              <a:off x="45752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5"/>
            <p:cNvSpPr/>
            <p:nvPr/>
          </p:nvSpPr>
          <p:spPr>
            <a:xfrm>
              <a:off x="45738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5"/>
            <p:cNvSpPr/>
            <p:nvPr/>
          </p:nvSpPr>
          <p:spPr>
            <a:xfrm>
              <a:off x="45811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5"/>
            <p:cNvSpPr/>
            <p:nvPr/>
          </p:nvSpPr>
          <p:spPr>
            <a:xfrm>
              <a:off x="457957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5"/>
            <p:cNvSpPr/>
            <p:nvPr/>
          </p:nvSpPr>
          <p:spPr>
            <a:xfrm>
              <a:off x="45861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5"/>
            <p:cNvSpPr/>
            <p:nvPr/>
          </p:nvSpPr>
          <p:spPr>
            <a:xfrm>
              <a:off x="45847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5"/>
            <p:cNvSpPr/>
            <p:nvPr/>
          </p:nvSpPr>
          <p:spPr>
            <a:xfrm>
              <a:off x="459190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5"/>
            <p:cNvSpPr/>
            <p:nvPr/>
          </p:nvSpPr>
          <p:spPr>
            <a:xfrm>
              <a:off x="45905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5"/>
            <p:cNvSpPr/>
            <p:nvPr/>
          </p:nvSpPr>
          <p:spPr>
            <a:xfrm>
              <a:off x="45969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5"/>
            <p:cNvSpPr/>
            <p:nvPr/>
          </p:nvSpPr>
          <p:spPr>
            <a:xfrm>
              <a:off x="45955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5"/>
            <p:cNvSpPr/>
            <p:nvPr/>
          </p:nvSpPr>
          <p:spPr>
            <a:xfrm>
              <a:off x="46028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5"/>
            <p:cNvSpPr/>
            <p:nvPr/>
          </p:nvSpPr>
          <p:spPr>
            <a:xfrm>
              <a:off x="460127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5"/>
            <p:cNvSpPr/>
            <p:nvPr/>
          </p:nvSpPr>
          <p:spPr>
            <a:xfrm>
              <a:off x="46078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5"/>
            <p:cNvSpPr/>
            <p:nvPr/>
          </p:nvSpPr>
          <p:spPr>
            <a:xfrm>
              <a:off x="46064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5"/>
            <p:cNvSpPr/>
            <p:nvPr/>
          </p:nvSpPr>
          <p:spPr>
            <a:xfrm>
              <a:off x="461360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5"/>
            <p:cNvSpPr/>
            <p:nvPr/>
          </p:nvSpPr>
          <p:spPr>
            <a:xfrm>
              <a:off x="46122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5"/>
            <p:cNvSpPr/>
            <p:nvPr/>
          </p:nvSpPr>
          <p:spPr>
            <a:xfrm>
              <a:off x="46186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5"/>
            <p:cNvSpPr/>
            <p:nvPr/>
          </p:nvSpPr>
          <p:spPr>
            <a:xfrm>
              <a:off x="46172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5"/>
            <p:cNvSpPr/>
            <p:nvPr/>
          </p:nvSpPr>
          <p:spPr>
            <a:xfrm>
              <a:off x="46245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5"/>
            <p:cNvSpPr/>
            <p:nvPr/>
          </p:nvSpPr>
          <p:spPr>
            <a:xfrm>
              <a:off x="462297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5"/>
            <p:cNvSpPr/>
            <p:nvPr/>
          </p:nvSpPr>
          <p:spPr>
            <a:xfrm>
              <a:off x="46295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5"/>
            <p:cNvSpPr/>
            <p:nvPr/>
          </p:nvSpPr>
          <p:spPr>
            <a:xfrm>
              <a:off x="46281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5"/>
            <p:cNvSpPr/>
            <p:nvPr/>
          </p:nvSpPr>
          <p:spPr>
            <a:xfrm>
              <a:off x="4634600"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5"/>
            <p:cNvSpPr/>
            <p:nvPr/>
          </p:nvSpPr>
          <p:spPr>
            <a:xfrm>
              <a:off x="46332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5"/>
            <p:cNvSpPr/>
            <p:nvPr/>
          </p:nvSpPr>
          <p:spPr>
            <a:xfrm>
              <a:off x="46403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5"/>
            <p:cNvSpPr/>
            <p:nvPr/>
          </p:nvSpPr>
          <p:spPr>
            <a:xfrm>
              <a:off x="46389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5"/>
            <p:cNvSpPr/>
            <p:nvPr/>
          </p:nvSpPr>
          <p:spPr>
            <a:xfrm>
              <a:off x="46455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5"/>
            <p:cNvSpPr/>
            <p:nvPr/>
          </p:nvSpPr>
          <p:spPr>
            <a:xfrm>
              <a:off x="464397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5"/>
            <p:cNvSpPr/>
            <p:nvPr/>
          </p:nvSpPr>
          <p:spPr>
            <a:xfrm>
              <a:off x="46512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5"/>
            <p:cNvSpPr/>
            <p:nvPr/>
          </p:nvSpPr>
          <p:spPr>
            <a:xfrm>
              <a:off x="46498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5"/>
            <p:cNvSpPr/>
            <p:nvPr/>
          </p:nvSpPr>
          <p:spPr>
            <a:xfrm>
              <a:off x="4656300"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5"/>
            <p:cNvSpPr/>
            <p:nvPr/>
          </p:nvSpPr>
          <p:spPr>
            <a:xfrm>
              <a:off x="46549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5"/>
            <p:cNvSpPr/>
            <p:nvPr/>
          </p:nvSpPr>
          <p:spPr>
            <a:xfrm>
              <a:off x="46620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5"/>
            <p:cNvSpPr/>
            <p:nvPr/>
          </p:nvSpPr>
          <p:spPr>
            <a:xfrm>
              <a:off x="46606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5"/>
            <p:cNvSpPr/>
            <p:nvPr/>
          </p:nvSpPr>
          <p:spPr>
            <a:xfrm>
              <a:off x="4667250"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5"/>
            <p:cNvSpPr/>
            <p:nvPr/>
          </p:nvSpPr>
          <p:spPr>
            <a:xfrm>
              <a:off x="46656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5"/>
            <p:cNvSpPr/>
            <p:nvPr/>
          </p:nvSpPr>
          <p:spPr>
            <a:xfrm>
              <a:off x="4581825" y="1948325"/>
              <a:ext cx="75900" cy="11475"/>
            </a:xfrm>
            <a:custGeom>
              <a:rect b="b" l="l" r="r" t="t"/>
              <a:pathLst>
                <a:path extrusionOk="0" h="459" w="3036">
                  <a:moveTo>
                    <a:pt x="1507" y="0"/>
                  </a:moveTo>
                  <a:cubicBezTo>
                    <a:pt x="667" y="0"/>
                    <a:pt x="1" y="84"/>
                    <a:pt x="1" y="230"/>
                  </a:cubicBezTo>
                  <a:cubicBezTo>
                    <a:pt x="1" y="348"/>
                    <a:pt x="667" y="459"/>
                    <a:pt x="1507" y="459"/>
                  </a:cubicBezTo>
                  <a:cubicBezTo>
                    <a:pt x="2375" y="459"/>
                    <a:pt x="3035" y="348"/>
                    <a:pt x="3035" y="230"/>
                  </a:cubicBezTo>
                  <a:cubicBezTo>
                    <a:pt x="3035" y="84"/>
                    <a:pt x="2375" y="0"/>
                    <a:pt x="1507"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5"/>
            <p:cNvSpPr/>
            <p:nvPr/>
          </p:nvSpPr>
          <p:spPr>
            <a:xfrm>
              <a:off x="4567425" y="1933750"/>
              <a:ext cx="104875" cy="21025"/>
            </a:xfrm>
            <a:custGeom>
              <a:rect b="b" l="l" r="r" t="t"/>
              <a:pathLst>
                <a:path extrusionOk="0" h="841" w="4195">
                  <a:moveTo>
                    <a:pt x="0" y="0"/>
                  </a:moveTo>
                  <a:lnTo>
                    <a:pt x="0" y="493"/>
                  </a:lnTo>
                  <a:cubicBezTo>
                    <a:pt x="0" y="695"/>
                    <a:pt x="951" y="840"/>
                    <a:pt x="2083" y="840"/>
                  </a:cubicBezTo>
                  <a:cubicBezTo>
                    <a:pt x="3236" y="840"/>
                    <a:pt x="4194" y="695"/>
                    <a:pt x="4194" y="493"/>
                  </a:cubicBezTo>
                  <a:lnTo>
                    <a:pt x="4194"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5"/>
            <p:cNvSpPr/>
            <p:nvPr/>
          </p:nvSpPr>
          <p:spPr>
            <a:xfrm>
              <a:off x="4567425" y="1933750"/>
              <a:ext cx="104875" cy="10950"/>
            </a:xfrm>
            <a:custGeom>
              <a:rect b="b" l="l" r="r" t="t"/>
              <a:pathLst>
                <a:path extrusionOk="0" h="438" w="4195">
                  <a:moveTo>
                    <a:pt x="0" y="0"/>
                  </a:moveTo>
                  <a:lnTo>
                    <a:pt x="0" y="118"/>
                  </a:lnTo>
                  <a:cubicBezTo>
                    <a:pt x="202" y="292"/>
                    <a:pt x="1070" y="438"/>
                    <a:pt x="2083" y="438"/>
                  </a:cubicBezTo>
                  <a:cubicBezTo>
                    <a:pt x="3125" y="438"/>
                    <a:pt x="3993" y="292"/>
                    <a:pt x="4194" y="118"/>
                  </a:cubicBezTo>
                  <a:lnTo>
                    <a:pt x="41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5"/>
            <p:cNvSpPr/>
            <p:nvPr/>
          </p:nvSpPr>
          <p:spPr>
            <a:xfrm>
              <a:off x="4567425" y="1925925"/>
              <a:ext cx="104875" cy="16525"/>
            </a:xfrm>
            <a:custGeom>
              <a:rect b="b" l="l" r="r" t="t"/>
              <a:pathLst>
                <a:path extrusionOk="0" h="661" w="4195">
                  <a:moveTo>
                    <a:pt x="2083" y="1"/>
                  </a:moveTo>
                  <a:cubicBezTo>
                    <a:pt x="951" y="1"/>
                    <a:pt x="0" y="140"/>
                    <a:pt x="0" y="313"/>
                  </a:cubicBezTo>
                  <a:cubicBezTo>
                    <a:pt x="0" y="522"/>
                    <a:pt x="951" y="660"/>
                    <a:pt x="2083" y="660"/>
                  </a:cubicBezTo>
                  <a:cubicBezTo>
                    <a:pt x="3236" y="660"/>
                    <a:pt x="4194" y="522"/>
                    <a:pt x="4194" y="313"/>
                  </a:cubicBezTo>
                  <a:cubicBezTo>
                    <a:pt x="4194" y="140"/>
                    <a:pt x="3236" y="1"/>
                    <a:pt x="2083"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5"/>
            <p:cNvSpPr/>
            <p:nvPr/>
          </p:nvSpPr>
          <p:spPr>
            <a:xfrm>
              <a:off x="4565850" y="1924375"/>
              <a:ext cx="107825" cy="19625"/>
            </a:xfrm>
            <a:custGeom>
              <a:rect b="b" l="l" r="r" t="t"/>
              <a:pathLst>
                <a:path extrusionOk="0" h="785" w="4313">
                  <a:moveTo>
                    <a:pt x="2146" y="118"/>
                  </a:moveTo>
                  <a:cubicBezTo>
                    <a:pt x="2723" y="118"/>
                    <a:pt x="3244" y="146"/>
                    <a:pt x="3619" y="202"/>
                  </a:cubicBezTo>
                  <a:cubicBezTo>
                    <a:pt x="3820" y="236"/>
                    <a:pt x="3966" y="292"/>
                    <a:pt x="4056" y="320"/>
                  </a:cubicBezTo>
                  <a:cubicBezTo>
                    <a:pt x="4112" y="320"/>
                    <a:pt x="4139" y="347"/>
                    <a:pt x="4167" y="375"/>
                  </a:cubicBezTo>
                  <a:lnTo>
                    <a:pt x="4195" y="375"/>
                  </a:lnTo>
                  <a:cubicBezTo>
                    <a:pt x="4195" y="375"/>
                    <a:pt x="4167" y="410"/>
                    <a:pt x="4139" y="438"/>
                  </a:cubicBezTo>
                  <a:cubicBezTo>
                    <a:pt x="4112" y="465"/>
                    <a:pt x="4021" y="493"/>
                    <a:pt x="3910" y="521"/>
                  </a:cubicBezTo>
                  <a:cubicBezTo>
                    <a:pt x="3535" y="611"/>
                    <a:pt x="2896" y="667"/>
                    <a:pt x="2146" y="667"/>
                  </a:cubicBezTo>
                  <a:cubicBezTo>
                    <a:pt x="1591" y="667"/>
                    <a:pt x="1070" y="639"/>
                    <a:pt x="695" y="584"/>
                  </a:cubicBezTo>
                  <a:cubicBezTo>
                    <a:pt x="494" y="549"/>
                    <a:pt x="348" y="493"/>
                    <a:pt x="265" y="465"/>
                  </a:cubicBezTo>
                  <a:cubicBezTo>
                    <a:pt x="202" y="438"/>
                    <a:pt x="174" y="438"/>
                    <a:pt x="146" y="410"/>
                  </a:cubicBezTo>
                  <a:lnTo>
                    <a:pt x="119" y="410"/>
                  </a:lnTo>
                  <a:lnTo>
                    <a:pt x="119" y="375"/>
                  </a:lnTo>
                  <a:cubicBezTo>
                    <a:pt x="119" y="375"/>
                    <a:pt x="146" y="375"/>
                    <a:pt x="146" y="347"/>
                  </a:cubicBezTo>
                  <a:cubicBezTo>
                    <a:pt x="202" y="320"/>
                    <a:pt x="292" y="292"/>
                    <a:pt x="410" y="264"/>
                  </a:cubicBezTo>
                  <a:cubicBezTo>
                    <a:pt x="785" y="174"/>
                    <a:pt x="1417" y="118"/>
                    <a:pt x="2146" y="118"/>
                  </a:cubicBezTo>
                  <a:close/>
                  <a:moveTo>
                    <a:pt x="2146" y="0"/>
                  </a:moveTo>
                  <a:cubicBezTo>
                    <a:pt x="1563" y="0"/>
                    <a:pt x="1042" y="28"/>
                    <a:pt x="667" y="90"/>
                  </a:cubicBezTo>
                  <a:cubicBezTo>
                    <a:pt x="466" y="118"/>
                    <a:pt x="320" y="174"/>
                    <a:pt x="202" y="202"/>
                  </a:cubicBezTo>
                  <a:cubicBezTo>
                    <a:pt x="146" y="236"/>
                    <a:pt x="119" y="264"/>
                    <a:pt x="63" y="292"/>
                  </a:cubicBezTo>
                  <a:lnTo>
                    <a:pt x="28" y="320"/>
                  </a:lnTo>
                  <a:cubicBezTo>
                    <a:pt x="28" y="347"/>
                    <a:pt x="1" y="375"/>
                    <a:pt x="1" y="375"/>
                  </a:cubicBezTo>
                  <a:cubicBezTo>
                    <a:pt x="1" y="410"/>
                    <a:pt x="28" y="438"/>
                    <a:pt x="28" y="465"/>
                  </a:cubicBezTo>
                  <a:cubicBezTo>
                    <a:pt x="63" y="493"/>
                    <a:pt x="91" y="521"/>
                    <a:pt x="119" y="549"/>
                  </a:cubicBezTo>
                  <a:cubicBezTo>
                    <a:pt x="202" y="584"/>
                    <a:pt x="292" y="611"/>
                    <a:pt x="438" y="639"/>
                  </a:cubicBezTo>
                  <a:cubicBezTo>
                    <a:pt x="813" y="722"/>
                    <a:pt x="1452" y="785"/>
                    <a:pt x="2146" y="785"/>
                  </a:cubicBezTo>
                  <a:cubicBezTo>
                    <a:pt x="2751" y="785"/>
                    <a:pt x="3271" y="757"/>
                    <a:pt x="3646" y="695"/>
                  </a:cubicBezTo>
                  <a:cubicBezTo>
                    <a:pt x="3848" y="667"/>
                    <a:pt x="3994" y="611"/>
                    <a:pt x="4112" y="584"/>
                  </a:cubicBezTo>
                  <a:cubicBezTo>
                    <a:pt x="4167" y="549"/>
                    <a:pt x="4195" y="521"/>
                    <a:pt x="4257" y="493"/>
                  </a:cubicBezTo>
                  <a:lnTo>
                    <a:pt x="4285" y="465"/>
                  </a:lnTo>
                  <a:cubicBezTo>
                    <a:pt x="4285" y="438"/>
                    <a:pt x="4313" y="410"/>
                    <a:pt x="4313" y="375"/>
                  </a:cubicBezTo>
                  <a:cubicBezTo>
                    <a:pt x="4313" y="375"/>
                    <a:pt x="4285" y="347"/>
                    <a:pt x="4285" y="320"/>
                  </a:cubicBezTo>
                  <a:cubicBezTo>
                    <a:pt x="4257" y="292"/>
                    <a:pt x="4230" y="264"/>
                    <a:pt x="4195" y="236"/>
                  </a:cubicBezTo>
                  <a:cubicBezTo>
                    <a:pt x="4112" y="202"/>
                    <a:pt x="4021" y="174"/>
                    <a:pt x="3882" y="146"/>
                  </a:cubicBezTo>
                  <a:cubicBezTo>
                    <a:pt x="3500" y="63"/>
                    <a:pt x="2869"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5"/>
            <p:cNvSpPr/>
            <p:nvPr/>
          </p:nvSpPr>
          <p:spPr>
            <a:xfrm>
              <a:off x="457020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5"/>
            <p:cNvSpPr/>
            <p:nvPr/>
          </p:nvSpPr>
          <p:spPr>
            <a:xfrm>
              <a:off x="45688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5"/>
            <p:cNvSpPr/>
            <p:nvPr/>
          </p:nvSpPr>
          <p:spPr>
            <a:xfrm>
              <a:off x="45752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5"/>
            <p:cNvSpPr/>
            <p:nvPr/>
          </p:nvSpPr>
          <p:spPr>
            <a:xfrm>
              <a:off x="45738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5"/>
            <p:cNvSpPr/>
            <p:nvPr/>
          </p:nvSpPr>
          <p:spPr>
            <a:xfrm>
              <a:off x="45811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5"/>
            <p:cNvSpPr/>
            <p:nvPr/>
          </p:nvSpPr>
          <p:spPr>
            <a:xfrm>
              <a:off x="457957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5"/>
            <p:cNvSpPr/>
            <p:nvPr/>
          </p:nvSpPr>
          <p:spPr>
            <a:xfrm>
              <a:off x="45861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5"/>
            <p:cNvSpPr/>
            <p:nvPr/>
          </p:nvSpPr>
          <p:spPr>
            <a:xfrm>
              <a:off x="45847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5"/>
            <p:cNvSpPr/>
            <p:nvPr/>
          </p:nvSpPr>
          <p:spPr>
            <a:xfrm>
              <a:off x="459190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5"/>
            <p:cNvSpPr/>
            <p:nvPr/>
          </p:nvSpPr>
          <p:spPr>
            <a:xfrm>
              <a:off x="45905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5"/>
            <p:cNvSpPr/>
            <p:nvPr/>
          </p:nvSpPr>
          <p:spPr>
            <a:xfrm>
              <a:off x="45969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5"/>
            <p:cNvSpPr/>
            <p:nvPr/>
          </p:nvSpPr>
          <p:spPr>
            <a:xfrm>
              <a:off x="45955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5"/>
            <p:cNvSpPr/>
            <p:nvPr/>
          </p:nvSpPr>
          <p:spPr>
            <a:xfrm>
              <a:off x="46028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5"/>
            <p:cNvSpPr/>
            <p:nvPr/>
          </p:nvSpPr>
          <p:spPr>
            <a:xfrm>
              <a:off x="460127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5"/>
            <p:cNvSpPr/>
            <p:nvPr/>
          </p:nvSpPr>
          <p:spPr>
            <a:xfrm>
              <a:off x="46078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5"/>
            <p:cNvSpPr/>
            <p:nvPr/>
          </p:nvSpPr>
          <p:spPr>
            <a:xfrm>
              <a:off x="46064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5"/>
            <p:cNvSpPr/>
            <p:nvPr/>
          </p:nvSpPr>
          <p:spPr>
            <a:xfrm>
              <a:off x="461360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46122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46186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46172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46245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462297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46295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46281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4634600"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46332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46403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46389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46455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464397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46512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46498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4656300"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46549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46620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46606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4667250"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46656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4581825" y="1928700"/>
              <a:ext cx="75900" cy="10975"/>
            </a:xfrm>
            <a:custGeom>
              <a:rect b="b" l="l" r="r" t="t"/>
              <a:pathLst>
                <a:path extrusionOk="0" h="439" w="3036">
                  <a:moveTo>
                    <a:pt x="1507" y="1"/>
                  </a:moveTo>
                  <a:cubicBezTo>
                    <a:pt x="667" y="1"/>
                    <a:pt x="1" y="91"/>
                    <a:pt x="1" y="202"/>
                  </a:cubicBezTo>
                  <a:cubicBezTo>
                    <a:pt x="1" y="348"/>
                    <a:pt x="667" y="438"/>
                    <a:pt x="1507" y="438"/>
                  </a:cubicBezTo>
                  <a:cubicBezTo>
                    <a:pt x="2375" y="438"/>
                    <a:pt x="3035" y="348"/>
                    <a:pt x="3035" y="202"/>
                  </a:cubicBezTo>
                  <a:cubicBezTo>
                    <a:pt x="3035" y="91"/>
                    <a:pt x="2375" y="1"/>
                    <a:pt x="1507"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p15"/>
          <p:cNvGrpSpPr/>
          <p:nvPr/>
        </p:nvGrpSpPr>
        <p:grpSpPr>
          <a:xfrm>
            <a:off x="683993" y="572238"/>
            <a:ext cx="1009096" cy="1008478"/>
            <a:chOff x="1611825" y="1896250"/>
            <a:chExt cx="54200" cy="54175"/>
          </a:xfrm>
        </p:grpSpPr>
        <p:sp>
          <p:nvSpPr>
            <p:cNvPr id="1312" name="Google Shape;1312;p15"/>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15"/>
          <p:cNvGrpSpPr/>
          <p:nvPr/>
        </p:nvGrpSpPr>
        <p:grpSpPr>
          <a:xfrm>
            <a:off x="7587493" y="2131138"/>
            <a:ext cx="1009096" cy="1008478"/>
            <a:chOff x="1611825" y="1896250"/>
            <a:chExt cx="54200" cy="54175"/>
          </a:xfrm>
        </p:grpSpPr>
        <p:sp>
          <p:nvSpPr>
            <p:cNvPr id="1318" name="Google Shape;1318;p15"/>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15"/>
          <p:cNvGrpSpPr/>
          <p:nvPr/>
        </p:nvGrpSpPr>
        <p:grpSpPr>
          <a:xfrm>
            <a:off x="1525844" y="2055423"/>
            <a:ext cx="590189" cy="589635"/>
            <a:chOff x="1611825" y="1896250"/>
            <a:chExt cx="54200" cy="54175"/>
          </a:xfrm>
        </p:grpSpPr>
        <p:sp>
          <p:nvSpPr>
            <p:cNvPr id="1324" name="Google Shape;1324;p15"/>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15"/>
          <p:cNvGrpSpPr/>
          <p:nvPr/>
        </p:nvGrpSpPr>
        <p:grpSpPr>
          <a:xfrm>
            <a:off x="683998" y="3029311"/>
            <a:ext cx="473442" cy="472953"/>
            <a:chOff x="1611825" y="1896250"/>
            <a:chExt cx="54200" cy="54175"/>
          </a:xfrm>
        </p:grpSpPr>
        <p:sp>
          <p:nvSpPr>
            <p:cNvPr id="1330" name="Google Shape;1330;p15"/>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15"/>
          <p:cNvGrpSpPr/>
          <p:nvPr/>
        </p:nvGrpSpPr>
        <p:grpSpPr>
          <a:xfrm>
            <a:off x="6212012" y="639135"/>
            <a:ext cx="619051" cy="619421"/>
            <a:chOff x="1611825" y="1896250"/>
            <a:chExt cx="54200" cy="54175"/>
          </a:xfrm>
        </p:grpSpPr>
        <p:sp>
          <p:nvSpPr>
            <p:cNvPr id="1336" name="Google Shape;1336;p15"/>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15"/>
          <p:cNvGrpSpPr/>
          <p:nvPr/>
        </p:nvGrpSpPr>
        <p:grpSpPr>
          <a:xfrm>
            <a:off x="7766834" y="1093676"/>
            <a:ext cx="412321" cy="412472"/>
            <a:chOff x="1611825" y="1896250"/>
            <a:chExt cx="54200" cy="54175"/>
          </a:xfrm>
        </p:grpSpPr>
        <p:sp>
          <p:nvSpPr>
            <p:cNvPr id="1342" name="Google Shape;1342;p15"/>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7" name="Google Shape;1347;p15"/>
          <p:cNvGrpSpPr/>
          <p:nvPr/>
        </p:nvGrpSpPr>
        <p:grpSpPr>
          <a:xfrm>
            <a:off x="3088909" y="263651"/>
            <a:ext cx="412321" cy="412472"/>
            <a:chOff x="1611825" y="1896250"/>
            <a:chExt cx="54200" cy="54175"/>
          </a:xfrm>
        </p:grpSpPr>
        <p:sp>
          <p:nvSpPr>
            <p:cNvPr id="1348" name="Google Shape;1348;p15"/>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3" name="Google Shape;1353;p15"/>
          <p:cNvSpPr txBox="1"/>
          <p:nvPr/>
        </p:nvSpPr>
        <p:spPr>
          <a:xfrm>
            <a:off x="3708338" y="3743488"/>
            <a:ext cx="172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Cohort 2 Group 1</a:t>
            </a:r>
            <a:endParaRPr>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25"/>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Binary Classification Problem</a:t>
            </a:r>
            <a:endParaRPr b="1"/>
          </a:p>
        </p:txBody>
      </p:sp>
      <p:sp>
        <p:nvSpPr>
          <p:cNvPr id="1755" name="Google Shape;1755;p25"/>
          <p:cNvSpPr txBox="1"/>
          <p:nvPr>
            <p:ph idx="1" type="body"/>
          </p:nvPr>
        </p:nvSpPr>
        <p:spPr>
          <a:xfrm>
            <a:off x="311700" y="1152475"/>
            <a:ext cx="4791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a:t>
            </a:r>
            <a:r>
              <a:rPr lang="en"/>
              <a:t>he case where the input to a</a:t>
            </a:r>
            <a:r>
              <a:rPr lang="en"/>
              <a:t> </a:t>
            </a:r>
            <a:r>
              <a:rPr lang="en"/>
              <a:t>model is </a:t>
            </a:r>
            <a:r>
              <a:rPr lang="en"/>
              <a:t>classified to belong</a:t>
            </a:r>
            <a:r>
              <a:rPr lang="en"/>
              <a:t> to one of two chosen categories. </a:t>
            </a:r>
            <a:endParaRPr/>
          </a:p>
          <a:p>
            <a:pPr indent="-317500" lvl="0" marL="457200" rtl="0" algn="l">
              <a:spcBef>
                <a:spcPts val="0"/>
              </a:spcBef>
              <a:spcAft>
                <a:spcPts val="0"/>
              </a:spcAft>
              <a:buSzPts val="1400"/>
              <a:buChar char="●"/>
            </a:pPr>
            <a:r>
              <a:rPr lang="en"/>
              <a:t>Customers belong either to the non-default category or to the default category, where 0 or ‘Bad’ is defined as default, while 1 or ‘Good’ corresponds to default, and </a:t>
            </a:r>
            <a:r>
              <a:rPr lang="en"/>
              <a:t>is the </a:t>
            </a:r>
            <a:r>
              <a:rPr b="1" lang="en"/>
              <a:t>target</a:t>
            </a:r>
            <a:r>
              <a:rPr lang="en"/>
              <a:t> variable.</a:t>
            </a:r>
            <a:endParaRPr/>
          </a:p>
          <a:p>
            <a:pPr indent="-317500" lvl="0" marL="457200" rtl="0" algn="l">
              <a:spcBef>
                <a:spcPts val="0"/>
              </a:spcBef>
              <a:spcAft>
                <a:spcPts val="0"/>
              </a:spcAft>
              <a:buSzPts val="1400"/>
              <a:buChar char="●"/>
            </a:pPr>
            <a:r>
              <a:rPr lang="en"/>
              <a:t>The rest of the information about the customers, such as loan amounts and payments in arrears </a:t>
            </a:r>
            <a:r>
              <a:rPr lang="en"/>
              <a:t>can be</a:t>
            </a:r>
            <a:r>
              <a:rPr lang="en"/>
              <a:t> modeled as the input </a:t>
            </a:r>
            <a:r>
              <a:rPr b="1" lang="en"/>
              <a:t>features</a:t>
            </a:r>
            <a:r>
              <a:rPr lang="en"/>
              <a:t>. </a:t>
            </a:r>
            <a:endParaRPr/>
          </a:p>
          <a:p>
            <a:pPr indent="-317500" lvl="0" marL="457200" rtl="0" algn="l">
              <a:spcBef>
                <a:spcPts val="0"/>
              </a:spcBef>
              <a:spcAft>
                <a:spcPts val="0"/>
              </a:spcAft>
              <a:buSzPts val="1400"/>
              <a:buChar char="●"/>
            </a:pPr>
            <a:r>
              <a:rPr lang="en"/>
              <a:t>The main characteristic of </a:t>
            </a:r>
            <a:r>
              <a:rPr b="1" lang="en"/>
              <a:t>supervised</a:t>
            </a:r>
            <a:r>
              <a:rPr lang="en"/>
              <a:t> machine learning is that the target variable is </a:t>
            </a:r>
            <a:r>
              <a:rPr b="1" i="1" lang="en"/>
              <a:t>known</a:t>
            </a:r>
            <a:r>
              <a:rPr b="1" lang="en"/>
              <a:t> </a:t>
            </a:r>
            <a:r>
              <a:rPr lang="en"/>
              <a:t>and therefore an inference between the target variable and the features can be made [6]. </a:t>
            </a:r>
            <a:endParaRPr/>
          </a:p>
          <a:p>
            <a:pPr indent="0" lvl="0" marL="0" rtl="0" algn="l">
              <a:spcBef>
                <a:spcPts val="1600"/>
              </a:spcBef>
              <a:spcAft>
                <a:spcPts val="1600"/>
              </a:spcAft>
              <a:buNone/>
            </a:pPr>
            <a:r>
              <a:t/>
            </a:r>
            <a:endParaRPr/>
          </a:p>
        </p:txBody>
      </p:sp>
      <p:pic>
        <p:nvPicPr>
          <p:cNvPr id="1756" name="Google Shape;1756;p25"/>
          <p:cNvPicPr preferRelativeResize="0"/>
          <p:nvPr/>
        </p:nvPicPr>
        <p:blipFill>
          <a:blip r:embed="rId3">
            <a:alphaModFix/>
          </a:blip>
          <a:stretch>
            <a:fillRect/>
          </a:stretch>
        </p:blipFill>
        <p:spPr>
          <a:xfrm>
            <a:off x="5175325" y="1032938"/>
            <a:ext cx="3735901" cy="3655480"/>
          </a:xfrm>
          <a:prstGeom prst="rect">
            <a:avLst/>
          </a:prstGeom>
          <a:noFill/>
          <a:ln>
            <a:noFill/>
          </a:ln>
        </p:spPr>
      </p:pic>
      <p:sp>
        <p:nvSpPr>
          <p:cNvPr id="1757" name="Google Shape;1757;p25"/>
          <p:cNvSpPr txBox="1"/>
          <p:nvPr/>
        </p:nvSpPr>
        <p:spPr>
          <a:xfrm>
            <a:off x="0" y="4568875"/>
            <a:ext cx="891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Fira Sans"/>
                <a:ea typeface="Fira Sans"/>
                <a:cs typeface="Fira Sans"/>
                <a:sym typeface="Fira Sans"/>
              </a:rPr>
              <a:t>Source: </a:t>
            </a:r>
            <a:r>
              <a:rPr lang="en" sz="800" u="sng">
                <a:solidFill>
                  <a:schemeClr val="hlink"/>
                </a:solidFill>
                <a:latin typeface="Fira Sans"/>
                <a:ea typeface="Fira Sans"/>
                <a:cs typeface="Fira Sans"/>
                <a:sym typeface="Fira Sans"/>
                <a:hlinkClick r:id="rId4"/>
              </a:rPr>
              <a:t>https://www.google.com/url?sa=i&amp;url=http%3A%2F%2Fscikit-hep.org%2Froot_numpy%2Fauto_examples%2Ftmva%2Fplot_twoclass.html&amp;psig=AOvVaw32szQIjHjAFPbHwD7N-xIn&amp;ust=1619712268020000&amp;source=images&amp;cd=vfe&amp;ved=0CAIQjRxqFwoTCMih18aoofACFQAAAAAdAAAAABBK</a:t>
            </a:r>
            <a:r>
              <a:rPr lang="en" sz="800">
                <a:latin typeface="Fira Sans"/>
                <a:ea typeface="Fira Sans"/>
                <a:cs typeface="Fira Sans"/>
                <a:sym typeface="Fira Sans"/>
              </a:rPr>
              <a:t> </a:t>
            </a:r>
            <a:endParaRPr sz="800">
              <a:latin typeface="Fira Sans"/>
              <a:ea typeface="Fira Sans"/>
              <a:cs typeface="Fira Sans"/>
              <a:sym typeface="Fir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26"/>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Feature Selection Methods</a:t>
            </a:r>
            <a:endParaRPr b="1"/>
          </a:p>
        </p:txBody>
      </p:sp>
      <p:sp>
        <p:nvSpPr>
          <p:cNvPr id="1763" name="Google Shape;1763;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600"/>
              <a:t>Kendall’s Tau rank correlation analysis </a:t>
            </a:r>
            <a:endParaRPr i="1" sz="1600"/>
          </a:p>
          <a:p>
            <a:pPr indent="-330200" lvl="0" marL="457200" rtl="0" algn="l">
              <a:spcBef>
                <a:spcPts val="1600"/>
              </a:spcBef>
              <a:spcAft>
                <a:spcPts val="0"/>
              </a:spcAft>
              <a:buSzPts val="1600"/>
              <a:buChar char="●"/>
            </a:pPr>
            <a:r>
              <a:rPr lang="en" sz="1600"/>
              <a:t>It measures the ordinal association between two measured variables, thus, it is a univariate method of correlation analysis [7]. </a:t>
            </a:r>
            <a:endParaRPr sz="1600"/>
          </a:p>
          <a:p>
            <a:pPr indent="0" lvl="0" marL="457200" rtl="0" algn="l">
              <a:spcBef>
                <a:spcPts val="1600"/>
              </a:spcBef>
              <a:spcAft>
                <a:spcPts val="0"/>
              </a:spcAft>
              <a:buNone/>
            </a:pPr>
            <a:r>
              <a:t/>
            </a:r>
            <a:endParaRPr sz="100"/>
          </a:p>
          <a:p>
            <a:pPr indent="-330200" lvl="0" marL="457200" rtl="0" algn="l">
              <a:spcBef>
                <a:spcPts val="1600"/>
              </a:spcBef>
              <a:spcAft>
                <a:spcPts val="0"/>
              </a:spcAft>
              <a:buSzPts val="1600"/>
              <a:buChar char="●"/>
            </a:pPr>
            <a:r>
              <a:rPr lang="en" sz="1600"/>
              <a:t>It does not rely on any assumptions of distributions between the analyzed variables [8]. </a:t>
            </a:r>
            <a:endParaRPr sz="1600"/>
          </a:p>
        </p:txBody>
      </p:sp>
      <p:sp>
        <p:nvSpPr>
          <p:cNvPr id="1764" name="Google Shape;1764;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600"/>
              <a:t>Recursive Feature Elimination (RFE)</a:t>
            </a:r>
            <a:r>
              <a:rPr i="1" lang="en"/>
              <a:t> </a:t>
            </a:r>
            <a:endParaRPr i="1"/>
          </a:p>
          <a:p>
            <a:pPr indent="-317500" lvl="0" marL="457200" rtl="0" algn="l">
              <a:spcBef>
                <a:spcPts val="1600"/>
              </a:spcBef>
              <a:spcAft>
                <a:spcPts val="0"/>
              </a:spcAft>
              <a:buSzPts val="1400"/>
              <a:buChar char="●"/>
            </a:pPr>
            <a:r>
              <a:rPr lang="en"/>
              <a:t>It is a multivariate method of variable selection [9], which performs a backward selection of predictors [10]. </a:t>
            </a:r>
            <a:endParaRPr/>
          </a:p>
          <a:p>
            <a:pPr indent="-317500" lvl="0" marL="457200" rtl="0" algn="l">
              <a:spcBef>
                <a:spcPts val="0"/>
              </a:spcBef>
              <a:spcAft>
                <a:spcPts val="0"/>
              </a:spcAft>
              <a:buSzPts val="1400"/>
              <a:buChar char="●"/>
            </a:pPr>
            <a:r>
              <a:rPr lang="en"/>
              <a:t>The algorithm starts with computing an importance score for each predictor in the whole data set. </a:t>
            </a:r>
            <a:endParaRPr/>
          </a:p>
          <a:p>
            <a:pPr indent="-317500" lvl="0" marL="457200" rtl="0" algn="l">
              <a:spcBef>
                <a:spcPts val="0"/>
              </a:spcBef>
              <a:spcAft>
                <a:spcPts val="0"/>
              </a:spcAft>
              <a:buSzPts val="1400"/>
              <a:buChar char="●"/>
            </a:pPr>
            <a:r>
              <a:rPr lang="en"/>
              <a:t>For each iteration, the number of predictors which have been top-ranked are retained in the model [11]. </a:t>
            </a:r>
            <a:endParaRPr/>
          </a:p>
          <a:p>
            <a:pPr indent="-317500" lvl="0" marL="457200" rtl="0" algn="l">
              <a:spcBef>
                <a:spcPts val="0"/>
              </a:spcBef>
              <a:spcAft>
                <a:spcPts val="0"/>
              </a:spcAft>
              <a:buSzPts val="1400"/>
              <a:buChar char="●"/>
            </a:pPr>
            <a:r>
              <a:rPr lang="en"/>
              <a:t>The importance scores are computed again and the performance is reassessed.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27"/>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Treatment</a:t>
            </a:r>
            <a:r>
              <a:rPr b="1" lang="en"/>
              <a:t> of Imbalanced Data</a:t>
            </a:r>
            <a:endParaRPr b="1"/>
          </a:p>
        </p:txBody>
      </p:sp>
      <p:sp>
        <p:nvSpPr>
          <p:cNvPr id="1770" name="Google Shape;177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the data provided, a heavy class imbalance exhibits. An imbalanced data set contains observations where the classes of the response variable are not approximately equally represented.</a:t>
            </a:r>
            <a:endParaRPr sz="1500"/>
          </a:p>
          <a:p>
            <a:pPr indent="-323850" lvl="0" marL="457200" rtl="0" algn="l">
              <a:spcBef>
                <a:spcPts val="0"/>
              </a:spcBef>
              <a:spcAft>
                <a:spcPts val="0"/>
              </a:spcAft>
              <a:buSzPts val="1500"/>
              <a:buChar char="●"/>
            </a:pPr>
            <a:r>
              <a:rPr lang="en" sz="1500"/>
              <a:t>The imbalance causes a problem when training machine learning algorithms since one of the categories is almost absent, hence poor predictions of new observations of the minority class are expected. </a:t>
            </a:r>
            <a:endParaRPr sz="1500"/>
          </a:p>
          <a:p>
            <a:pPr indent="0" lvl="0" marL="0" rtl="0" algn="l">
              <a:spcBef>
                <a:spcPts val="1600"/>
              </a:spcBef>
              <a:spcAft>
                <a:spcPts val="1600"/>
              </a:spcAft>
              <a:buNone/>
            </a:pPr>
            <a:r>
              <a:rPr lang="en" sz="1500"/>
              <a:t>SMOTE (Synthetic Minority Over-sampling Technique) is a sampling algorithm that creates synthetic data points for the minority class rather than sampling existing observations with replacement [12]. The method is applied on the continuous parameters for each sample in the minority class.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sp>
        <p:nvSpPr>
          <p:cNvPr id="1775" name="Google Shape;1775;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 Techniques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29"/>
          <p:cNvSpPr txBox="1"/>
          <p:nvPr>
            <p:ph type="title"/>
          </p:nvPr>
        </p:nvSpPr>
        <p:spPr>
          <a:xfrm>
            <a:off x="283075" y="253400"/>
            <a:ext cx="4045200" cy="66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700"/>
              <a:t>Confusion Matrix</a:t>
            </a:r>
            <a:endParaRPr b="1" sz="2700"/>
          </a:p>
        </p:txBody>
      </p:sp>
      <p:sp>
        <p:nvSpPr>
          <p:cNvPr id="1781" name="Google Shape;1781;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300">
                <a:solidFill>
                  <a:schemeClr val="lt1"/>
                </a:solidFill>
              </a:rPr>
              <a:t>The aim is to achieve a trade-off between losing money on non-performing customers and opportunity cost caused by declining of a potentially performing customer.</a:t>
            </a:r>
            <a:endParaRPr sz="1300">
              <a:solidFill>
                <a:schemeClr val="lt1"/>
              </a:solidFill>
            </a:endParaRPr>
          </a:p>
          <a:p>
            <a:pPr indent="0" lvl="0" marL="457200" rtl="0" algn="l">
              <a:spcBef>
                <a:spcPts val="1600"/>
              </a:spcBef>
              <a:spcAft>
                <a:spcPts val="0"/>
              </a:spcAft>
              <a:buNone/>
            </a:pPr>
            <a:r>
              <a:t/>
            </a:r>
            <a:endParaRPr sz="200">
              <a:solidFill>
                <a:schemeClr val="lt1"/>
              </a:solidFill>
            </a:endParaRPr>
          </a:p>
          <a:p>
            <a:pPr indent="-311150" lvl="0" marL="457200" rtl="0" algn="l">
              <a:spcBef>
                <a:spcPts val="1600"/>
              </a:spcBef>
              <a:spcAft>
                <a:spcPts val="0"/>
              </a:spcAft>
              <a:buClr>
                <a:schemeClr val="lt1"/>
              </a:buClr>
              <a:buSzPts val="1300"/>
              <a:buChar char="●"/>
            </a:pPr>
            <a:r>
              <a:rPr lang="en" sz="1300">
                <a:solidFill>
                  <a:schemeClr val="lt1"/>
                </a:solidFill>
              </a:rPr>
              <a:t>S</a:t>
            </a:r>
            <a:r>
              <a:rPr b="1" lang="en" sz="1300">
                <a:solidFill>
                  <a:schemeClr val="lt1"/>
                </a:solidFill>
              </a:rPr>
              <a:t>ensitivity</a:t>
            </a:r>
            <a:r>
              <a:rPr lang="en" sz="1300">
                <a:solidFill>
                  <a:schemeClr val="lt1"/>
                </a:solidFill>
              </a:rPr>
              <a:t> and</a:t>
            </a:r>
            <a:r>
              <a:rPr b="1" lang="en" sz="1300">
                <a:solidFill>
                  <a:schemeClr val="lt1"/>
                </a:solidFill>
              </a:rPr>
              <a:t> precision </a:t>
            </a:r>
            <a:r>
              <a:rPr lang="en" sz="1300">
                <a:solidFill>
                  <a:schemeClr val="lt1"/>
                </a:solidFill>
              </a:rPr>
              <a:t>are the most relevant methods, as sensitivity is a measure of how many defaulted customers are captured by the model, while precision relates to the potential opportunity cost.</a:t>
            </a:r>
            <a:endParaRPr sz="1300">
              <a:solidFill>
                <a:schemeClr val="lt1"/>
              </a:solidFill>
            </a:endParaRPr>
          </a:p>
          <a:p>
            <a:pPr indent="0" lvl="0" marL="457200" rtl="0" algn="l">
              <a:spcBef>
                <a:spcPts val="1600"/>
              </a:spcBef>
              <a:spcAft>
                <a:spcPts val="0"/>
              </a:spcAft>
              <a:buNone/>
            </a:pPr>
            <a:r>
              <a:t/>
            </a:r>
            <a:endParaRPr sz="200">
              <a:solidFill>
                <a:schemeClr val="lt1"/>
              </a:solidFill>
            </a:endParaRPr>
          </a:p>
          <a:p>
            <a:pPr indent="-311150" lvl="0" marL="457200" rtl="0" algn="l">
              <a:spcBef>
                <a:spcPts val="1600"/>
              </a:spcBef>
              <a:spcAft>
                <a:spcPts val="0"/>
              </a:spcAft>
              <a:buClr>
                <a:schemeClr val="lt1"/>
              </a:buClr>
              <a:buSzPts val="1300"/>
              <a:buChar char="●"/>
            </a:pPr>
            <a:r>
              <a:rPr lang="en" sz="1300">
                <a:solidFill>
                  <a:schemeClr val="lt1"/>
                </a:solidFill>
              </a:rPr>
              <a:t>We settled on the F-score since it is the weighted harmonic average of precision and sensitivity [13].</a:t>
            </a:r>
            <a:endParaRPr sz="1300">
              <a:solidFill>
                <a:schemeClr val="lt1"/>
              </a:solidFill>
            </a:endParaRPr>
          </a:p>
        </p:txBody>
      </p:sp>
      <p:pic>
        <p:nvPicPr>
          <p:cNvPr id="1782" name="Google Shape;1782;p29"/>
          <p:cNvPicPr preferRelativeResize="0"/>
          <p:nvPr/>
        </p:nvPicPr>
        <p:blipFill>
          <a:blip r:embed="rId3">
            <a:alphaModFix/>
          </a:blip>
          <a:stretch>
            <a:fillRect/>
          </a:stretch>
        </p:blipFill>
        <p:spPr>
          <a:xfrm>
            <a:off x="60838" y="1194738"/>
            <a:ext cx="4450325" cy="3053950"/>
          </a:xfrm>
          <a:prstGeom prst="rect">
            <a:avLst/>
          </a:prstGeom>
          <a:noFill/>
          <a:ln>
            <a:noFill/>
          </a:ln>
        </p:spPr>
      </p:pic>
      <p:sp>
        <p:nvSpPr>
          <p:cNvPr id="1783" name="Google Shape;1783;p29"/>
          <p:cNvSpPr txBox="1"/>
          <p:nvPr/>
        </p:nvSpPr>
        <p:spPr>
          <a:xfrm>
            <a:off x="0" y="4529125"/>
            <a:ext cx="457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Fira Sans"/>
                <a:ea typeface="Fira Sans"/>
                <a:cs typeface="Fira Sans"/>
                <a:sym typeface="Fira Sans"/>
              </a:rPr>
              <a:t>Source: </a:t>
            </a:r>
            <a:r>
              <a:rPr lang="en" sz="800" u="sng">
                <a:solidFill>
                  <a:schemeClr val="hlink"/>
                </a:solidFill>
                <a:latin typeface="Fira Sans"/>
                <a:ea typeface="Fira Sans"/>
                <a:cs typeface="Fira Sans"/>
                <a:sym typeface="Fira Sans"/>
                <a:hlinkClick r:id="rId4"/>
              </a:rPr>
              <a:t>https://www.google.com/url?sa=i&amp;url=https%3A%2F%2Fmedium.com%2Fember-all-these-classification-concepts-forever-761c065be33&amp;psig=AOv</a:t>
            </a:r>
            <a:r>
              <a:rPr lang="en" sz="800">
                <a:latin typeface="Fira Sans"/>
                <a:ea typeface="Fira Sans"/>
                <a:cs typeface="Fira Sans"/>
                <a:sym typeface="Fira Sans"/>
              </a:rPr>
              <a:t> </a:t>
            </a:r>
            <a:endParaRPr sz="800">
              <a:latin typeface="Fira Sans"/>
              <a:ea typeface="Fira Sans"/>
              <a:cs typeface="Fira Sans"/>
              <a:sym typeface="Fir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30"/>
          <p:cNvSpPr txBox="1"/>
          <p:nvPr>
            <p:ph type="title"/>
          </p:nvPr>
        </p:nvSpPr>
        <p:spPr>
          <a:xfrm>
            <a:off x="255450" y="180000"/>
            <a:ext cx="4045200" cy="61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700"/>
              <a:t>Cross Validation</a:t>
            </a:r>
            <a:endParaRPr b="1" sz="2700"/>
          </a:p>
        </p:txBody>
      </p:sp>
      <p:sp>
        <p:nvSpPr>
          <p:cNvPr id="1789" name="Google Shape;1789;p3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300">
                <a:solidFill>
                  <a:schemeClr val="lt1"/>
                </a:solidFill>
              </a:rPr>
              <a:t>To prevent using the same information in the training phase and the evaluation phase of models, which makes the results less reliable, the data is divided into training set, validation set and test set [14]. </a:t>
            </a:r>
            <a:endParaRPr sz="1300">
              <a:solidFill>
                <a:schemeClr val="lt1"/>
              </a:solidFill>
            </a:endParaRPr>
          </a:p>
          <a:p>
            <a:pPr indent="0" lvl="0" marL="457200" rtl="0" algn="l">
              <a:spcBef>
                <a:spcPts val="1600"/>
              </a:spcBef>
              <a:spcAft>
                <a:spcPts val="0"/>
              </a:spcAft>
              <a:buNone/>
            </a:pPr>
            <a:r>
              <a:t/>
            </a:r>
            <a:endParaRPr sz="100">
              <a:solidFill>
                <a:schemeClr val="lt1"/>
              </a:solidFill>
            </a:endParaRPr>
          </a:p>
          <a:p>
            <a:pPr indent="-311150" lvl="0" marL="457200" rtl="0" algn="l">
              <a:spcBef>
                <a:spcPts val="1600"/>
              </a:spcBef>
              <a:spcAft>
                <a:spcPts val="0"/>
              </a:spcAft>
              <a:buClr>
                <a:schemeClr val="lt1"/>
              </a:buClr>
              <a:buSzPts val="1300"/>
              <a:buChar char="●"/>
            </a:pPr>
            <a:r>
              <a:rPr lang="en" sz="1300">
                <a:solidFill>
                  <a:schemeClr val="lt1"/>
                </a:solidFill>
              </a:rPr>
              <a:t>The training set and validation set are used for finding the best model and the test set is only used for calculating the prediction performance of the best model [13]. </a:t>
            </a:r>
            <a:endParaRPr sz="1300">
              <a:solidFill>
                <a:schemeClr val="lt1"/>
              </a:solidFill>
            </a:endParaRPr>
          </a:p>
        </p:txBody>
      </p:sp>
      <p:pic>
        <p:nvPicPr>
          <p:cNvPr id="1790" name="Google Shape;1790;p30"/>
          <p:cNvPicPr preferRelativeResize="0"/>
          <p:nvPr/>
        </p:nvPicPr>
        <p:blipFill>
          <a:blip r:embed="rId3">
            <a:alphaModFix/>
          </a:blip>
          <a:stretch>
            <a:fillRect/>
          </a:stretch>
        </p:blipFill>
        <p:spPr>
          <a:xfrm>
            <a:off x="75088" y="1208925"/>
            <a:ext cx="4421825" cy="3210250"/>
          </a:xfrm>
          <a:prstGeom prst="rect">
            <a:avLst/>
          </a:prstGeom>
          <a:noFill/>
          <a:ln>
            <a:noFill/>
          </a:ln>
        </p:spPr>
      </p:pic>
      <p:sp>
        <p:nvSpPr>
          <p:cNvPr id="1791" name="Google Shape;1791;p30"/>
          <p:cNvSpPr txBox="1"/>
          <p:nvPr/>
        </p:nvSpPr>
        <p:spPr>
          <a:xfrm>
            <a:off x="0" y="4529125"/>
            <a:ext cx="4572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Fira Sans"/>
                <a:ea typeface="Fira Sans"/>
                <a:cs typeface="Fira Sans"/>
                <a:sym typeface="Fira Sans"/>
              </a:rPr>
              <a:t>Source: </a:t>
            </a:r>
            <a:r>
              <a:rPr lang="en" sz="800" u="sng">
                <a:solidFill>
                  <a:schemeClr val="hlink"/>
                </a:solidFill>
                <a:latin typeface="Fira Sans"/>
                <a:ea typeface="Fira Sans"/>
                <a:cs typeface="Fira Sans"/>
                <a:sym typeface="Fira Sans"/>
                <a:hlinkClick r:id="rId4"/>
              </a:rPr>
              <a:t>https://www.google.com/url?sa=i&amp;url=http%3A%2F%2Fscikit-learn.org%2Fstable%2Fmodules%2Fcross_validation.html&amp;psig=AOvVaw0kMrCHUCeSS5PdZ2h80tPE&amp;ust=1619715752070000&amp;source=images&amp;cd=vfe&amp;ved=0CAIQjRxqFwoTCJD0jMi1ofACFQAAAAAdAAAAABAa</a:t>
            </a:r>
            <a:r>
              <a:rPr lang="en" sz="800">
                <a:latin typeface="Fira Sans"/>
                <a:ea typeface="Fira Sans"/>
                <a:cs typeface="Fira Sans"/>
                <a:sym typeface="Fira Sans"/>
              </a:rPr>
              <a:t> </a:t>
            </a:r>
            <a:endParaRPr sz="800">
              <a:latin typeface="Fira Sans"/>
              <a:ea typeface="Fira Sans"/>
              <a:cs typeface="Fira Sans"/>
              <a:sym typeface="Fir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32"/>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1802" name="Google Shape;1802;p32"/>
          <p:cNvSpPr/>
          <p:nvPr/>
        </p:nvSpPr>
        <p:spPr>
          <a:xfrm>
            <a:off x="3211927" y="1425414"/>
            <a:ext cx="1327353" cy="1326408"/>
          </a:xfrm>
          <a:custGeom>
            <a:rect b="b" l="l" r="r" t="t"/>
            <a:pathLst>
              <a:path extrusionOk="0" h="11226" w="11234">
                <a:moveTo>
                  <a:pt x="4234" y="1"/>
                </a:moveTo>
                <a:cubicBezTo>
                  <a:pt x="1919" y="1"/>
                  <a:pt x="0" y="1879"/>
                  <a:pt x="0" y="4226"/>
                </a:cubicBezTo>
                <a:lnTo>
                  <a:pt x="0" y="11225"/>
                </a:lnTo>
                <a:lnTo>
                  <a:pt x="4955" y="11225"/>
                </a:lnTo>
                <a:cubicBezTo>
                  <a:pt x="8427" y="11225"/>
                  <a:pt x="11233" y="8419"/>
                  <a:pt x="11233" y="4923"/>
                </a:cubicBezTo>
                <a:lnTo>
                  <a:pt x="11233" y="1"/>
                </a:lnTo>
                <a:close/>
              </a:path>
            </a:pathLst>
          </a:custGeom>
          <a:solidFill>
            <a:srgbClr val="D9D9D9">
              <a:alpha val="7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2"/>
          <p:cNvSpPr/>
          <p:nvPr/>
        </p:nvSpPr>
        <p:spPr>
          <a:xfrm>
            <a:off x="3211927" y="1425414"/>
            <a:ext cx="718501" cy="717555"/>
          </a:xfrm>
          <a:custGeom>
            <a:rect b="b" l="l" r="r" t="t"/>
            <a:pathLst>
              <a:path extrusionOk="0" h="6073" w="6081">
                <a:moveTo>
                  <a:pt x="4234" y="1"/>
                </a:moveTo>
                <a:cubicBezTo>
                  <a:pt x="1919" y="1"/>
                  <a:pt x="0" y="1879"/>
                  <a:pt x="0" y="4226"/>
                </a:cubicBezTo>
                <a:lnTo>
                  <a:pt x="0" y="6073"/>
                </a:lnTo>
                <a:lnTo>
                  <a:pt x="6081" y="6073"/>
                </a:lnTo>
                <a:lnTo>
                  <a:pt x="608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2"/>
          <p:cNvSpPr/>
          <p:nvPr/>
        </p:nvSpPr>
        <p:spPr>
          <a:xfrm>
            <a:off x="3165138" y="1378625"/>
            <a:ext cx="710939" cy="709993"/>
          </a:xfrm>
          <a:custGeom>
            <a:rect b="b" l="l" r="r" t="t"/>
            <a:pathLst>
              <a:path extrusionOk="0" h="6009" w="6017">
                <a:moveTo>
                  <a:pt x="4233" y="0"/>
                </a:moveTo>
                <a:cubicBezTo>
                  <a:pt x="1887" y="0"/>
                  <a:pt x="0" y="1879"/>
                  <a:pt x="0" y="4225"/>
                </a:cubicBezTo>
                <a:lnTo>
                  <a:pt x="0" y="6009"/>
                </a:lnTo>
                <a:lnTo>
                  <a:pt x="6017" y="6009"/>
                </a:lnTo>
                <a:lnTo>
                  <a:pt x="60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2"/>
          <p:cNvSpPr/>
          <p:nvPr/>
        </p:nvSpPr>
        <p:spPr>
          <a:xfrm>
            <a:off x="4605674" y="1425414"/>
            <a:ext cx="1326290" cy="1326408"/>
          </a:xfrm>
          <a:custGeom>
            <a:rect b="b" l="l" r="r" t="t"/>
            <a:pathLst>
              <a:path extrusionOk="0" h="11226" w="11225">
                <a:moveTo>
                  <a:pt x="0" y="1"/>
                </a:moveTo>
                <a:lnTo>
                  <a:pt x="0" y="4923"/>
                </a:lnTo>
                <a:cubicBezTo>
                  <a:pt x="0" y="8419"/>
                  <a:pt x="2838" y="11225"/>
                  <a:pt x="6310" y="11225"/>
                </a:cubicBezTo>
                <a:lnTo>
                  <a:pt x="11225" y="11225"/>
                </a:lnTo>
                <a:lnTo>
                  <a:pt x="11225" y="4226"/>
                </a:lnTo>
                <a:cubicBezTo>
                  <a:pt x="11225" y="1879"/>
                  <a:pt x="9346" y="1"/>
                  <a:pt x="7000" y="1"/>
                </a:cubicBezTo>
                <a:close/>
              </a:path>
            </a:pathLst>
          </a:custGeom>
          <a:solidFill>
            <a:srgbClr val="D9D9D9">
              <a:alpha val="7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2"/>
          <p:cNvSpPr/>
          <p:nvPr/>
        </p:nvSpPr>
        <p:spPr>
          <a:xfrm>
            <a:off x="5221966" y="1425414"/>
            <a:ext cx="709993" cy="713893"/>
          </a:xfrm>
          <a:custGeom>
            <a:rect b="b" l="l" r="r" t="t"/>
            <a:pathLst>
              <a:path extrusionOk="0" h="6042" w="6009">
                <a:moveTo>
                  <a:pt x="0" y="1"/>
                </a:moveTo>
                <a:lnTo>
                  <a:pt x="0" y="6041"/>
                </a:lnTo>
                <a:lnTo>
                  <a:pt x="6009" y="6041"/>
                </a:lnTo>
                <a:lnTo>
                  <a:pt x="6009" y="4226"/>
                </a:lnTo>
                <a:cubicBezTo>
                  <a:pt x="6009" y="1879"/>
                  <a:pt x="4130" y="1"/>
                  <a:pt x="178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2"/>
          <p:cNvSpPr/>
          <p:nvPr/>
        </p:nvSpPr>
        <p:spPr>
          <a:xfrm>
            <a:off x="5268756" y="1378625"/>
            <a:ext cx="710112" cy="709993"/>
          </a:xfrm>
          <a:custGeom>
            <a:rect b="b" l="l" r="r" t="t"/>
            <a:pathLst>
              <a:path extrusionOk="0" h="6009" w="6010">
                <a:moveTo>
                  <a:pt x="0" y="0"/>
                </a:moveTo>
                <a:lnTo>
                  <a:pt x="0" y="6009"/>
                </a:lnTo>
                <a:lnTo>
                  <a:pt x="6009" y="6009"/>
                </a:lnTo>
                <a:lnTo>
                  <a:pt x="6009" y="4225"/>
                </a:lnTo>
                <a:cubicBezTo>
                  <a:pt x="6009" y="1879"/>
                  <a:pt x="4131" y="0"/>
                  <a:pt x="1784" y="0"/>
                </a:cubicBezTo>
                <a:close/>
              </a:path>
            </a:pathLst>
          </a:custGeom>
          <a:solidFill>
            <a:srgbClr val="54AE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2"/>
          <p:cNvSpPr/>
          <p:nvPr/>
        </p:nvSpPr>
        <p:spPr>
          <a:xfrm>
            <a:off x="4605674" y="2814438"/>
            <a:ext cx="1326290" cy="1327353"/>
          </a:xfrm>
          <a:custGeom>
            <a:rect b="b" l="l" r="r" t="t"/>
            <a:pathLst>
              <a:path extrusionOk="0" h="11234" w="11225">
                <a:moveTo>
                  <a:pt x="6310" y="1"/>
                </a:moveTo>
                <a:cubicBezTo>
                  <a:pt x="2838" y="1"/>
                  <a:pt x="0" y="2807"/>
                  <a:pt x="0" y="6279"/>
                </a:cubicBezTo>
                <a:lnTo>
                  <a:pt x="0" y="11233"/>
                </a:lnTo>
                <a:lnTo>
                  <a:pt x="7000" y="11233"/>
                </a:lnTo>
                <a:cubicBezTo>
                  <a:pt x="9346" y="11233"/>
                  <a:pt x="11225" y="9315"/>
                  <a:pt x="11225" y="7000"/>
                </a:cubicBezTo>
                <a:lnTo>
                  <a:pt x="11225" y="1"/>
                </a:lnTo>
                <a:close/>
              </a:path>
            </a:pathLst>
          </a:custGeom>
          <a:solidFill>
            <a:srgbClr val="D9D9D9">
              <a:alpha val="7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2"/>
          <p:cNvSpPr/>
          <p:nvPr/>
        </p:nvSpPr>
        <p:spPr>
          <a:xfrm>
            <a:off x="5221966" y="3426951"/>
            <a:ext cx="709993" cy="714838"/>
          </a:xfrm>
          <a:custGeom>
            <a:rect b="b" l="l" r="r" t="t"/>
            <a:pathLst>
              <a:path extrusionOk="0" h="6050" w="6009">
                <a:moveTo>
                  <a:pt x="0" y="1"/>
                </a:moveTo>
                <a:lnTo>
                  <a:pt x="0" y="6049"/>
                </a:lnTo>
                <a:lnTo>
                  <a:pt x="1784" y="6049"/>
                </a:lnTo>
                <a:cubicBezTo>
                  <a:pt x="4130" y="6049"/>
                  <a:pt x="6009" y="4131"/>
                  <a:pt x="6009" y="1816"/>
                </a:cubicBezTo>
                <a:lnTo>
                  <a:pt x="600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2"/>
          <p:cNvSpPr/>
          <p:nvPr/>
        </p:nvSpPr>
        <p:spPr>
          <a:xfrm>
            <a:off x="5268756" y="3477521"/>
            <a:ext cx="710112" cy="711057"/>
          </a:xfrm>
          <a:custGeom>
            <a:rect b="b" l="l" r="r" t="t"/>
            <a:pathLst>
              <a:path extrusionOk="0" h="6018" w="6010">
                <a:moveTo>
                  <a:pt x="0" y="1"/>
                </a:moveTo>
                <a:lnTo>
                  <a:pt x="0" y="6018"/>
                </a:lnTo>
                <a:lnTo>
                  <a:pt x="1784" y="6018"/>
                </a:lnTo>
                <a:cubicBezTo>
                  <a:pt x="4131" y="6018"/>
                  <a:pt x="6009" y="4131"/>
                  <a:pt x="6009" y="1785"/>
                </a:cubicBezTo>
                <a:lnTo>
                  <a:pt x="6009" y="1"/>
                </a:lnTo>
                <a:close/>
              </a:path>
            </a:pathLst>
          </a:custGeom>
          <a:solidFill>
            <a:srgbClr val="0C3E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2"/>
          <p:cNvSpPr/>
          <p:nvPr/>
        </p:nvSpPr>
        <p:spPr>
          <a:xfrm>
            <a:off x="3211927" y="2814438"/>
            <a:ext cx="1327353" cy="1327353"/>
          </a:xfrm>
          <a:custGeom>
            <a:rect b="b" l="l" r="r" t="t"/>
            <a:pathLst>
              <a:path extrusionOk="0" h="11234" w="11234">
                <a:moveTo>
                  <a:pt x="0" y="1"/>
                </a:moveTo>
                <a:lnTo>
                  <a:pt x="0" y="7000"/>
                </a:lnTo>
                <a:cubicBezTo>
                  <a:pt x="0" y="9315"/>
                  <a:pt x="1919" y="11233"/>
                  <a:pt x="4234" y="11233"/>
                </a:cubicBezTo>
                <a:lnTo>
                  <a:pt x="11233" y="11233"/>
                </a:lnTo>
                <a:lnTo>
                  <a:pt x="11233" y="6279"/>
                </a:lnTo>
                <a:cubicBezTo>
                  <a:pt x="11233" y="2807"/>
                  <a:pt x="8427" y="1"/>
                  <a:pt x="4955" y="1"/>
                </a:cubicBezTo>
                <a:close/>
              </a:path>
            </a:pathLst>
          </a:custGeom>
          <a:solidFill>
            <a:srgbClr val="D9D9D9">
              <a:alpha val="7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2"/>
          <p:cNvSpPr/>
          <p:nvPr/>
        </p:nvSpPr>
        <p:spPr>
          <a:xfrm>
            <a:off x="3211927" y="3430732"/>
            <a:ext cx="711057" cy="711057"/>
          </a:xfrm>
          <a:custGeom>
            <a:rect b="b" l="l" r="r" t="t"/>
            <a:pathLst>
              <a:path extrusionOk="0" h="6018" w="6018">
                <a:moveTo>
                  <a:pt x="0" y="1"/>
                </a:moveTo>
                <a:lnTo>
                  <a:pt x="0" y="1752"/>
                </a:lnTo>
                <a:cubicBezTo>
                  <a:pt x="0" y="4099"/>
                  <a:pt x="1919" y="6017"/>
                  <a:pt x="4265" y="6017"/>
                </a:cubicBezTo>
                <a:lnTo>
                  <a:pt x="6017" y="6017"/>
                </a:lnTo>
                <a:lnTo>
                  <a:pt x="601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2"/>
          <p:cNvSpPr/>
          <p:nvPr/>
        </p:nvSpPr>
        <p:spPr>
          <a:xfrm>
            <a:off x="3165138" y="3477521"/>
            <a:ext cx="710939" cy="711057"/>
          </a:xfrm>
          <a:custGeom>
            <a:rect b="b" l="l" r="r" t="t"/>
            <a:pathLst>
              <a:path extrusionOk="0" h="6018" w="6017">
                <a:moveTo>
                  <a:pt x="0" y="1"/>
                </a:moveTo>
                <a:lnTo>
                  <a:pt x="0" y="1785"/>
                </a:lnTo>
                <a:cubicBezTo>
                  <a:pt x="0" y="4131"/>
                  <a:pt x="1887" y="6018"/>
                  <a:pt x="4233" y="6018"/>
                </a:cubicBezTo>
                <a:lnTo>
                  <a:pt x="6017" y="6018"/>
                </a:lnTo>
                <a:lnTo>
                  <a:pt x="6017" y="1"/>
                </a:lnTo>
                <a:close/>
              </a:path>
            </a:pathLst>
          </a:custGeom>
          <a:solidFill>
            <a:srgbClr val="328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4" name="Google Shape;1814;p32"/>
          <p:cNvGrpSpPr/>
          <p:nvPr/>
        </p:nvGrpSpPr>
        <p:grpSpPr>
          <a:xfrm>
            <a:off x="3449771" y="1604300"/>
            <a:ext cx="234300" cy="297042"/>
            <a:chOff x="3449771" y="1604300"/>
            <a:chExt cx="234300" cy="297042"/>
          </a:xfrm>
        </p:grpSpPr>
        <p:sp>
          <p:nvSpPr>
            <p:cNvPr id="1815" name="Google Shape;1815;p32"/>
            <p:cNvSpPr/>
            <p:nvPr/>
          </p:nvSpPr>
          <p:spPr>
            <a:xfrm>
              <a:off x="3449771" y="1729780"/>
              <a:ext cx="66639" cy="171561"/>
            </a:xfrm>
            <a:custGeom>
              <a:rect b="b" l="l" r="r" t="t"/>
              <a:pathLst>
                <a:path extrusionOk="0" h="1452" w="564">
                  <a:moveTo>
                    <a:pt x="500" y="64"/>
                  </a:moveTo>
                  <a:lnTo>
                    <a:pt x="500" y="1388"/>
                  </a:lnTo>
                  <a:lnTo>
                    <a:pt x="104" y="1388"/>
                  </a:lnTo>
                  <a:lnTo>
                    <a:pt x="104" y="64"/>
                  </a:lnTo>
                  <a:close/>
                  <a:moveTo>
                    <a:pt x="1" y="1"/>
                  </a:moveTo>
                  <a:lnTo>
                    <a:pt x="1" y="1452"/>
                  </a:lnTo>
                  <a:lnTo>
                    <a:pt x="564" y="1452"/>
                  </a:lnTo>
                  <a:lnTo>
                    <a:pt x="56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2"/>
            <p:cNvSpPr/>
            <p:nvPr/>
          </p:nvSpPr>
          <p:spPr>
            <a:xfrm>
              <a:off x="3536024" y="1667040"/>
              <a:ext cx="62858" cy="234301"/>
            </a:xfrm>
            <a:custGeom>
              <a:rect b="b" l="l" r="r" t="t"/>
              <a:pathLst>
                <a:path extrusionOk="0" h="1983" w="532">
                  <a:moveTo>
                    <a:pt x="460" y="64"/>
                  </a:moveTo>
                  <a:lnTo>
                    <a:pt x="460" y="1919"/>
                  </a:lnTo>
                  <a:lnTo>
                    <a:pt x="64" y="1919"/>
                  </a:lnTo>
                  <a:lnTo>
                    <a:pt x="64" y="64"/>
                  </a:lnTo>
                  <a:close/>
                  <a:moveTo>
                    <a:pt x="0" y="1"/>
                  </a:moveTo>
                  <a:lnTo>
                    <a:pt x="0" y="1983"/>
                  </a:lnTo>
                  <a:lnTo>
                    <a:pt x="531" y="1983"/>
                  </a:lnTo>
                  <a:lnTo>
                    <a:pt x="53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2"/>
            <p:cNvSpPr/>
            <p:nvPr/>
          </p:nvSpPr>
          <p:spPr>
            <a:xfrm>
              <a:off x="3618377" y="1604300"/>
              <a:ext cx="65694" cy="297042"/>
            </a:xfrm>
            <a:custGeom>
              <a:rect b="b" l="l" r="r" t="t"/>
              <a:pathLst>
                <a:path extrusionOk="0" h="2514" w="556">
                  <a:moveTo>
                    <a:pt x="461" y="72"/>
                  </a:moveTo>
                  <a:lnTo>
                    <a:pt x="461" y="2450"/>
                  </a:lnTo>
                  <a:lnTo>
                    <a:pt x="64" y="2450"/>
                  </a:lnTo>
                  <a:lnTo>
                    <a:pt x="64" y="72"/>
                  </a:lnTo>
                  <a:close/>
                  <a:moveTo>
                    <a:pt x="1" y="1"/>
                  </a:moveTo>
                  <a:lnTo>
                    <a:pt x="1" y="2514"/>
                  </a:lnTo>
                  <a:lnTo>
                    <a:pt x="556" y="2514"/>
                  </a:lnTo>
                  <a:lnTo>
                    <a:pt x="556"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8" name="Google Shape;1818;p32"/>
          <p:cNvGrpSpPr/>
          <p:nvPr/>
        </p:nvGrpSpPr>
        <p:grpSpPr>
          <a:xfrm>
            <a:off x="3418933" y="3637739"/>
            <a:ext cx="304484" cy="340049"/>
            <a:chOff x="3418933" y="3637739"/>
            <a:chExt cx="304484" cy="340049"/>
          </a:xfrm>
        </p:grpSpPr>
        <p:sp>
          <p:nvSpPr>
            <p:cNvPr id="1819" name="Google Shape;1819;p32"/>
            <p:cNvSpPr/>
            <p:nvPr/>
          </p:nvSpPr>
          <p:spPr>
            <a:xfrm>
              <a:off x="3458278" y="3673303"/>
              <a:ext cx="225794" cy="230520"/>
            </a:xfrm>
            <a:custGeom>
              <a:rect b="b" l="l" r="r" t="t"/>
              <a:pathLst>
                <a:path extrusionOk="0" h="1951" w="1911">
                  <a:moveTo>
                    <a:pt x="959" y="64"/>
                  </a:moveTo>
                  <a:cubicBezTo>
                    <a:pt x="1451" y="64"/>
                    <a:pt x="1847" y="492"/>
                    <a:pt x="1847" y="992"/>
                  </a:cubicBezTo>
                  <a:cubicBezTo>
                    <a:pt x="1847" y="1483"/>
                    <a:pt x="1451" y="1879"/>
                    <a:pt x="959" y="1879"/>
                  </a:cubicBezTo>
                  <a:cubicBezTo>
                    <a:pt x="460" y="1879"/>
                    <a:pt x="64" y="1483"/>
                    <a:pt x="64" y="992"/>
                  </a:cubicBezTo>
                  <a:cubicBezTo>
                    <a:pt x="64" y="492"/>
                    <a:pt x="460" y="64"/>
                    <a:pt x="959" y="64"/>
                  </a:cubicBezTo>
                  <a:close/>
                  <a:moveTo>
                    <a:pt x="959" y="1"/>
                  </a:moveTo>
                  <a:cubicBezTo>
                    <a:pt x="428" y="1"/>
                    <a:pt x="0" y="460"/>
                    <a:pt x="0" y="992"/>
                  </a:cubicBezTo>
                  <a:cubicBezTo>
                    <a:pt x="0" y="1515"/>
                    <a:pt x="428" y="1951"/>
                    <a:pt x="959" y="1951"/>
                  </a:cubicBezTo>
                  <a:cubicBezTo>
                    <a:pt x="1483" y="1951"/>
                    <a:pt x="1911" y="1515"/>
                    <a:pt x="1911" y="992"/>
                  </a:cubicBezTo>
                  <a:cubicBezTo>
                    <a:pt x="1911" y="460"/>
                    <a:pt x="1483" y="1"/>
                    <a:pt x="959" y="1"/>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2"/>
            <p:cNvSpPr/>
            <p:nvPr/>
          </p:nvSpPr>
          <p:spPr>
            <a:xfrm>
              <a:off x="3508848" y="3875584"/>
              <a:ext cx="124654" cy="102204"/>
            </a:xfrm>
            <a:custGeom>
              <a:rect b="b" l="l" r="r" t="t"/>
              <a:pathLst>
                <a:path extrusionOk="0" h="865" w="1055">
                  <a:moveTo>
                    <a:pt x="991" y="136"/>
                  </a:moveTo>
                  <a:lnTo>
                    <a:pt x="991" y="334"/>
                  </a:lnTo>
                  <a:cubicBezTo>
                    <a:pt x="991" y="595"/>
                    <a:pt x="793" y="794"/>
                    <a:pt x="531" y="794"/>
                  </a:cubicBezTo>
                  <a:cubicBezTo>
                    <a:pt x="262" y="794"/>
                    <a:pt x="64" y="595"/>
                    <a:pt x="64" y="334"/>
                  </a:cubicBezTo>
                  <a:lnTo>
                    <a:pt x="64" y="136"/>
                  </a:lnTo>
                  <a:cubicBezTo>
                    <a:pt x="214" y="203"/>
                    <a:pt x="371" y="237"/>
                    <a:pt x="528" y="237"/>
                  </a:cubicBezTo>
                  <a:cubicBezTo>
                    <a:pt x="684" y="237"/>
                    <a:pt x="841" y="203"/>
                    <a:pt x="991" y="136"/>
                  </a:cubicBezTo>
                  <a:close/>
                  <a:moveTo>
                    <a:pt x="0" y="1"/>
                  </a:moveTo>
                  <a:lnTo>
                    <a:pt x="0" y="334"/>
                  </a:lnTo>
                  <a:cubicBezTo>
                    <a:pt x="0" y="635"/>
                    <a:pt x="230" y="865"/>
                    <a:pt x="531" y="865"/>
                  </a:cubicBezTo>
                  <a:cubicBezTo>
                    <a:pt x="825" y="865"/>
                    <a:pt x="1055" y="635"/>
                    <a:pt x="1055" y="334"/>
                  </a:cubicBezTo>
                  <a:lnTo>
                    <a:pt x="1055" y="1"/>
                  </a:lnTo>
                  <a:lnTo>
                    <a:pt x="991" y="41"/>
                  </a:lnTo>
                  <a:cubicBezTo>
                    <a:pt x="860" y="120"/>
                    <a:pt x="696" y="159"/>
                    <a:pt x="530" y="159"/>
                  </a:cubicBezTo>
                  <a:cubicBezTo>
                    <a:pt x="365" y="159"/>
                    <a:pt x="199" y="120"/>
                    <a:pt x="64" y="41"/>
                  </a:cubicBezTo>
                  <a:lnTo>
                    <a:pt x="0"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2"/>
            <p:cNvSpPr/>
            <p:nvPr/>
          </p:nvSpPr>
          <p:spPr>
            <a:xfrm>
              <a:off x="3520073" y="3798783"/>
              <a:ext cx="59078" cy="100432"/>
            </a:xfrm>
            <a:custGeom>
              <a:rect b="b" l="l" r="r" t="t"/>
              <a:pathLst>
                <a:path extrusionOk="0" h="850" w="500">
                  <a:moveTo>
                    <a:pt x="167" y="56"/>
                  </a:moveTo>
                  <a:lnTo>
                    <a:pt x="199" y="96"/>
                  </a:lnTo>
                  <a:cubicBezTo>
                    <a:pt x="238" y="96"/>
                    <a:pt x="270" y="159"/>
                    <a:pt x="270" y="255"/>
                  </a:cubicBezTo>
                  <a:lnTo>
                    <a:pt x="167" y="255"/>
                  </a:lnTo>
                  <a:cubicBezTo>
                    <a:pt x="104" y="255"/>
                    <a:pt x="104" y="223"/>
                    <a:pt x="104" y="223"/>
                  </a:cubicBezTo>
                  <a:cubicBezTo>
                    <a:pt x="72" y="159"/>
                    <a:pt x="135" y="96"/>
                    <a:pt x="167" y="96"/>
                  </a:cubicBezTo>
                  <a:lnTo>
                    <a:pt x="167" y="56"/>
                  </a:lnTo>
                  <a:close/>
                  <a:moveTo>
                    <a:pt x="184" y="1"/>
                  </a:moveTo>
                  <a:cubicBezTo>
                    <a:pt x="167" y="1"/>
                    <a:pt x="151" y="9"/>
                    <a:pt x="135" y="25"/>
                  </a:cubicBezTo>
                  <a:cubicBezTo>
                    <a:pt x="72" y="25"/>
                    <a:pt x="0" y="159"/>
                    <a:pt x="40" y="223"/>
                  </a:cubicBezTo>
                  <a:cubicBezTo>
                    <a:pt x="40" y="255"/>
                    <a:pt x="72" y="326"/>
                    <a:pt x="167" y="326"/>
                  </a:cubicBezTo>
                  <a:lnTo>
                    <a:pt x="270" y="326"/>
                  </a:lnTo>
                  <a:lnTo>
                    <a:pt x="270" y="849"/>
                  </a:lnTo>
                  <a:lnTo>
                    <a:pt x="333" y="849"/>
                  </a:lnTo>
                  <a:lnTo>
                    <a:pt x="333" y="326"/>
                  </a:lnTo>
                  <a:lnTo>
                    <a:pt x="500" y="326"/>
                  </a:lnTo>
                  <a:lnTo>
                    <a:pt x="500" y="255"/>
                  </a:lnTo>
                  <a:lnTo>
                    <a:pt x="333" y="255"/>
                  </a:lnTo>
                  <a:cubicBezTo>
                    <a:pt x="333" y="159"/>
                    <a:pt x="302" y="56"/>
                    <a:pt x="238" y="25"/>
                  </a:cubicBezTo>
                  <a:cubicBezTo>
                    <a:pt x="218" y="9"/>
                    <a:pt x="201" y="1"/>
                    <a:pt x="184" y="1"/>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2"/>
            <p:cNvSpPr/>
            <p:nvPr/>
          </p:nvSpPr>
          <p:spPr>
            <a:xfrm>
              <a:off x="3563199" y="3798783"/>
              <a:ext cx="59078" cy="100432"/>
            </a:xfrm>
            <a:custGeom>
              <a:rect b="b" l="l" r="r" t="t"/>
              <a:pathLst>
                <a:path extrusionOk="0" h="850" w="500">
                  <a:moveTo>
                    <a:pt x="317" y="66"/>
                  </a:moveTo>
                  <a:cubicBezTo>
                    <a:pt x="325" y="66"/>
                    <a:pt x="333" y="76"/>
                    <a:pt x="333" y="96"/>
                  </a:cubicBezTo>
                  <a:cubicBezTo>
                    <a:pt x="365" y="96"/>
                    <a:pt x="428" y="159"/>
                    <a:pt x="396" y="223"/>
                  </a:cubicBezTo>
                  <a:cubicBezTo>
                    <a:pt x="396" y="223"/>
                    <a:pt x="396" y="255"/>
                    <a:pt x="365" y="255"/>
                  </a:cubicBezTo>
                  <a:lnTo>
                    <a:pt x="230" y="255"/>
                  </a:lnTo>
                  <a:cubicBezTo>
                    <a:pt x="230" y="159"/>
                    <a:pt x="270" y="96"/>
                    <a:pt x="301" y="96"/>
                  </a:cubicBezTo>
                  <a:cubicBezTo>
                    <a:pt x="301" y="76"/>
                    <a:pt x="309" y="66"/>
                    <a:pt x="317" y="66"/>
                  </a:cubicBezTo>
                  <a:close/>
                  <a:moveTo>
                    <a:pt x="317" y="1"/>
                  </a:moveTo>
                  <a:cubicBezTo>
                    <a:pt x="301" y="1"/>
                    <a:pt x="286" y="9"/>
                    <a:pt x="270" y="25"/>
                  </a:cubicBezTo>
                  <a:cubicBezTo>
                    <a:pt x="198" y="56"/>
                    <a:pt x="167" y="159"/>
                    <a:pt x="167" y="255"/>
                  </a:cubicBezTo>
                  <a:lnTo>
                    <a:pt x="0" y="255"/>
                  </a:lnTo>
                  <a:lnTo>
                    <a:pt x="0" y="326"/>
                  </a:lnTo>
                  <a:lnTo>
                    <a:pt x="167" y="326"/>
                  </a:lnTo>
                  <a:lnTo>
                    <a:pt x="167" y="849"/>
                  </a:lnTo>
                  <a:lnTo>
                    <a:pt x="230" y="849"/>
                  </a:lnTo>
                  <a:lnTo>
                    <a:pt x="230" y="326"/>
                  </a:lnTo>
                  <a:lnTo>
                    <a:pt x="365" y="326"/>
                  </a:lnTo>
                  <a:cubicBezTo>
                    <a:pt x="468" y="326"/>
                    <a:pt x="468" y="255"/>
                    <a:pt x="468" y="223"/>
                  </a:cubicBezTo>
                  <a:cubicBezTo>
                    <a:pt x="500" y="159"/>
                    <a:pt x="428" y="25"/>
                    <a:pt x="365" y="25"/>
                  </a:cubicBezTo>
                  <a:cubicBezTo>
                    <a:pt x="349" y="9"/>
                    <a:pt x="333" y="1"/>
                    <a:pt x="317" y="1"/>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2"/>
            <p:cNvSpPr/>
            <p:nvPr/>
          </p:nvSpPr>
          <p:spPr>
            <a:xfrm>
              <a:off x="3516292" y="3911266"/>
              <a:ext cx="93815" cy="7562"/>
            </a:xfrm>
            <a:custGeom>
              <a:rect b="b" l="l" r="r" t="t"/>
              <a:pathLst>
                <a:path extrusionOk="0" h="64" w="794">
                  <a:moveTo>
                    <a:pt x="1" y="0"/>
                  </a:moveTo>
                  <a:lnTo>
                    <a:pt x="1" y="64"/>
                  </a:lnTo>
                  <a:lnTo>
                    <a:pt x="793" y="64"/>
                  </a:lnTo>
                  <a:lnTo>
                    <a:pt x="79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2"/>
            <p:cNvSpPr/>
            <p:nvPr/>
          </p:nvSpPr>
          <p:spPr>
            <a:xfrm>
              <a:off x="3516292" y="3934661"/>
              <a:ext cx="78809" cy="7562"/>
            </a:xfrm>
            <a:custGeom>
              <a:rect b="b" l="l" r="r" t="t"/>
              <a:pathLst>
                <a:path extrusionOk="0" h="64" w="667">
                  <a:moveTo>
                    <a:pt x="1" y="0"/>
                  </a:moveTo>
                  <a:lnTo>
                    <a:pt x="1" y="64"/>
                  </a:lnTo>
                  <a:lnTo>
                    <a:pt x="667" y="64"/>
                  </a:lnTo>
                  <a:lnTo>
                    <a:pt x="667"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2"/>
            <p:cNvSpPr/>
            <p:nvPr/>
          </p:nvSpPr>
          <p:spPr>
            <a:xfrm>
              <a:off x="3571588" y="3700479"/>
              <a:ext cx="85308" cy="90034"/>
            </a:xfrm>
            <a:custGeom>
              <a:rect b="b" l="l" r="r" t="t"/>
              <a:pathLst>
                <a:path extrusionOk="0" h="762" w="722">
                  <a:moveTo>
                    <a:pt x="0" y="1"/>
                  </a:moveTo>
                  <a:lnTo>
                    <a:pt x="0" y="96"/>
                  </a:lnTo>
                  <a:cubicBezTo>
                    <a:pt x="357" y="96"/>
                    <a:pt x="658" y="397"/>
                    <a:pt x="658" y="762"/>
                  </a:cubicBezTo>
                  <a:lnTo>
                    <a:pt x="722" y="762"/>
                  </a:lnTo>
                  <a:cubicBezTo>
                    <a:pt x="722" y="334"/>
                    <a:pt x="397" y="1"/>
                    <a:pt x="0" y="1"/>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2"/>
            <p:cNvSpPr/>
            <p:nvPr/>
          </p:nvSpPr>
          <p:spPr>
            <a:xfrm>
              <a:off x="3418933" y="3786613"/>
              <a:ext cx="27294" cy="7680"/>
            </a:xfrm>
            <a:custGeom>
              <a:rect b="b" l="l" r="r" t="t"/>
              <a:pathLst>
                <a:path extrusionOk="0" h="65" w="231">
                  <a:moveTo>
                    <a:pt x="0" y="1"/>
                  </a:moveTo>
                  <a:lnTo>
                    <a:pt x="0" y="64"/>
                  </a:lnTo>
                  <a:lnTo>
                    <a:pt x="230" y="64"/>
                  </a:lnTo>
                  <a:lnTo>
                    <a:pt x="230"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2"/>
            <p:cNvSpPr/>
            <p:nvPr/>
          </p:nvSpPr>
          <p:spPr>
            <a:xfrm>
              <a:off x="3696123" y="3786613"/>
              <a:ext cx="27294" cy="7680"/>
            </a:xfrm>
            <a:custGeom>
              <a:rect b="b" l="l" r="r" t="t"/>
              <a:pathLst>
                <a:path extrusionOk="0" h="65" w="231">
                  <a:moveTo>
                    <a:pt x="1" y="1"/>
                  </a:moveTo>
                  <a:lnTo>
                    <a:pt x="1" y="64"/>
                  </a:lnTo>
                  <a:lnTo>
                    <a:pt x="231" y="64"/>
                  </a:lnTo>
                  <a:lnTo>
                    <a:pt x="231"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2"/>
            <p:cNvSpPr/>
            <p:nvPr/>
          </p:nvSpPr>
          <p:spPr>
            <a:xfrm>
              <a:off x="3438546" y="3848526"/>
              <a:ext cx="27294" cy="19732"/>
            </a:xfrm>
            <a:custGeom>
              <a:rect b="b" l="l" r="r" t="t"/>
              <a:pathLst>
                <a:path extrusionOk="0" h="167" w="231">
                  <a:moveTo>
                    <a:pt x="199" y="0"/>
                  </a:moveTo>
                  <a:lnTo>
                    <a:pt x="1" y="103"/>
                  </a:lnTo>
                  <a:lnTo>
                    <a:pt x="33" y="167"/>
                  </a:lnTo>
                  <a:lnTo>
                    <a:pt x="231" y="71"/>
                  </a:lnTo>
                  <a:lnTo>
                    <a:pt x="19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2"/>
            <p:cNvSpPr/>
            <p:nvPr/>
          </p:nvSpPr>
          <p:spPr>
            <a:xfrm>
              <a:off x="3676509" y="3711703"/>
              <a:ext cx="27294" cy="19850"/>
            </a:xfrm>
            <a:custGeom>
              <a:rect b="b" l="l" r="r" t="t"/>
              <a:pathLst>
                <a:path extrusionOk="0" h="168" w="231">
                  <a:moveTo>
                    <a:pt x="198" y="1"/>
                  </a:moveTo>
                  <a:lnTo>
                    <a:pt x="0" y="104"/>
                  </a:lnTo>
                  <a:lnTo>
                    <a:pt x="32" y="167"/>
                  </a:lnTo>
                  <a:lnTo>
                    <a:pt x="230" y="40"/>
                  </a:lnTo>
                  <a:lnTo>
                    <a:pt x="198"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2"/>
            <p:cNvSpPr/>
            <p:nvPr/>
          </p:nvSpPr>
          <p:spPr>
            <a:xfrm>
              <a:off x="3629602" y="3657352"/>
              <a:ext cx="19850" cy="23631"/>
            </a:xfrm>
            <a:custGeom>
              <a:rect b="b" l="l" r="r" t="t"/>
              <a:pathLst>
                <a:path extrusionOk="0" h="200" w="168">
                  <a:moveTo>
                    <a:pt x="104" y="1"/>
                  </a:moveTo>
                  <a:lnTo>
                    <a:pt x="1" y="167"/>
                  </a:lnTo>
                  <a:lnTo>
                    <a:pt x="64" y="199"/>
                  </a:lnTo>
                  <a:lnTo>
                    <a:pt x="167" y="33"/>
                  </a:lnTo>
                  <a:lnTo>
                    <a:pt x="10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2"/>
            <p:cNvSpPr/>
            <p:nvPr/>
          </p:nvSpPr>
          <p:spPr>
            <a:xfrm>
              <a:off x="3566862" y="3637739"/>
              <a:ext cx="8625" cy="27294"/>
            </a:xfrm>
            <a:custGeom>
              <a:rect b="b" l="l" r="r" t="t"/>
              <a:pathLst>
                <a:path extrusionOk="0" h="231" w="73">
                  <a:moveTo>
                    <a:pt x="1" y="0"/>
                  </a:moveTo>
                  <a:lnTo>
                    <a:pt x="1" y="230"/>
                  </a:lnTo>
                  <a:lnTo>
                    <a:pt x="72" y="230"/>
                  </a:lnTo>
                  <a:lnTo>
                    <a:pt x="72"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2"/>
            <p:cNvSpPr/>
            <p:nvPr/>
          </p:nvSpPr>
          <p:spPr>
            <a:xfrm>
              <a:off x="3492897" y="3657352"/>
              <a:ext cx="19850" cy="23631"/>
            </a:xfrm>
            <a:custGeom>
              <a:rect b="b" l="l" r="r" t="t"/>
              <a:pathLst>
                <a:path extrusionOk="0" h="200" w="168">
                  <a:moveTo>
                    <a:pt x="72" y="1"/>
                  </a:moveTo>
                  <a:lnTo>
                    <a:pt x="1" y="33"/>
                  </a:lnTo>
                  <a:lnTo>
                    <a:pt x="104" y="199"/>
                  </a:lnTo>
                  <a:lnTo>
                    <a:pt x="167" y="167"/>
                  </a:lnTo>
                  <a:lnTo>
                    <a:pt x="72"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2"/>
            <p:cNvSpPr/>
            <p:nvPr/>
          </p:nvSpPr>
          <p:spPr>
            <a:xfrm>
              <a:off x="3676509" y="3848526"/>
              <a:ext cx="27294" cy="19732"/>
            </a:xfrm>
            <a:custGeom>
              <a:rect b="b" l="l" r="r" t="t"/>
              <a:pathLst>
                <a:path extrusionOk="0" h="167" w="231">
                  <a:moveTo>
                    <a:pt x="32" y="0"/>
                  </a:moveTo>
                  <a:lnTo>
                    <a:pt x="0" y="71"/>
                  </a:lnTo>
                  <a:lnTo>
                    <a:pt x="198" y="167"/>
                  </a:lnTo>
                  <a:lnTo>
                    <a:pt x="230" y="103"/>
                  </a:lnTo>
                  <a:lnTo>
                    <a:pt x="32"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2"/>
            <p:cNvSpPr/>
            <p:nvPr/>
          </p:nvSpPr>
          <p:spPr>
            <a:xfrm>
              <a:off x="3438546" y="3711703"/>
              <a:ext cx="27294" cy="19850"/>
            </a:xfrm>
            <a:custGeom>
              <a:rect b="b" l="l" r="r" t="t"/>
              <a:pathLst>
                <a:path extrusionOk="0" h="168" w="231">
                  <a:moveTo>
                    <a:pt x="33" y="1"/>
                  </a:moveTo>
                  <a:lnTo>
                    <a:pt x="1" y="40"/>
                  </a:lnTo>
                  <a:lnTo>
                    <a:pt x="199" y="167"/>
                  </a:lnTo>
                  <a:lnTo>
                    <a:pt x="231" y="104"/>
                  </a:lnTo>
                  <a:lnTo>
                    <a:pt x="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32"/>
          <p:cNvGrpSpPr/>
          <p:nvPr/>
        </p:nvGrpSpPr>
        <p:grpSpPr>
          <a:xfrm>
            <a:off x="5378285" y="1616470"/>
            <a:ext cx="398182" cy="312047"/>
            <a:chOff x="5378285" y="1616470"/>
            <a:chExt cx="398182" cy="312047"/>
          </a:xfrm>
        </p:grpSpPr>
        <p:sp>
          <p:nvSpPr>
            <p:cNvPr id="1836" name="Google Shape;1836;p32"/>
            <p:cNvSpPr/>
            <p:nvPr/>
          </p:nvSpPr>
          <p:spPr>
            <a:xfrm>
              <a:off x="5463592" y="1616470"/>
              <a:ext cx="312874" cy="312047"/>
            </a:xfrm>
            <a:custGeom>
              <a:rect b="b" l="l" r="r" t="t"/>
              <a:pathLst>
                <a:path extrusionOk="0" h="2641" w="2648">
                  <a:moveTo>
                    <a:pt x="1324" y="64"/>
                  </a:moveTo>
                  <a:cubicBezTo>
                    <a:pt x="2022" y="64"/>
                    <a:pt x="2577" y="627"/>
                    <a:pt x="2577" y="1325"/>
                  </a:cubicBezTo>
                  <a:cubicBezTo>
                    <a:pt x="2577" y="2014"/>
                    <a:pt x="2022" y="2577"/>
                    <a:pt x="1324" y="2577"/>
                  </a:cubicBezTo>
                  <a:cubicBezTo>
                    <a:pt x="634" y="2577"/>
                    <a:pt x="72" y="2014"/>
                    <a:pt x="72" y="1325"/>
                  </a:cubicBezTo>
                  <a:cubicBezTo>
                    <a:pt x="72" y="627"/>
                    <a:pt x="634" y="64"/>
                    <a:pt x="1324" y="64"/>
                  </a:cubicBezTo>
                  <a:close/>
                  <a:moveTo>
                    <a:pt x="1324" y="1"/>
                  </a:moveTo>
                  <a:cubicBezTo>
                    <a:pt x="595" y="1"/>
                    <a:pt x="0" y="595"/>
                    <a:pt x="0" y="1325"/>
                  </a:cubicBezTo>
                  <a:cubicBezTo>
                    <a:pt x="0" y="2046"/>
                    <a:pt x="595" y="2640"/>
                    <a:pt x="1324" y="2640"/>
                  </a:cubicBezTo>
                  <a:cubicBezTo>
                    <a:pt x="2053" y="2640"/>
                    <a:pt x="2648" y="2046"/>
                    <a:pt x="2648" y="1325"/>
                  </a:cubicBezTo>
                  <a:cubicBezTo>
                    <a:pt x="2648" y="595"/>
                    <a:pt x="2053" y="1"/>
                    <a:pt x="1324"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2"/>
            <p:cNvSpPr/>
            <p:nvPr/>
          </p:nvSpPr>
          <p:spPr>
            <a:xfrm>
              <a:off x="5499156" y="1655815"/>
              <a:ext cx="238082" cy="234301"/>
            </a:xfrm>
            <a:custGeom>
              <a:rect b="b" l="l" r="r" t="t"/>
              <a:pathLst>
                <a:path extrusionOk="0" h="1983" w="2015">
                  <a:moveTo>
                    <a:pt x="1023" y="64"/>
                  </a:moveTo>
                  <a:cubicBezTo>
                    <a:pt x="1523" y="64"/>
                    <a:pt x="1951" y="460"/>
                    <a:pt x="1951" y="992"/>
                  </a:cubicBezTo>
                  <a:cubicBezTo>
                    <a:pt x="1951" y="1515"/>
                    <a:pt x="1523" y="1911"/>
                    <a:pt x="1023" y="1911"/>
                  </a:cubicBezTo>
                  <a:cubicBezTo>
                    <a:pt x="492" y="1911"/>
                    <a:pt x="64" y="1515"/>
                    <a:pt x="64" y="992"/>
                  </a:cubicBezTo>
                  <a:cubicBezTo>
                    <a:pt x="64" y="460"/>
                    <a:pt x="492" y="64"/>
                    <a:pt x="1023" y="64"/>
                  </a:cubicBezTo>
                  <a:close/>
                  <a:moveTo>
                    <a:pt x="1023" y="1"/>
                  </a:moveTo>
                  <a:cubicBezTo>
                    <a:pt x="460" y="1"/>
                    <a:pt x="1" y="429"/>
                    <a:pt x="1" y="992"/>
                  </a:cubicBezTo>
                  <a:cubicBezTo>
                    <a:pt x="1" y="1546"/>
                    <a:pt x="460" y="1982"/>
                    <a:pt x="1023" y="1982"/>
                  </a:cubicBezTo>
                  <a:cubicBezTo>
                    <a:pt x="1586" y="1982"/>
                    <a:pt x="2014" y="1546"/>
                    <a:pt x="2014" y="992"/>
                  </a:cubicBezTo>
                  <a:cubicBezTo>
                    <a:pt x="2014" y="429"/>
                    <a:pt x="1586" y="1"/>
                    <a:pt x="102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2"/>
            <p:cNvSpPr/>
            <p:nvPr/>
          </p:nvSpPr>
          <p:spPr>
            <a:xfrm>
              <a:off x="5538502" y="1690435"/>
              <a:ext cx="159391" cy="160336"/>
            </a:xfrm>
            <a:custGeom>
              <a:rect b="b" l="l" r="r" t="t"/>
              <a:pathLst>
                <a:path extrusionOk="0" h="1357" w="1349">
                  <a:moveTo>
                    <a:pt x="690" y="104"/>
                  </a:moveTo>
                  <a:cubicBezTo>
                    <a:pt x="1023" y="104"/>
                    <a:pt x="1285" y="366"/>
                    <a:pt x="1285" y="699"/>
                  </a:cubicBezTo>
                  <a:cubicBezTo>
                    <a:pt x="1285" y="1024"/>
                    <a:pt x="1023" y="1293"/>
                    <a:pt x="690" y="1293"/>
                  </a:cubicBezTo>
                  <a:cubicBezTo>
                    <a:pt x="357" y="1293"/>
                    <a:pt x="64" y="1024"/>
                    <a:pt x="64" y="699"/>
                  </a:cubicBezTo>
                  <a:cubicBezTo>
                    <a:pt x="64" y="366"/>
                    <a:pt x="357" y="104"/>
                    <a:pt x="690" y="104"/>
                  </a:cubicBezTo>
                  <a:close/>
                  <a:moveTo>
                    <a:pt x="690" y="1"/>
                  </a:moveTo>
                  <a:cubicBezTo>
                    <a:pt x="294" y="1"/>
                    <a:pt x="0" y="334"/>
                    <a:pt x="0" y="699"/>
                  </a:cubicBezTo>
                  <a:cubicBezTo>
                    <a:pt x="0" y="1055"/>
                    <a:pt x="294" y="1356"/>
                    <a:pt x="690" y="1356"/>
                  </a:cubicBezTo>
                  <a:cubicBezTo>
                    <a:pt x="1055" y="1356"/>
                    <a:pt x="1348" y="1055"/>
                    <a:pt x="1348" y="699"/>
                  </a:cubicBezTo>
                  <a:cubicBezTo>
                    <a:pt x="1348" y="334"/>
                    <a:pt x="1055" y="1"/>
                    <a:pt x="69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2"/>
            <p:cNvSpPr/>
            <p:nvPr/>
          </p:nvSpPr>
          <p:spPr>
            <a:xfrm>
              <a:off x="5576902" y="1729780"/>
              <a:ext cx="82590" cy="85426"/>
            </a:xfrm>
            <a:custGeom>
              <a:rect b="b" l="l" r="r" t="t"/>
              <a:pathLst>
                <a:path extrusionOk="0" h="723" w="699">
                  <a:moveTo>
                    <a:pt x="365" y="64"/>
                  </a:moveTo>
                  <a:cubicBezTo>
                    <a:pt x="500" y="64"/>
                    <a:pt x="627" y="199"/>
                    <a:pt x="627" y="366"/>
                  </a:cubicBezTo>
                  <a:cubicBezTo>
                    <a:pt x="627" y="524"/>
                    <a:pt x="500" y="659"/>
                    <a:pt x="365" y="659"/>
                  </a:cubicBezTo>
                  <a:cubicBezTo>
                    <a:pt x="199" y="659"/>
                    <a:pt x="72" y="524"/>
                    <a:pt x="72" y="366"/>
                  </a:cubicBezTo>
                  <a:cubicBezTo>
                    <a:pt x="72" y="199"/>
                    <a:pt x="199" y="64"/>
                    <a:pt x="365" y="64"/>
                  </a:cubicBezTo>
                  <a:close/>
                  <a:moveTo>
                    <a:pt x="365" y="1"/>
                  </a:moveTo>
                  <a:cubicBezTo>
                    <a:pt x="167" y="1"/>
                    <a:pt x="0" y="167"/>
                    <a:pt x="0" y="366"/>
                  </a:cubicBezTo>
                  <a:cubicBezTo>
                    <a:pt x="0" y="564"/>
                    <a:pt x="167" y="722"/>
                    <a:pt x="365" y="722"/>
                  </a:cubicBezTo>
                  <a:cubicBezTo>
                    <a:pt x="563" y="722"/>
                    <a:pt x="698" y="564"/>
                    <a:pt x="698" y="366"/>
                  </a:cubicBezTo>
                  <a:cubicBezTo>
                    <a:pt x="698" y="167"/>
                    <a:pt x="563" y="1"/>
                    <a:pt x="365"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2"/>
            <p:cNvSpPr/>
            <p:nvPr/>
          </p:nvSpPr>
          <p:spPr>
            <a:xfrm>
              <a:off x="5416685" y="1764518"/>
              <a:ext cx="203463" cy="15951"/>
            </a:xfrm>
            <a:custGeom>
              <a:rect b="b" l="l" r="r" t="t"/>
              <a:pathLst>
                <a:path extrusionOk="0" h="135" w="1722">
                  <a:moveTo>
                    <a:pt x="1" y="0"/>
                  </a:moveTo>
                  <a:lnTo>
                    <a:pt x="1" y="135"/>
                  </a:lnTo>
                  <a:lnTo>
                    <a:pt x="1721" y="135"/>
                  </a:lnTo>
                  <a:lnTo>
                    <a:pt x="1721"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2"/>
            <p:cNvSpPr/>
            <p:nvPr/>
          </p:nvSpPr>
          <p:spPr>
            <a:xfrm>
              <a:off x="5378285" y="1749512"/>
              <a:ext cx="81645" cy="27294"/>
            </a:xfrm>
            <a:custGeom>
              <a:rect b="b" l="l" r="r" t="t"/>
              <a:pathLst>
                <a:path extrusionOk="0" h="231" w="691">
                  <a:moveTo>
                    <a:pt x="1" y="0"/>
                  </a:moveTo>
                  <a:lnTo>
                    <a:pt x="294" y="230"/>
                  </a:lnTo>
                  <a:lnTo>
                    <a:pt x="691" y="199"/>
                  </a:lnTo>
                  <a:lnTo>
                    <a:pt x="52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2"/>
            <p:cNvSpPr/>
            <p:nvPr/>
          </p:nvSpPr>
          <p:spPr>
            <a:xfrm>
              <a:off x="5378285" y="1768180"/>
              <a:ext cx="81645" cy="28239"/>
            </a:xfrm>
            <a:custGeom>
              <a:rect b="b" l="l" r="r" t="t"/>
              <a:pathLst>
                <a:path extrusionOk="0" h="239" w="691">
                  <a:moveTo>
                    <a:pt x="294" y="1"/>
                  </a:moveTo>
                  <a:lnTo>
                    <a:pt x="1" y="239"/>
                  </a:lnTo>
                  <a:lnTo>
                    <a:pt x="524" y="239"/>
                  </a:lnTo>
                  <a:lnTo>
                    <a:pt x="691" y="41"/>
                  </a:lnTo>
                  <a:lnTo>
                    <a:pt x="2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32"/>
          <p:cNvSpPr/>
          <p:nvPr/>
        </p:nvSpPr>
        <p:spPr>
          <a:xfrm>
            <a:off x="5468200" y="3657352"/>
            <a:ext cx="299877" cy="300823"/>
          </a:xfrm>
          <a:custGeom>
            <a:rect b="b" l="l" r="r" t="t"/>
            <a:pathLst>
              <a:path extrusionOk="0" h="2546" w="2538">
                <a:moveTo>
                  <a:pt x="1285" y="825"/>
                </a:moveTo>
                <a:cubicBezTo>
                  <a:pt x="1515" y="825"/>
                  <a:pt x="1713" y="1024"/>
                  <a:pt x="1713" y="1293"/>
                </a:cubicBezTo>
                <a:cubicBezTo>
                  <a:pt x="1713" y="1523"/>
                  <a:pt x="1515" y="1721"/>
                  <a:pt x="1285" y="1721"/>
                </a:cubicBezTo>
                <a:cubicBezTo>
                  <a:pt x="1024" y="1721"/>
                  <a:pt x="825" y="1523"/>
                  <a:pt x="825" y="1293"/>
                </a:cubicBezTo>
                <a:cubicBezTo>
                  <a:pt x="825" y="1024"/>
                  <a:pt x="1024" y="825"/>
                  <a:pt x="1285" y="825"/>
                </a:cubicBezTo>
                <a:close/>
                <a:moveTo>
                  <a:pt x="1285" y="762"/>
                </a:moveTo>
                <a:cubicBezTo>
                  <a:pt x="992" y="762"/>
                  <a:pt x="754" y="992"/>
                  <a:pt x="754" y="1293"/>
                </a:cubicBezTo>
                <a:cubicBezTo>
                  <a:pt x="754" y="1555"/>
                  <a:pt x="992" y="1785"/>
                  <a:pt x="1285" y="1785"/>
                </a:cubicBezTo>
                <a:cubicBezTo>
                  <a:pt x="1547" y="1785"/>
                  <a:pt x="1785" y="1555"/>
                  <a:pt x="1785" y="1293"/>
                </a:cubicBezTo>
                <a:cubicBezTo>
                  <a:pt x="1785" y="992"/>
                  <a:pt x="1547" y="762"/>
                  <a:pt x="1285" y="762"/>
                </a:cubicBezTo>
                <a:close/>
                <a:moveTo>
                  <a:pt x="1483" y="64"/>
                </a:moveTo>
                <a:lnTo>
                  <a:pt x="1483" y="397"/>
                </a:lnTo>
                <a:lnTo>
                  <a:pt x="1515" y="397"/>
                </a:lnTo>
                <a:cubicBezTo>
                  <a:pt x="1586" y="429"/>
                  <a:pt x="1650" y="461"/>
                  <a:pt x="1713" y="500"/>
                </a:cubicBezTo>
                <a:lnTo>
                  <a:pt x="1745" y="500"/>
                </a:lnTo>
                <a:lnTo>
                  <a:pt x="1983" y="263"/>
                </a:lnTo>
                <a:lnTo>
                  <a:pt x="2276" y="564"/>
                </a:lnTo>
                <a:lnTo>
                  <a:pt x="2046" y="794"/>
                </a:lnTo>
                <a:lnTo>
                  <a:pt x="2078" y="825"/>
                </a:lnTo>
                <a:cubicBezTo>
                  <a:pt x="2110" y="897"/>
                  <a:pt x="2141" y="960"/>
                  <a:pt x="2141" y="1024"/>
                </a:cubicBezTo>
                <a:lnTo>
                  <a:pt x="2141" y="1055"/>
                </a:lnTo>
                <a:lnTo>
                  <a:pt x="2474" y="1055"/>
                </a:lnTo>
                <a:lnTo>
                  <a:pt x="2474" y="1491"/>
                </a:lnTo>
                <a:lnTo>
                  <a:pt x="2141" y="1491"/>
                </a:lnTo>
                <a:lnTo>
                  <a:pt x="2141" y="1523"/>
                </a:lnTo>
                <a:cubicBezTo>
                  <a:pt x="2141" y="1586"/>
                  <a:pt x="2110" y="1650"/>
                  <a:pt x="2078" y="1721"/>
                </a:cubicBezTo>
                <a:lnTo>
                  <a:pt x="2046" y="1753"/>
                </a:lnTo>
                <a:lnTo>
                  <a:pt x="2276" y="1983"/>
                </a:lnTo>
                <a:lnTo>
                  <a:pt x="1983" y="2284"/>
                </a:lnTo>
                <a:lnTo>
                  <a:pt x="1745" y="2046"/>
                </a:lnTo>
                <a:lnTo>
                  <a:pt x="1713" y="2046"/>
                </a:lnTo>
                <a:cubicBezTo>
                  <a:pt x="1650" y="2117"/>
                  <a:pt x="1586" y="2117"/>
                  <a:pt x="1515" y="2149"/>
                </a:cubicBezTo>
                <a:lnTo>
                  <a:pt x="1483" y="2149"/>
                </a:lnTo>
                <a:lnTo>
                  <a:pt x="1483" y="2482"/>
                </a:lnTo>
                <a:lnTo>
                  <a:pt x="1055" y="2482"/>
                </a:lnTo>
                <a:lnTo>
                  <a:pt x="1055" y="2149"/>
                </a:lnTo>
                <a:cubicBezTo>
                  <a:pt x="952" y="2117"/>
                  <a:pt x="889" y="2117"/>
                  <a:pt x="825" y="2046"/>
                </a:cubicBezTo>
                <a:lnTo>
                  <a:pt x="794" y="2046"/>
                </a:lnTo>
                <a:lnTo>
                  <a:pt x="556" y="2284"/>
                </a:lnTo>
                <a:lnTo>
                  <a:pt x="263" y="1983"/>
                </a:lnTo>
                <a:lnTo>
                  <a:pt x="492" y="1753"/>
                </a:lnTo>
                <a:lnTo>
                  <a:pt x="492" y="1721"/>
                </a:lnTo>
                <a:cubicBezTo>
                  <a:pt x="461" y="1650"/>
                  <a:pt x="429" y="1586"/>
                  <a:pt x="397" y="1523"/>
                </a:cubicBezTo>
                <a:lnTo>
                  <a:pt x="397" y="1491"/>
                </a:lnTo>
                <a:lnTo>
                  <a:pt x="64" y="1491"/>
                </a:lnTo>
                <a:lnTo>
                  <a:pt x="64" y="1055"/>
                </a:lnTo>
                <a:lnTo>
                  <a:pt x="397" y="1055"/>
                </a:lnTo>
                <a:lnTo>
                  <a:pt x="397" y="1024"/>
                </a:lnTo>
                <a:cubicBezTo>
                  <a:pt x="429" y="960"/>
                  <a:pt x="461" y="897"/>
                  <a:pt x="492" y="825"/>
                </a:cubicBezTo>
                <a:lnTo>
                  <a:pt x="492" y="794"/>
                </a:lnTo>
                <a:lnTo>
                  <a:pt x="263" y="564"/>
                </a:lnTo>
                <a:lnTo>
                  <a:pt x="556" y="263"/>
                </a:lnTo>
                <a:lnTo>
                  <a:pt x="794" y="500"/>
                </a:lnTo>
                <a:lnTo>
                  <a:pt x="825" y="500"/>
                </a:lnTo>
                <a:cubicBezTo>
                  <a:pt x="889" y="461"/>
                  <a:pt x="952" y="429"/>
                  <a:pt x="1055" y="397"/>
                </a:cubicBezTo>
                <a:lnTo>
                  <a:pt x="1055" y="64"/>
                </a:lnTo>
                <a:close/>
                <a:moveTo>
                  <a:pt x="992" y="1"/>
                </a:moveTo>
                <a:lnTo>
                  <a:pt x="992" y="334"/>
                </a:lnTo>
                <a:cubicBezTo>
                  <a:pt x="920" y="366"/>
                  <a:pt x="889" y="397"/>
                  <a:pt x="825" y="429"/>
                </a:cubicBezTo>
                <a:lnTo>
                  <a:pt x="556" y="167"/>
                </a:lnTo>
                <a:lnTo>
                  <a:pt x="159" y="564"/>
                </a:lnTo>
                <a:lnTo>
                  <a:pt x="429" y="825"/>
                </a:lnTo>
                <a:cubicBezTo>
                  <a:pt x="397" y="857"/>
                  <a:pt x="358" y="928"/>
                  <a:pt x="358" y="992"/>
                </a:cubicBezTo>
                <a:lnTo>
                  <a:pt x="1" y="992"/>
                </a:lnTo>
                <a:lnTo>
                  <a:pt x="1" y="1555"/>
                </a:lnTo>
                <a:lnTo>
                  <a:pt x="358" y="1555"/>
                </a:lnTo>
                <a:cubicBezTo>
                  <a:pt x="358" y="1618"/>
                  <a:pt x="397" y="1689"/>
                  <a:pt x="429" y="1753"/>
                </a:cubicBezTo>
                <a:lnTo>
                  <a:pt x="159" y="1983"/>
                </a:lnTo>
                <a:lnTo>
                  <a:pt x="556" y="2379"/>
                </a:lnTo>
                <a:lnTo>
                  <a:pt x="825" y="2149"/>
                </a:lnTo>
                <a:cubicBezTo>
                  <a:pt x="889" y="2181"/>
                  <a:pt x="920" y="2181"/>
                  <a:pt x="992" y="2213"/>
                </a:cubicBezTo>
                <a:lnTo>
                  <a:pt x="992" y="2546"/>
                </a:lnTo>
                <a:lnTo>
                  <a:pt x="1547" y="2546"/>
                </a:lnTo>
                <a:lnTo>
                  <a:pt x="1547" y="2213"/>
                </a:lnTo>
                <a:cubicBezTo>
                  <a:pt x="1618" y="2181"/>
                  <a:pt x="1682" y="2181"/>
                  <a:pt x="1745" y="2149"/>
                </a:cubicBezTo>
                <a:lnTo>
                  <a:pt x="1983" y="2379"/>
                </a:lnTo>
                <a:lnTo>
                  <a:pt x="2379" y="1983"/>
                </a:lnTo>
                <a:lnTo>
                  <a:pt x="2141" y="1753"/>
                </a:lnTo>
                <a:cubicBezTo>
                  <a:pt x="2181" y="1689"/>
                  <a:pt x="2181" y="1618"/>
                  <a:pt x="2213" y="1555"/>
                </a:cubicBezTo>
                <a:lnTo>
                  <a:pt x="2538" y="1555"/>
                </a:lnTo>
                <a:lnTo>
                  <a:pt x="2538" y="992"/>
                </a:lnTo>
                <a:lnTo>
                  <a:pt x="2213" y="992"/>
                </a:lnTo>
                <a:cubicBezTo>
                  <a:pt x="2181" y="928"/>
                  <a:pt x="2181" y="857"/>
                  <a:pt x="2141" y="825"/>
                </a:cubicBezTo>
                <a:lnTo>
                  <a:pt x="2379" y="564"/>
                </a:lnTo>
                <a:lnTo>
                  <a:pt x="1983" y="167"/>
                </a:lnTo>
                <a:lnTo>
                  <a:pt x="1745" y="429"/>
                </a:lnTo>
                <a:cubicBezTo>
                  <a:pt x="1682" y="397"/>
                  <a:pt x="1618" y="366"/>
                  <a:pt x="1547" y="334"/>
                </a:cubicBezTo>
                <a:lnTo>
                  <a:pt x="1547"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2"/>
          <p:cNvSpPr/>
          <p:nvPr/>
        </p:nvSpPr>
        <p:spPr>
          <a:xfrm>
            <a:off x="3922975" y="2142963"/>
            <a:ext cx="408300" cy="408300"/>
          </a:xfrm>
          <a:prstGeom prst="ellipse">
            <a:avLst/>
          </a:prstGeom>
          <a:solidFill>
            <a:schemeClr val="accent3"/>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01</a:t>
            </a:r>
            <a:endParaRPr>
              <a:solidFill>
                <a:srgbClr val="FFFFFF"/>
              </a:solidFill>
            </a:endParaRPr>
          </a:p>
        </p:txBody>
      </p:sp>
      <p:sp>
        <p:nvSpPr>
          <p:cNvPr id="1845" name="Google Shape;1845;p32"/>
          <p:cNvSpPr/>
          <p:nvPr/>
        </p:nvSpPr>
        <p:spPr>
          <a:xfrm>
            <a:off x="4813675" y="2142963"/>
            <a:ext cx="408300" cy="4083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02</a:t>
            </a:r>
            <a:endParaRPr>
              <a:solidFill>
                <a:srgbClr val="FFFFFF"/>
              </a:solidFill>
            </a:endParaRPr>
          </a:p>
        </p:txBody>
      </p:sp>
      <p:sp>
        <p:nvSpPr>
          <p:cNvPr id="1846" name="Google Shape;1846;p32"/>
          <p:cNvSpPr/>
          <p:nvPr/>
        </p:nvSpPr>
        <p:spPr>
          <a:xfrm>
            <a:off x="3922975" y="3018638"/>
            <a:ext cx="408300" cy="4083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04</a:t>
            </a:r>
            <a:endParaRPr>
              <a:solidFill>
                <a:srgbClr val="FFFFFF"/>
              </a:solidFill>
            </a:endParaRPr>
          </a:p>
        </p:txBody>
      </p:sp>
      <p:sp>
        <p:nvSpPr>
          <p:cNvPr id="1847" name="Google Shape;1847;p32"/>
          <p:cNvSpPr/>
          <p:nvPr/>
        </p:nvSpPr>
        <p:spPr>
          <a:xfrm>
            <a:off x="4813675" y="3018638"/>
            <a:ext cx="408300" cy="408300"/>
          </a:xfrm>
          <a:prstGeom prst="ellipse">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03</a:t>
            </a:r>
            <a:endParaRPr>
              <a:solidFill>
                <a:srgbClr val="FFFFFF"/>
              </a:solidFill>
            </a:endParaRPr>
          </a:p>
        </p:txBody>
      </p:sp>
      <p:sp>
        <p:nvSpPr>
          <p:cNvPr id="1848" name="Google Shape;1848;p32"/>
          <p:cNvSpPr/>
          <p:nvPr/>
        </p:nvSpPr>
        <p:spPr>
          <a:xfrm>
            <a:off x="455125" y="1926460"/>
            <a:ext cx="1920900" cy="888000"/>
          </a:xfrm>
          <a:prstGeom prst="rect">
            <a:avLst/>
          </a:prstGeom>
          <a:noFill/>
          <a:ln>
            <a:noFill/>
          </a:ln>
        </p:spPr>
        <p:txBody>
          <a:bodyPr anchorCtr="0" anchor="ctr" bIns="91425" lIns="2700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sz="1200">
                <a:latin typeface="Fira Sans"/>
                <a:ea typeface="Fira Sans"/>
                <a:cs typeface="Fira Sans"/>
                <a:sym typeface="Fira Sans"/>
              </a:rPr>
              <a:t>18,183 loan applicants whose loans had been approved by 18 banks was obtained</a:t>
            </a:r>
            <a:endParaRPr sz="1200">
              <a:latin typeface="Fira Sans"/>
              <a:ea typeface="Fira Sans"/>
              <a:cs typeface="Fira Sans"/>
              <a:sym typeface="Fira Sans"/>
            </a:endParaRPr>
          </a:p>
          <a:p>
            <a:pPr indent="0" lvl="0" marL="0" marR="0" rtl="0" algn="l">
              <a:spcBef>
                <a:spcPts val="0"/>
              </a:spcBef>
              <a:spcAft>
                <a:spcPts val="0"/>
              </a:spcAft>
              <a:buClr>
                <a:srgbClr val="000000"/>
              </a:buClr>
              <a:buSzPts val="1100"/>
              <a:buFont typeface="Arial"/>
              <a:buNone/>
            </a:pPr>
            <a:r>
              <a:t/>
            </a:r>
            <a:endParaRPr sz="1200">
              <a:latin typeface="Fira Sans"/>
              <a:ea typeface="Fira Sans"/>
              <a:cs typeface="Fira Sans"/>
              <a:sym typeface="Fira Sans"/>
            </a:endParaRPr>
          </a:p>
        </p:txBody>
      </p:sp>
      <p:sp>
        <p:nvSpPr>
          <p:cNvPr id="1849" name="Google Shape;1849;p32"/>
          <p:cNvSpPr/>
          <p:nvPr/>
        </p:nvSpPr>
        <p:spPr>
          <a:xfrm>
            <a:off x="455125" y="3686675"/>
            <a:ext cx="1920900" cy="7638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sz="1200">
                <a:latin typeface="Fira Sans"/>
                <a:ea typeface="Fira Sans"/>
                <a:cs typeface="Fira Sans"/>
                <a:sym typeface="Fira Sans"/>
              </a:rPr>
              <a:t>Information derived was what type of accounts a customer possessed and how they behaved over time. </a:t>
            </a:r>
            <a:endParaRPr sz="1200">
              <a:latin typeface="Fira Sans"/>
              <a:ea typeface="Fira Sans"/>
              <a:cs typeface="Fira Sans"/>
              <a:sym typeface="Fira Sans"/>
            </a:endParaRPr>
          </a:p>
          <a:p>
            <a:pPr indent="0" lvl="0" marL="0" marR="0" rtl="0" algn="l">
              <a:spcBef>
                <a:spcPts val="0"/>
              </a:spcBef>
              <a:spcAft>
                <a:spcPts val="0"/>
              </a:spcAft>
              <a:buClr>
                <a:srgbClr val="000000"/>
              </a:buClr>
              <a:buSzPts val="1100"/>
              <a:buFont typeface="Arial"/>
              <a:buNone/>
            </a:pPr>
            <a:r>
              <a:t/>
            </a:r>
            <a:endParaRPr sz="1200">
              <a:latin typeface="Fira Sans"/>
              <a:ea typeface="Fira Sans"/>
              <a:cs typeface="Fira Sans"/>
              <a:sym typeface="Fira Sans"/>
            </a:endParaRPr>
          </a:p>
        </p:txBody>
      </p:sp>
      <p:sp>
        <p:nvSpPr>
          <p:cNvPr id="1850" name="Google Shape;1850;p32"/>
          <p:cNvSpPr/>
          <p:nvPr/>
        </p:nvSpPr>
        <p:spPr>
          <a:xfrm>
            <a:off x="6768000" y="1926425"/>
            <a:ext cx="1920900" cy="956700"/>
          </a:xfrm>
          <a:prstGeom prst="rect">
            <a:avLst/>
          </a:prstGeom>
          <a:noFill/>
          <a:ln>
            <a:noFill/>
          </a:ln>
        </p:spPr>
        <p:txBody>
          <a:bodyPr anchorCtr="0" anchor="ctr" bIns="91425" lIns="90000" spcFirstLastPara="1" rIns="274300" wrap="square" tIns="91425">
            <a:noAutofit/>
          </a:bodyPr>
          <a:lstStyle/>
          <a:p>
            <a:pPr indent="0" lvl="0" marL="0" marR="0" rtl="0" algn="r">
              <a:spcBef>
                <a:spcPts val="0"/>
              </a:spcBef>
              <a:spcAft>
                <a:spcPts val="0"/>
              </a:spcAft>
              <a:buClr>
                <a:srgbClr val="000000"/>
              </a:buClr>
              <a:buSzPts val="1100"/>
              <a:buFont typeface="Arial"/>
              <a:buNone/>
            </a:pPr>
            <a:r>
              <a:rPr lang="en" sz="1200">
                <a:latin typeface="Fira Sans"/>
                <a:ea typeface="Fira Sans"/>
                <a:cs typeface="Fira Sans"/>
                <a:sym typeface="Fira Sans"/>
              </a:rPr>
              <a:t>Plotting for high-level intuition of some of the relationships between different variables.</a:t>
            </a:r>
            <a:endParaRPr sz="1200">
              <a:latin typeface="Fira Sans"/>
              <a:ea typeface="Fira Sans"/>
              <a:cs typeface="Fira Sans"/>
              <a:sym typeface="Fira Sans"/>
            </a:endParaRPr>
          </a:p>
          <a:p>
            <a:pPr indent="0" lvl="0" marL="0" marR="0" rtl="0" algn="r">
              <a:spcBef>
                <a:spcPts val="0"/>
              </a:spcBef>
              <a:spcAft>
                <a:spcPts val="0"/>
              </a:spcAft>
              <a:buClr>
                <a:srgbClr val="000000"/>
              </a:buClr>
              <a:buSzPts val="1100"/>
              <a:buFont typeface="Arial"/>
              <a:buNone/>
            </a:pPr>
            <a:r>
              <a:t/>
            </a:r>
            <a:endParaRPr sz="1200">
              <a:latin typeface="Fira Sans"/>
              <a:ea typeface="Fira Sans"/>
              <a:cs typeface="Fira Sans"/>
              <a:sym typeface="Fira Sans"/>
            </a:endParaRPr>
          </a:p>
        </p:txBody>
      </p:sp>
      <p:sp>
        <p:nvSpPr>
          <p:cNvPr id="1851" name="Google Shape;1851;p32"/>
          <p:cNvSpPr/>
          <p:nvPr/>
        </p:nvSpPr>
        <p:spPr>
          <a:xfrm>
            <a:off x="6768000" y="3686675"/>
            <a:ext cx="1920900" cy="1051800"/>
          </a:xfrm>
          <a:prstGeom prst="rect">
            <a:avLst/>
          </a:prstGeom>
          <a:noFill/>
          <a:ln>
            <a:noFill/>
          </a:ln>
        </p:spPr>
        <p:txBody>
          <a:bodyPr anchorCtr="0" anchor="ctr" bIns="91425" lIns="274300" spcFirstLastPara="1" rIns="274300" wrap="square" tIns="91425">
            <a:noAutofit/>
          </a:bodyPr>
          <a:lstStyle/>
          <a:p>
            <a:pPr indent="0" lvl="0" marL="0" marR="0" rtl="0" algn="r">
              <a:spcBef>
                <a:spcPts val="0"/>
              </a:spcBef>
              <a:spcAft>
                <a:spcPts val="0"/>
              </a:spcAft>
              <a:buClr>
                <a:srgbClr val="000000"/>
              </a:buClr>
              <a:buSzPts val="1100"/>
              <a:buFont typeface="Arial"/>
              <a:buNone/>
            </a:pPr>
            <a:r>
              <a:rPr lang="en" sz="1200">
                <a:latin typeface="Fira Sans"/>
                <a:ea typeface="Fira Sans"/>
                <a:cs typeface="Fira Sans"/>
                <a:sym typeface="Fira Sans"/>
              </a:rPr>
              <a:t>Missing values were treated by doing a complete case analysis. The data was then coded for easy analysis.</a:t>
            </a:r>
            <a:endParaRPr sz="1200">
              <a:latin typeface="Fira Sans"/>
              <a:ea typeface="Fira Sans"/>
              <a:cs typeface="Fira Sans"/>
              <a:sym typeface="Fira Sans"/>
            </a:endParaRPr>
          </a:p>
          <a:p>
            <a:pPr indent="0" lvl="0" marL="0" marR="0" rtl="0" algn="r">
              <a:spcBef>
                <a:spcPts val="0"/>
              </a:spcBef>
              <a:spcAft>
                <a:spcPts val="0"/>
              </a:spcAft>
              <a:buClr>
                <a:srgbClr val="000000"/>
              </a:buClr>
              <a:buSzPts val="1100"/>
              <a:buFont typeface="Arial"/>
              <a:buNone/>
            </a:pPr>
            <a:r>
              <a:t/>
            </a:r>
            <a:endParaRPr sz="1200">
              <a:latin typeface="Fira Sans"/>
              <a:ea typeface="Fira Sans"/>
              <a:cs typeface="Fira Sans"/>
              <a:sym typeface="Fira Sans"/>
            </a:endParaRPr>
          </a:p>
        </p:txBody>
      </p:sp>
      <p:sp>
        <p:nvSpPr>
          <p:cNvPr id="1852" name="Google Shape;1852;p32"/>
          <p:cNvSpPr txBox="1"/>
          <p:nvPr/>
        </p:nvSpPr>
        <p:spPr>
          <a:xfrm>
            <a:off x="6768000" y="1496850"/>
            <a:ext cx="19209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Data Visualization</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853" name="Google Shape;1853;p32"/>
          <p:cNvSpPr txBox="1"/>
          <p:nvPr/>
        </p:nvSpPr>
        <p:spPr>
          <a:xfrm>
            <a:off x="455125" y="1496850"/>
            <a:ext cx="1920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Data Collection</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854" name="Google Shape;1854;p32"/>
          <p:cNvSpPr txBox="1"/>
          <p:nvPr/>
        </p:nvSpPr>
        <p:spPr>
          <a:xfrm>
            <a:off x="6768000" y="3257073"/>
            <a:ext cx="19209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Data Cleaning</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1855" name="Google Shape;1855;p32"/>
          <p:cNvSpPr txBox="1"/>
          <p:nvPr/>
        </p:nvSpPr>
        <p:spPr>
          <a:xfrm>
            <a:off x="455125" y="3257075"/>
            <a:ext cx="24282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Exploratory Data Analysis</a:t>
            </a:r>
            <a:endParaRPr sz="1700">
              <a:solidFill>
                <a:schemeClr val="accent1"/>
              </a:solidFill>
              <a:latin typeface="Fira Sans Extra Condensed Medium"/>
              <a:ea typeface="Fira Sans Extra Condensed Medium"/>
              <a:cs typeface="Fira Sans Extra Condensed Medium"/>
              <a:sym typeface="Fira Sans Extra Condensed Medium"/>
            </a:endParaRPr>
          </a:p>
          <a:p>
            <a:pPr indent="0" lvl="0" marL="0" rtl="0" algn="l">
              <a:spcBef>
                <a:spcPts val="0"/>
              </a:spcBef>
              <a:spcAft>
                <a:spcPts val="0"/>
              </a:spcAft>
              <a:buNone/>
            </a:pPr>
            <a:r>
              <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33"/>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Missing Values (%)</a:t>
            </a:r>
            <a:endParaRPr/>
          </a:p>
        </p:txBody>
      </p:sp>
      <p:pic>
        <p:nvPicPr>
          <p:cNvPr id="1861" name="Google Shape;1861;p33"/>
          <p:cNvPicPr preferRelativeResize="0"/>
          <p:nvPr/>
        </p:nvPicPr>
        <p:blipFill>
          <a:blip r:embed="rId3">
            <a:alphaModFix/>
          </a:blip>
          <a:stretch>
            <a:fillRect/>
          </a:stretch>
        </p:blipFill>
        <p:spPr>
          <a:xfrm>
            <a:off x="152400" y="1478975"/>
            <a:ext cx="8839200" cy="26677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6"/>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grpSp>
        <p:nvGrpSpPr>
          <p:cNvPr id="1359" name="Google Shape;1359;p16"/>
          <p:cNvGrpSpPr/>
          <p:nvPr/>
        </p:nvGrpSpPr>
        <p:grpSpPr>
          <a:xfrm>
            <a:off x="1312650" y="1518944"/>
            <a:ext cx="3740964" cy="2557193"/>
            <a:chOff x="1312650" y="1518944"/>
            <a:chExt cx="3740964" cy="2557193"/>
          </a:xfrm>
        </p:grpSpPr>
        <p:sp>
          <p:nvSpPr>
            <p:cNvPr id="1360" name="Google Shape;1360;p16"/>
            <p:cNvSpPr/>
            <p:nvPr/>
          </p:nvSpPr>
          <p:spPr>
            <a:xfrm>
              <a:off x="2404565" y="3692446"/>
              <a:ext cx="786293" cy="183519"/>
            </a:xfrm>
            <a:custGeom>
              <a:rect b="b" l="l" r="r" t="t"/>
              <a:pathLst>
                <a:path extrusionOk="0" h="1216" w="5210">
                  <a:moveTo>
                    <a:pt x="2605" y="1"/>
                  </a:moveTo>
                  <a:cubicBezTo>
                    <a:pt x="1154" y="1"/>
                    <a:pt x="1" y="258"/>
                    <a:pt x="1" y="605"/>
                  </a:cubicBezTo>
                  <a:cubicBezTo>
                    <a:pt x="1" y="952"/>
                    <a:pt x="1154" y="1216"/>
                    <a:pt x="2605" y="1216"/>
                  </a:cubicBezTo>
                  <a:cubicBezTo>
                    <a:pt x="4049" y="1216"/>
                    <a:pt x="5209" y="952"/>
                    <a:pt x="5209" y="605"/>
                  </a:cubicBezTo>
                  <a:cubicBezTo>
                    <a:pt x="5209" y="258"/>
                    <a:pt x="4049"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6"/>
            <p:cNvSpPr/>
            <p:nvPr/>
          </p:nvSpPr>
          <p:spPr>
            <a:xfrm>
              <a:off x="3059714" y="3692446"/>
              <a:ext cx="786142" cy="183519"/>
            </a:xfrm>
            <a:custGeom>
              <a:rect b="b" l="l" r="r" t="t"/>
              <a:pathLst>
                <a:path extrusionOk="0" h="1216" w="5209">
                  <a:moveTo>
                    <a:pt x="2604" y="1"/>
                  </a:moveTo>
                  <a:cubicBezTo>
                    <a:pt x="1153" y="1"/>
                    <a:pt x="0" y="258"/>
                    <a:pt x="0" y="605"/>
                  </a:cubicBezTo>
                  <a:cubicBezTo>
                    <a:pt x="0" y="952"/>
                    <a:pt x="1153" y="1216"/>
                    <a:pt x="2604" y="1216"/>
                  </a:cubicBezTo>
                  <a:cubicBezTo>
                    <a:pt x="4048" y="1216"/>
                    <a:pt x="5208" y="952"/>
                    <a:pt x="5208" y="605"/>
                  </a:cubicBezTo>
                  <a:cubicBezTo>
                    <a:pt x="5208" y="258"/>
                    <a:pt x="4048" y="1"/>
                    <a:pt x="2604" y="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6"/>
            <p:cNvSpPr/>
            <p:nvPr/>
          </p:nvSpPr>
          <p:spPr>
            <a:xfrm>
              <a:off x="1312650" y="3692446"/>
              <a:ext cx="1392841" cy="332477"/>
            </a:xfrm>
            <a:custGeom>
              <a:rect b="b" l="l" r="r" t="t"/>
              <a:pathLst>
                <a:path extrusionOk="0" h="2203" w="9229">
                  <a:moveTo>
                    <a:pt x="4597" y="1"/>
                  </a:moveTo>
                  <a:cubicBezTo>
                    <a:pt x="2056" y="1"/>
                    <a:pt x="0" y="494"/>
                    <a:pt x="0" y="1098"/>
                  </a:cubicBezTo>
                  <a:cubicBezTo>
                    <a:pt x="0" y="1709"/>
                    <a:pt x="2056" y="2202"/>
                    <a:pt x="4597" y="2202"/>
                  </a:cubicBezTo>
                  <a:cubicBezTo>
                    <a:pt x="7146" y="2202"/>
                    <a:pt x="9229" y="1709"/>
                    <a:pt x="9229" y="1098"/>
                  </a:cubicBezTo>
                  <a:cubicBezTo>
                    <a:pt x="9229" y="494"/>
                    <a:pt x="7146" y="1"/>
                    <a:pt x="4597" y="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6"/>
            <p:cNvSpPr/>
            <p:nvPr/>
          </p:nvSpPr>
          <p:spPr>
            <a:xfrm>
              <a:off x="1312650" y="2600534"/>
              <a:ext cx="554480" cy="485359"/>
            </a:xfrm>
            <a:custGeom>
              <a:rect b="b" l="l" r="r" t="t"/>
              <a:pathLst>
                <a:path extrusionOk="0" h="3216" w="3674">
                  <a:moveTo>
                    <a:pt x="896" y="0"/>
                  </a:moveTo>
                  <a:lnTo>
                    <a:pt x="0" y="1451"/>
                  </a:lnTo>
                  <a:lnTo>
                    <a:pt x="2778" y="3215"/>
                  </a:lnTo>
                  <a:lnTo>
                    <a:pt x="3674" y="1736"/>
                  </a:lnTo>
                  <a:lnTo>
                    <a:pt x="896" y="0"/>
                  </a:lnTo>
                  <a:close/>
                </a:path>
              </a:pathLst>
            </a:custGeom>
            <a:solidFill>
              <a:srgbClr val="328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6"/>
            <p:cNvSpPr/>
            <p:nvPr/>
          </p:nvSpPr>
          <p:spPr>
            <a:xfrm>
              <a:off x="1622793" y="2963046"/>
              <a:ext cx="87232" cy="66254"/>
            </a:xfrm>
            <a:custGeom>
              <a:rect b="b" l="l" r="r" t="t"/>
              <a:pathLst>
                <a:path extrusionOk="0" h="439" w="578">
                  <a:moveTo>
                    <a:pt x="56" y="1"/>
                  </a:moveTo>
                  <a:lnTo>
                    <a:pt x="1" y="119"/>
                  </a:lnTo>
                  <a:lnTo>
                    <a:pt x="521" y="438"/>
                  </a:lnTo>
                  <a:lnTo>
                    <a:pt x="577" y="320"/>
                  </a:lnTo>
                  <a:lnTo>
                    <a:pt x="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6"/>
            <p:cNvSpPr/>
            <p:nvPr/>
          </p:nvSpPr>
          <p:spPr>
            <a:xfrm>
              <a:off x="1675163" y="2967272"/>
              <a:ext cx="43163" cy="35768"/>
            </a:xfrm>
            <a:custGeom>
              <a:rect b="b" l="l" r="r" t="t"/>
              <a:pathLst>
                <a:path extrusionOk="0" h="237" w="286">
                  <a:moveTo>
                    <a:pt x="29" y="0"/>
                  </a:moveTo>
                  <a:lnTo>
                    <a:pt x="1" y="63"/>
                  </a:lnTo>
                  <a:lnTo>
                    <a:pt x="258" y="237"/>
                  </a:lnTo>
                  <a:lnTo>
                    <a:pt x="286" y="174"/>
                  </a:lnTo>
                  <a:lnTo>
                    <a:pt x="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6"/>
            <p:cNvSpPr/>
            <p:nvPr/>
          </p:nvSpPr>
          <p:spPr>
            <a:xfrm>
              <a:off x="1697197" y="2967272"/>
              <a:ext cx="30637" cy="22185"/>
            </a:xfrm>
            <a:custGeom>
              <a:rect b="b" l="l" r="r" t="t"/>
              <a:pathLst>
                <a:path extrusionOk="0" h="147" w="203">
                  <a:moveTo>
                    <a:pt x="1" y="0"/>
                  </a:moveTo>
                  <a:lnTo>
                    <a:pt x="1" y="63"/>
                  </a:lnTo>
                  <a:lnTo>
                    <a:pt x="174" y="146"/>
                  </a:lnTo>
                  <a:lnTo>
                    <a:pt x="202" y="11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6"/>
            <p:cNvSpPr/>
            <p:nvPr/>
          </p:nvSpPr>
          <p:spPr>
            <a:xfrm>
              <a:off x="1683614" y="2894528"/>
              <a:ext cx="74554" cy="57802"/>
            </a:xfrm>
            <a:custGeom>
              <a:rect b="b" l="l" r="r" t="t"/>
              <a:pathLst>
                <a:path extrusionOk="0" h="383" w="494">
                  <a:moveTo>
                    <a:pt x="85" y="1"/>
                  </a:moveTo>
                  <a:cubicBezTo>
                    <a:pt x="62" y="1"/>
                    <a:pt x="44" y="16"/>
                    <a:pt x="28" y="52"/>
                  </a:cubicBezTo>
                  <a:lnTo>
                    <a:pt x="0" y="80"/>
                  </a:lnTo>
                  <a:cubicBezTo>
                    <a:pt x="0" y="107"/>
                    <a:pt x="0" y="163"/>
                    <a:pt x="28" y="163"/>
                  </a:cubicBezTo>
                  <a:lnTo>
                    <a:pt x="348" y="371"/>
                  </a:lnTo>
                  <a:cubicBezTo>
                    <a:pt x="356" y="379"/>
                    <a:pt x="364" y="383"/>
                    <a:pt x="372" y="383"/>
                  </a:cubicBezTo>
                  <a:cubicBezTo>
                    <a:pt x="392" y="383"/>
                    <a:pt x="413" y="361"/>
                    <a:pt x="438" y="337"/>
                  </a:cubicBezTo>
                  <a:lnTo>
                    <a:pt x="466" y="309"/>
                  </a:lnTo>
                  <a:cubicBezTo>
                    <a:pt x="493" y="281"/>
                    <a:pt x="466" y="226"/>
                    <a:pt x="438" y="198"/>
                  </a:cubicBezTo>
                  <a:lnTo>
                    <a:pt x="146" y="24"/>
                  </a:lnTo>
                  <a:cubicBezTo>
                    <a:pt x="123" y="9"/>
                    <a:pt x="103" y="1"/>
                    <a:pt x="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6"/>
            <p:cNvSpPr/>
            <p:nvPr/>
          </p:nvSpPr>
          <p:spPr>
            <a:xfrm>
              <a:off x="1473985" y="2666486"/>
              <a:ext cx="44220" cy="30486"/>
            </a:xfrm>
            <a:custGeom>
              <a:rect b="b" l="l" r="r" t="t"/>
              <a:pathLst>
                <a:path extrusionOk="0" h="202" w="293">
                  <a:moveTo>
                    <a:pt x="28" y="1"/>
                  </a:moveTo>
                  <a:lnTo>
                    <a:pt x="1" y="28"/>
                  </a:lnTo>
                  <a:lnTo>
                    <a:pt x="264" y="202"/>
                  </a:lnTo>
                  <a:lnTo>
                    <a:pt x="292" y="174"/>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6"/>
            <p:cNvSpPr/>
            <p:nvPr/>
          </p:nvSpPr>
          <p:spPr>
            <a:xfrm>
              <a:off x="1465684" y="2674938"/>
              <a:ext cx="30486" cy="22034"/>
            </a:xfrm>
            <a:custGeom>
              <a:rect b="b" l="l" r="r" t="t"/>
              <a:pathLst>
                <a:path extrusionOk="0" h="146" w="202">
                  <a:moveTo>
                    <a:pt x="28" y="0"/>
                  </a:moveTo>
                  <a:lnTo>
                    <a:pt x="0" y="28"/>
                  </a:lnTo>
                  <a:lnTo>
                    <a:pt x="174" y="146"/>
                  </a:lnTo>
                  <a:lnTo>
                    <a:pt x="201" y="118"/>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6"/>
            <p:cNvSpPr/>
            <p:nvPr/>
          </p:nvSpPr>
          <p:spPr>
            <a:xfrm>
              <a:off x="1342985" y="2630869"/>
              <a:ext cx="493810" cy="419407"/>
            </a:xfrm>
            <a:custGeom>
              <a:rect b="b" l="l" r="r" t="t"/>
              <a:pathLst>
                <a:path extrusionOk="0" h="2779" w="3272">
                  <a:moveTo>
                    <a:pt x="841" y="63"/>
                  </a:moveTo>
                  <a:lnTo>
                    <a:pt x="3181" y="1507"/>
                  </a:lnTo>
                  <a:cubicBezTo>
                    <a:pt x="3125" y="1563"/>
                    <a:pt x="3153" y="1681"/>
                    <a:pt x="3216" y="1736"/>
                  </a:cubicBezTo>
                  <a:lnTo>
                    <a:pt x="2632" y="2695"/>
                  </a:lnTo>
                  <a:cubicBezTo>
                    <a:pt x="2603" y="2675"/>
                    <a:pt x="2573" y="2666"/>
                    <a:pt x="2543" y="2666"/>
                  </a:cubicBezTo>
                  <a:cubicBezTo>
                    <a:pt x="2489" y="2666"/>
                    <a:pt x="2439" y="2696"/>
                    <a:pt x="2403" y="2750"/>
                  </a:cubicBezTo>
                  <a:lnTo>
                    <a:pt x="91" y="1278"/>
                  </a:lnTo>
                  <a:cubicBezTo>
                    <a:pt x="119" y="1216"/>
                    <a:pt x="91" y="1132"/>
                    <a:pt x="56" y="1105"/>
                  </a:cubicBezTo>
                  <a:lnTo>
                    <a:pt x="667" y="118"/>
                  </a:lnTo>
                  <a:cubicBezTo>
                    <a:pt x="723" y="118"/>
                    <a:pt x="813" y="118"/>
                    <a:pt x="841" y="63"/>
                  </a:cubicBezTo>
                  <a:close/>
                  <a:moveTo>
                    <a:pt x="841" y="0"/>
                  </a:moveTo>
                  <a:cubicBezTo>
                    <a:pt x="800" y="46"/>
                    <a:pt x="755" y="74"/>
                    <a:pt x="712" y="74"/>
                  </a:cubicBezTo>
                  <a:cubicBezTo>
                    <a:pt x="697" y="74"/>
                    <a:pt x="682" y="70"/>
                    <a:pt x="667" y="63"/>
                  </a:cubicBezTo>
                  <a:lnTo>
                    <a:pt x="639" y="63"/>
                  </a:lnTo>
                  <a:lnTo>
                    <a:pt x="1" y="1105"/>
                  </a:lnTo>
                  <a:lnTo>
                    <a:pt x="28" y="1105"/>
                  </a:lnTo>
                  <a:cubicBezTo>
                    <a:pt x="56" y="1160"/>
                    <a:pt x="56" y="1216"/>
                    <a:pt x="28" y="1278"/>
                  </a:cubicBezTo>
                  <a:lnTo>
                    <a:pt x="28" y="1306"/>
                  </a:lnTo>
                  <a:lnTo>
                    <a:pt x="2403" y="2778"/>
                  </a:lnTo>
                  <a:cubicBezTo>
                    <a:pt x="2438" y="2725"/>
                    <a:pt x="2488" y="2706"/>
                    <a:pt x="2533" y="2706"/>
                  </a:cubicBezTo>
                  <a:cubicBezTo>
                    <a:pt x="2559" y="2706"/>
                    <a:pt x="2584" y="2712"/>
                    <a:pt x="2605" y="2722"/>
                  </a:cubicBezTo>
                  <a:lnTo>
                    <a:pt x="2632" y="2722"/>
                  </a:lnTo>
                  <a:lnTo>
                    <a:pt x="3271" y="1709"/>
                  </a:lnTo>
                  <a:lnTo>
                    <a:pt x="3244" y="1709"/>
                  </a:lnTo>
                  <a:cubicBezTo>
                    <a:pt x="3181" y="1653"/>
                    <a:pt x="3153" y="1563"/>
                    <a:pt x="3216" y="1507"/>
                  </a:cubicBezTo>
                  <a:lnTo>
                    <a:pt x="3216" y="1479"/>
                  </a:lnTo>
                  <a:lnTo>
                    <a:pt x="8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6"/>
            <p:cNvSpPr/>
            <p:nvPr/>
          </p:nvSpPr>
          <p:spPr>
            <a:xfrm>
              <a:off x="1526354" y="2785714"/>
              <a:ext cx="127075" cy="112586"/>
            </a:xfrm>
            <a:custGeom>
              <a:rect b="b" l="l" r="r" t="t"/>
              <a:pathLst>
                <a:path extrusionOk="0" h="746" w="842">
                  <a:moveTo>
                    <a:pt x="413" y="0"/>
                  </a:moveTo>
                  <a:cubicBezTo>
                    <a:pt x="286" y="0"/>
                    <a:pt x="172" y="52"/>
                    <a:pt x="119" y="162"/>
                  </a:cubicBezTo>
                  <a:cubicBezTo>
                    <a:pt x="1" y="363"/>
                    <a:pt x="56" y="599"/>
                    <a:pt x="230" y="683"/>
                  </a:cubicBezTo>
                  <a:cubicBezTo>
                    <a:pt x="293" y="725"/>
                    <a:pt x="363" y="745"/>
                    <a:pt x="434" y="745"/>
                  </a:cubicBezTo>
                  <a:cubicBezTo>
                    <a:pt x="558" y="745"/>
                    <a:pt x="680" y="683"/>
                    <a:pt x="751" y="572"/>
                  </a:cubicBezTo>
                  <a:cubicBezTo>
                    <a:pt x="841" y="398"/>
                    <a:pt x="813" y="162"/>
                    <a:pt x="640" y="51"/>
                  </a:cubicBezTo>
                  <a:cubicBezTo>
                    <a:pt x="566" y="18"/>
                    <a:pt x="487" y="0"/>
                    <a:pt x="4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6"/>
            <p:cNvSpPr/>
            <p:nvPr/>
          </p:nvSpPr>
          <p:spPr>
            <a:xfrm>
              <a:off x="1560915" y="2814238"/>
              <a:ext cx="57802" cy="62028"/>
            </a:xfrm>
            <a:custGeom>
              <a:rect b="b" l="l" r="r" t="t"/>
              <a:pathLst>
                <a:path extrusionOk="0" h="411" w="383">
                  <a:moveTo>
                    <a:pt x="237" y="91"/>
                  </a:moveTo>
                  <a:lnTo>
                    <a:pt x="209" y="146"/>
                  </a:lnTo>
                  <a:cubicBezTo>
                    <a:pt x="209" y="119"/>
                    <a:pt x="175" y="119"/>
                    <a:pt x="209" y="91"/>
                  </a:cubicBezTo>
                  <a:close/>
                  <a:moveTo>
                    <a:pt x="175" y="237"/>
                  </a:moveTo>
                  <a:cubicBezTo>
                    <a:pt x="209" y="264"/>
                    <a:pt x="209" y="292"/>
                    <a:pt x="209" y="292"/>
                  </a:cubicBezTo>
                  <a:cubicBezTo>
                    <a:pt x="175" y="320"/>
                    <a:pt x="175" y="320"/>
                    <a:pt x="147" y="320"/>
                  </a:cubicBezTo>
                  <a:lnTo>
                    <a:pt x="175" y="237"/>
                  </a:lnTo>
                  <a:close/>
                  <a:moveTo>
                    <a:pt x="293" y="1"/>
                  </a:moveTo>
                  <a:lnTo>
                    <a:pt x="293" y="35"/>
                  </a:lnTo>
                  <a:cubicBezTo>
                    <a:pt x="257" y="21"/>
                    <a:pt x="225" y="12"/>
                    <a:pt x="198" y="12"/>
                  </a:cubicBezTo>
                  <a:cubicBezTo>
                    <a:pt x="162" y="12"/>
                    <a:pt x="135" y="27"/>
                    <a:pt x="119" y="63"/>
                  </a:cubicBezTo>
                  <a:cubicBezTo>
                    <a:pt x="63" y="119"/>
                    <a:pt x="119" y="174"/>
                    <a:pt x="147" y="209"/>
                  </a:cubicBezTo>
                  <a:lnTo>
                    <a:pt x="119" y="292"/>
                  </a:lnTo>
                  <a:cubicBezTo>
                    <a:pt x="119" y="264"/>
                    <a:pt x="91" y="264"/>
                    <a:pt x="119" y="237"/>
                  </a:cubicBezTo>
                  <a:lnTo>
                    <a:pt x="36" y="174"/>
                  </a:lnTo>
                  <a:lnTo>
                    <a:pt x="36" y="174"/>
                  </a:lnTo>
                  <a:cubicBezTo>
                    <a:pt x="1" y="237"/>
                    <a:pt x="36" y="292"/>
                    <a:pt x="91" y="348"/>
                  </a:cubicBezTo>
                  <a:lnTo>
                    <a:pt x="63" y="383"/>
                  </a:lnTo>
                  <a:lnTo>
                    <a:pt x="91" y="410"/>
                  </a:lnTo>
                  <a:lnTo>
                    <a:pt x="119" y="383"/>
                  </a:lnTo>
                  <a:cubicBezTo>
                    <a:pt x="135" y="390"/>
                    <a:pt x="151" y="394"/>
                    <a:pt x="167" y="394"/>
                  </a:cubicBezTo>
                  <a:cubicBezTo>
                    <a:pt x="207" y="394"/>
                    <a:pt x="245" y="373"/>
                    <a:pt x="265" y="348"/>
                  </a:cubicBezTo>
                  <a:cubicBezTo>
                    <a:pt x="320" y="264"/>
                    <a:pt x="265" y="237"/>
                    <a:pt x="237" y="174"/>
                  </a:cubicBezTo>
                  <a:lnTo>
                    <a:pt x="265" y="119"/>
                  </a:lnTo>
                  <a:cubicBezTo>
                    <a:pt x="293" y="119"/>
                    <a:pt x="293" y="146"/>
                    <a:pt x="265" y="146"/>
                  </a:cubicBezTo>
                  <a:lnTo>
                    <a:pt x="348" y="209"/>
                  </a:lnTo>
                  <a:cubicBezTo>
                    <a:pt x="383" y="146"/>
                    <a:pt x="383" y="91"/>
                    <a:pt x="320" y="35"/>
                  </a:cubicBezTo>
                  <a:lnTo>
                    <a:pt x="320" y="1"/>
                  </a:lnTo>
                  <a:close/>
                </a:path>
              </a:pathLst>
            </a:custGeom>
            <a:solidFill>
              <a:srgbClr val="328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6"/>
            <p:cNvSpPr/>
            <p:nvPr/>
          </p:nvSpPr>
          <p:spPr>
            <a:xfrm>
              <a:off x="1461458" y="2394980"/>
              <a:ext cx="532446" cy="533653"/>
            </a:xfrm>
            <a:custGeom>
              <a:rect b="b" l="l" r="r" t="t"/>
              <a:pathLst>
                <a:path extrusionOk="0" h="3536" w="3528">
                  <a:moveTo>
                    <a:pt x="1216" y="1"/>
                  </a:moveTo>
                  <a:lnTo>
                    <a:pt x="0" y="1216"/>
                  </a:lnTo>
                  <a:lnTo>
                    <a:pt x="2313" y="3536"/>
                  </a:lnTo>
                  <a:lnTo>
                    <a:pt x="3528" y="2320"/>
                  </a:lnTo>
                  <a:lnTo>
                    <a:pt x="1216" y="1"/>
                  </a:lnTo>
                  <a:close/>
                </a:path>
              </a:pathLst>
            </a:custGeom>
            <a:solidFill>
              <a:srgbClr val="54AE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6"/>
            <p:cNvSpPr/>
            <p:nvPr/>
          </p:nvSpPr>
          <p:spPr>
            <a:xfrm>
              <a:off x="1731758" y="2793260"/>
              <a:ext cx="74554" cy="73498"/>
            </a:xfrm>
            <a:custGeom>
              <a:rect b="b" l="l" r="r" t="t"/>
              <a:pathLst>
                <a:path extrusionOk="0" h="487" w="494">
                  <a:moveTo>
                    <a:pt x="56" y="1"/>
                  </a:moveTo>
                  <a:lnTo>
                    <a:pt x="1" y="56"/>
                  </a:lnTo>
                  <a:lnTo>
                    <a:pt x="404" y="487"/>
                  </a:lnTo>
                  <a:lnTo>
                    <a:pt x="494" y="403"/>
                  </a:lnTo>
                  <a:lnTo>
                    <a:pt x="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6"/>
            <p:cNvSpPr/>
            <p:nvPr/>
          </p:nvSpPr>
          <p:spPr>
            <a:xfrm>
              <a:off x="1780053" y="2805937"/>
              <a:ext cx="38937" cy="39843"/>
            </a:xfrm>
            <a:custGeom>
              <a:rect b="b" l="l" r="r" t="t"/>
              <a:pathLst>
                <a:path extrusionOk="0" h="264" w="258">
                  <a:moveTo>
                    <a:pt x="28" y="0"/>
                  </a:moveTo>
                  <a:lnTo>
                    <a:pt x="0" y="28"/>
                  </a:lnTo>
                  <a:lnTo>
                    <a:pt x="229" y="264"/>
                  </a:lnTo>
                  <a:lnTo>
                    <a:pt x="257" y="229"/>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6"/>
            <p:cNvSpPr/>
            <p:nvPr/>
          </p:nvSpPr>
          <p:spPr>
            <a:xfrm>
              <a:off x="1802088" y="2810012"/>
              <a:ext cx="26260" cy="26411"/>
            </a:xfrm>
            <a:custGeom>
              <a:rect b="b" l="l" r="r" t="t"/>
              <a:pathLst>
                <a:path extrusionOk="0" h="175" w="174">
                  <a:moveTo>
                    <a:pt x="28" y="1"/>
                  </a:moveTo>
                  <a:lnTo>
                    <a:pt x="0" y="29"/>
                  </a:lnTo>
                  <a:lnTo>
                    <a:pt x="139" y="174"/>
                  </a:lnTo>
                  <a:lnTo>
                    <a:pt x="174" y="147"/>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6"/>
            <p:cNvSpPr/>
            <p:nvPr/>
          </p:nvSpPr>
          <p:spPr>
            <a:xfrm>
              <a:off x="1802088" y="2736966"/>
              <a:ext cx="69272" cy="64896"/>
            </a:xfrm>
            <a:custGeom>
              <a:rect b="b" l="l" r="r" t="t"/>
              <a:pathLst>
                <a:path extrusionOk="0" h="430" w="459">
                  <a:moveTo>
                    <a:pt x="112" y="0"/>
                  </a:moveTo>
                  <a:cubicBezTo>
                    <a:pt x="90" y="0"/>
                    <a:pt x="70" y="9"/>
                    <a:pt x="56" y="27"/>
                  </a:cubicBezTo>
                  <a:lnTo>
                    <a:pt x="28" y="54"/>
                  </a:lnTo>
                  <a:cubicBezTo>
                    <a:pt x="0" y="82"/>
                    <a:pt x="0" y="138"/>
                    <a:pt x="28" y="165"/>
                  </a:cubicBezTo>
                  <a:lnTo>
                    <a:pt x="285" y="429"/>
                  </a:lnTo>
                  <a:lnTo>
                    <a:pt x="403" y="429"/>
                  </a:lnTo>
                  <a:lnTo>
                    <a:pt x="431" y="374"/>
                  </a:lnTo>
                  <a:cubicBezTo>
                    <a:pt x="458" y="339"/>
                    <a:pt x="458" y="311"/>
                    <a:pt x="431" y="283"/>
                  </a:cubicBezTo>
                  <a:lnTo>
                    <a:pt x="174" y="27"/>
                  </a:lnTo>
                  <a:cubicBezTo>
                    <a:pt x="156" y="9"/>
                    <a:pt x="134" y="0"/>
                    <a:pt x="1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6"/>
            <p:cNvSpPr/>
            <p:nvPr/>
          </p:nvSpPr>
          <p:spPr>
            <a:xfrm>
              <a:off x="1653279" y="2465309"/>
              <a:ext cx="38786" cy="39994"/>
            </a:xfrm>
            <a:custGeom>
              <a:rect b="b" l="l" r="r" t="t"/>
              <a:pathLst>
                <a:path extrusionOk="0" h="265" w="257">
                  <a:moveTo>
                    <a:pt x="28" y="0"/>
                  </a:moveTo>
                  <a:lnTo>
                    <a:pt x="0" y="28"/>
                  </a:lnTo>
                  <a:lnTo>
                    <a:pt x="229" y="264"/>
                  </a:lnTo>
                  <a:lnTo>
                    <a:pt x="257" y="229"/>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6"/>
            <p:cNvSpPr/>
            <p:nvPr/>
          </p:nvSpPr>
          <p:spPr>
            <a:xfrm>
              <a:off x="1644828" y="2469535"/>
              <a:ext cx="26411" cy="30486"/>
            </a:xfrm>
            <a:custGeom>
              <a:rect b="b" l="l" r="r" t="t"/>
              <a:pathLst>
                <a:path extrusionOk="0" h="202" w="175">
                  <a:moveTo>
                    <a:pt x="28" y="0"/>
                  </a:moveTo>
                  <a:lnTo>
                    <a:pt x="1" y="63"/>
                  </a:lnTo>
                  <a:lnTo>
                    <a:pt x="139" y="201"/>
                  </a:lnTo>
                  <a:lnTo>
                    <a:pt x="174" y="174"/>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6"/>
            <p:cNvSpPr/>
            <p:nvPr/>
          </p:nvSpPr>
          <p:spPr>
            <a:xfrm>
              <a:off x="1496019" y="2430748"/>
              <a:ext cx="463324" cy="462268"/>
            </a:xfrm>
            <a:custGeom>
              <a:rect b="b" l="l" r="r" t="t"/>
              <a:pathLst>
                <a:path extrusionOk="0" h="3063" w="3070">
                  <a:moveTo>
                    <a:pt x="1070" y="28"/>
                  </a:moveTo>
                  <a:lnTo>
                    <a:pt x="3007" y="1965"/>
                  </a:lnTo>
                  <a:cubicBezTo>
                    <a:pt x="2952" y="2056"/>
                    <a:pt x="2952" y="2139"/>
                    <a:pt x="3007" y="2194"/>
                  </a:cubicBezTo>
                  <a:lnTo>
                    <a:pt x="2202" y="3007"/>
                  </a:lnTo>
                  <a:cubicBezTo>
                    <a:pt x="2170" y="2979"/>
                    <a:pt x="2134" y="2965"/>
                    <a:pt x="2094" y="2965"/>
                  </a:cubicBezTo>
                  <a:cubicBezTo>
                    <a:pt x="2054" y="2965"/>
                    <a:pt x="2011" y="2979"/>
                    <a:pt x="1966" y="3007"/>
                  </a:cubicBezTo>
                  <a:lnTo>
                    <a:pt x="28" y="1069"/>
                  </a:lnTo>
                  <a:cubicBezTo>
                    <a:pt x="84" y="1014"/>
                    <a:pt x="84" y="924"/>
                    <a:pt x="56" y="868"/>
                  </a:cubicBezTo>
                  <a:lnTo>
                    <a:pt x="868" y="56"/>
                  </a:lnTo>
                  <a:cubicBezTo>
                    <a:pt x="903" y="67"/>
                    <a:pt x="934" y="74"/>
                    <a:pt x="962" y="74"/>
                  </a:cubicBezTo>
                  <a:cubicBezTo>
                    <a:pt x="1002" y="74"/>
                    <a:pt x="1037" y="60"/>
                    <a:pt x="1070" y="28"/>
                  </a:cubicBezTo>
                  <a:close/>
                  <a:moveTo>
                    <a:pt x="868" y="0"/>
                  </a:moveTo>
                  <a:lnTo>
                    <a:pt x="28" y="868"/>
                  </a:lnTo>
                  <a:cubicBezTo>
                    <a:pt x="56" y="924"/>
                    <a:pt x="56" y="1014"/>
                    <a:pt x="0" y="1042"/>
                  </a:cubicBezTo>
                  <a:lnTo>
                    <a:pt x="0" y="1069"/>
                  </a:lnTo>
                  <a:lnTo>
                    <a:pt x="1966" y="3062"/>
                  </a:lnTo>
                  <a:lnTo>
                    <a:pt x="1993" y="3035"/>
                  </a:lnTo>
                  <a:cubicBezTo>
                    <a:pt x="2025" y="3007"/>
                    <a:pt x="2061" y="2993"/>
                    <a:pt x="2098" y="2993"/>
                  </a:cubicBezTo>
                  <a:cubicBezTo>
                    <a:pt x="2134" y="2993"/>
                    <a:pt x="2170" y="3007"/>
                    <a:pt x="2202" y="3035"/>
                  </a:cubicBezTo>
                  <a:lnTo>
                    <a:pt x="2202" y="3062"/>
                  </a:lnTo>
                  <a:lnTo>
                    <a:pt x="3070" y="2194"/>
                  </a:lnTo>
                  <a:lnTo>
                    <a:pt x="3035" y="2194"/>
                  </a:lnTo>
                  <a:cubicBezTo>
                    <a:pt x="2979" y="2139"/>
                    <a:pt x="2979" y="2056"/>
                    <a:pt x="3035" y="1993"/>
                  </a:cubicBezTo>
                  <a:lnTo>
                    <a:pt x="3070" y="1965"/>
                  </a:lnTo>
                  <a:lnTo>
                    <a:pt x="1070" y="0"/>
                  </a:lnTo>
                  <a:cubicBezTo>
                    <a:pt x="1037" y="33"/>
                    <a:pt x="993" y="46"/>
                    <a:pt x="956" y="46"/>
                  </a:cubicBezTo>
                  <a:cubicBezTo>
                    <a:pt x="930" y="46"/>
                    <a:pt x="908" y="39"/>
                    <a:pt x="896" y="28"/>
                  </a:cubicBezTo>
                  <a:lnTo>
                    <a:pt x="8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6"/>
            <p:cNvSpPr/>
            <p:nvPr/>
          </p:nvSpPr>
          <p:spPr>
            <a:xfrm>
              <a:off x="1665806" y="2605967"/>
              <a:ext cx="126924" cy="111832"/>
            </a:xfrm>
            <a:custGeom>
              <a:rect b="b" l="l" r="r" t="t"/>
              <a:pathLst>
                <a:path extrusionOk="0" h="741" w="841">
                  <a:moveTo>
                    <a:pt x="407" y="0"/>
                  </a:moveTo>
                  <a:cubicBezTo>
                    <a:pt x="313" y="0"/>
                    <a:pt x="219" y="37"/>
                    <a:pt x="146" y="110"/>
                  </a:cubicBezTo>
                  <a:cubicBezTo>
                    <a:pt x="0" y="256"/>
                    <a:pt x="0" y="485"/>
                    <a:pt x="146" y="631"/>
                  </a:cubicBezTo>
                  <a:cubicBezTo>
                    <a:pt x="219" y="704"/>
                    <a:pt x="313" y="740"/>
                    <a:pt x="407" y="740"/>
                  </a:cubicBezTo>
                  <a:cubicBezTo>
                    <a:pt x="500" y="740"/>
                    <a:pt x="594" y="704"/>
                    <a:pt x="667" y="631"/>
                  </a:cubicBezTo>
                  <a:cubicBezTo>
                    <a:pt x="841" y="485"/>
                    <a:pt x="841" y="256"/>
                    <a:pt x="667" y="110"/>
                  </a:cubicBezTo>
                  <a:cubicBezTo>
                    <a:pt x="594" y="37"/>
                    <a:pt x="500" y="0"/>
                    <a:pt x="4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6"/>
            <p:cNvSpPr/>
            <p:nvPr/>
          </p:nvSpPr>
          <p:spPr>
            <a:xfrm>
              <a:off x="1697197" y="2634944"/>
              <a:ext cx="60972" cy="56444"/>
            </a:xfrm>
            <a:custGeom>
              <a:rect b="b" l="l" r="r" t="t"/>
              <a:pathLst>
                <a:path extrusionOk="0" h="374" w="404">
                  <a:moveTo>
                    <a:pt x="285" y="91"/>
                  </a:moveTo>
                  <a:lnTo>
                    <a:pt x="230" y="147"/>
                  </a:lnTo>
                  <a:lnTo>
                    <a:pt x="230" y="91"/>
                  </a:lnTo>
                  <a:close/>
                  <a:moveTo>
                    <a:pt x="202" y="237"/>
                  </a:moveTo>
                  <a:cubicBezTo>
                    <a:pt x="202" y="265"/>
                    <a:pt x="202" y="265"/>
                    <a:pt x="174" y="293"/>
                  </a:cubicBezTo>
                  <a:lnTo>
                    <a:pt x="140" y="293"/>
                  </a:lnTo>
                  <a:lnTo>
                    <a:pt x="202" y="237"/>
                  </a:lnTo>
                  <a:close/>
                  <a:moveTo>
                    <a:pt x="229" y="1"/>
                  </a:moveTo>
                  <a:cubicBezTo>
                    <a:pt x="207" y="1"/>
                    <a:pt x="186" y="10"/>
                    <a:pt x="174" y="36"/>
                  </a:cubicBezTo>
                  <a:cubicBezTo>
                    <a:pt x="112" y="91"/>
                    <a:pt x="140" y="147"/>
                    <a:pt x="174" y="210"/>
                  </a:cubicBezTo>
                  <a:lnTo>
                    <a:pt x="112" y="265"/>
                  </a:lnTo>
                  <a:lnTo>
                    <a:pt x="112" y="210"/>
                  </a:lnTo>
                  <a:lnTo>
                    <a:pt x="56" y="147"/>
                  </a:lnTo>
                  <a:cubicBezTo>
                    <a:pt x="1" y="182"/>
                    <a:pt x="1" y="265"/>
                    <a:pt x="56" y="321"/>
                  </a:cubicBezTo>
                  <a:lnTo>
                    <a:pt x="28" y="355"/>
                  </a:lnTo>
                  <a:lnTo>
                    <a:pt x="56" y="355"/>
                  </a:lnTo>
                  <a:lnTo>
                    <a:pt x="84" y="321"/>
                  </a:lnTo>
                  <a:cubicBezTo>
                    <a:pt x="117" y="358"/>
                    <a:pt x="153" y="373"/>
                    <a:pt x="189" y="373"/>
                  </a:cubicBezTo>
                  <a:cubicBezTo>
                    <a:pt x="212" y="373"/>
                    <a:pt x="235" y="366"/>
                    <a:pt x="258" y="355"/>
                  </a:cubicBezTo>
                  <a:cubicBezTo>
                    <a:pt x="313" y="293"/>
                    <a:pt x="258" y="237"/>
                    <a:pt x="230" y="182"/>
                  </a:cubicBezTo>
                  <a:lnTo>
                    <a:pt x="285" y="119"/>
                  </a:lnTo>
                  <a:cubicBezTo>
                    <a:pt x="313" y="119"/>
                    <a:pt x="313" y="147"/>
                    <a:pt x="285" y="147"/>
                  </a:cubicBezTo>
                  <a:lnTo>
                    <a:pt x="376" y="237"/>
                  </a:lnTo>
                  <a:cubicBezTo>
                    <a:pt x="403" y="182"/>
                    <a:pt x="403" y="119"/>
                    <a:pt x="348" y="64"/>
                  </a:cubicBezTo>
                  <a:lnTo>
                    <a:pt x="376" y="36"/>
                  </a:lnTo>
                  <a:lnTo>
                    <a:pt x="348" y="8"/>
                  </a:lnTo>
                  <a:lnTo>
                    <a:pt x="313" y="36"/>
                  </a:lnTo>
                  <a:cubicBezTo>
                    <a:pt x="297" y="20"/>
                    <a:pt x="261" y="1"/>
                    <a:pt x="229" y="1"/>
                  </a:cubicBezTo>
                  <a:close/>
                </a:path>
              </a:pathLst>
            </a:custGeom>
            <a:solidFill>
              <a:srgbClr val="33B3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6"/>
            <p:cNvSpPr/>
            <p:nvPr/>
          </p:nvSpPr>
          <p:spPr>
            <a:xfrm>
              <a:off x="1836649" y="2033524"/>
              <a:ext cx="340777" cy="340777"/>
            </a:xfrm>
            <a:custGeom>
              <a:rect b="b" l="l" r="r" t="t"/>
              <a:pathLst>
                <a:path extrusionOk="0" h="2258" w="2258">
                  <a:moveTo>
                    <a:pt x="1125" y="0"/>
                  </a:moveTo>
                  <a:cubicBezTo>
                    <a:pt x="521" y="0"/>
                    <a:pt x="0" y="521"/>
                    <a:pt x="0" y="1125"/>
                  </a:cubicBezTo>
                  <a:cubicBezTo>
                    <a:pt x="0" y="1764"/>
                    <a:pt x="521" y="2257"/>
                    <a:pt x="1125" y="2257"/>
                  </a:cubicBezTo>
                  <a:cubicBezTo>
                    <a:pt x="1764" y="2257"/>
                    <a:pt x="2257" y="1764"/>
                    <a:pt x="2257" y="1125"/>
                  </a:cubicBezTo>
                  <a:cubicBezTo>
                    <a:pt x="2257" y="521"/>
                    <a:pt x="1764" y="0"/>
                    <a:pt x="1125"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6"/>
            <p:cNvSpPr/>
            <p:nvPr/>
          </p:nvSpPr>
          <p:spPr>
            <a:xfrm>
              <a:off x="1828197" y="2024016"/>
              <a:ext cx="357529" cy="358586"/>
            </a:xfrm>
            <a:custGeom>
              <a:rect b="b" l="l" r="r" t="t"/>
              <a:pathLst>
                <a:path extrusionOk="0" h="2376" w="2369">
                  <a:moveTo>
                    <a:pt x="1181" y="119"/>
                  </a:moveTo>
                  <a:cubicBezTo>
                    <a:pt x="1473" y="119"/>
                    <a:pt x="1765" y="237"/>
                    <a:pt x="1966" y="438"/>
                  </a:cubicBezTo>
                  <a:cubicBezTo>
                    <a:pt x="2140" y="640"/>
                    <a:pt x="2258" y="897"/>
                    <a:pt x="2258" y="1188"/>
                  </a:cubicBezTo>
                  <a:cubicBezTo>
                    <a:pt x="2258" y="1508"/>
                    <a:pt x="2140" y="1765"/>
                    <a:pt x="1966" y="1973"/>
                  </a:cubicBezTo>
                  <a:cubicBezTo>
                    <a:pt x="1765" y="2147"/>
                    <a:pt x="1473" y="2258"/>
                    <a:pt x="1181" y="2258"/>
                  </a:cubicBezTo>
                  <a:cubicBezTo>
                    <a:pt x="897" y="2258"/>
                    <a:pt x="633" y="2147"/>
                    <a:pt x="431" y="1973"/>
                  </a:cubicBezTo>
                  <a:cubicBezTo>
                    <a:pt x="230" y="1765"/>
                    <a:pt x="112" y="1508"/>
                    <a:pt x="112" y="1188"/>
                  </a:cubicBezTo>
                  <a:cubicBezTo>
                    <a:pt x="112" y="897"/>
                    <a:pt x="230" y="640"/>
                    <a:pt x="431" y="438"/>
                  </a:cubicBezTo>
                  <a:cubicBezTo>
                    <a:pt x="633" y="237"/>
                    <a:pt x="897" y="119"/>
                    <a:pt x="1181" y="119"/>
                  </a:cubicBezTo>
                  <a:close/>
                  <a:moveTo>
                    <a:pt x="1181" y="1"/>
                  </a:moveTo>
                  <a:cubicBezTo>
                    <a:pt x="522" y="1"/>
                    <a:pt x="1" y="522"/>
                    <a:pt x="1" y="1188"/>
                  </a:cubicBezTo>
                  <a:cubicBezTo>
                    <a:pt x="1" y="1855"/>
                    <a:pt x="522" y="2376"/>
                    <a:pt x="1181" y="2376"/>
                  </a:cubicBezTo>
                  <a:cubicBezTo>
                    <a:pt x="1848" y="2376"/>
                    <a:pt x="2369" y="1855"/>
                    <a:pt x="2369" y="1188"/>
                  </a:cubicBezTo>
                  <a:cubicBezTo>
                    <a:pt x="2369" y="522"/>
                    <a:pt x="1848" y="1"/>
                    <a:pt x="1181"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6"/>
            <p:cNvSpPr/>
            <p:nvPr/>
          </p:nvSpPr>
          <p:spPr>
            <a:xfrm>
              <a:off x="1871210" y="2072311"/>
              <a:ext cx="271505" cy="266374"/>
            </a:xfrm>
            <a:custGeom>
              <a:rect b="b" l="l" r="r" t="t"/>
              <a:pathLst>
                <a:path extrusionOk="0" h="1765" w="1799">
                  <a:moveTo>
                    <a:pt x="896" y="0"/>
                  </a:moveTo>
                  <a:cubicBezTo>
                    <a:pt x="410" y="0"/>
                    <a:pt x="0" y="375"/>
                    <a:pt x="0" y="868"/>
                  </a:cubicBezTo>
                  <a:cubicBezTo>
                    <a:pt x="0" y="1361"/>
                    <a:pt x="410" y="1764"/>
                    <a:pt x="896" y="1764"/>
                  </a:cubicBezTo>
                  <a:cubicBezTo>
                    <a:pt x="1389" y="1764"/>
                    <a:pt x="1799" y="1361"/>
                    <a:pt x="1799" y="868"/>
                  </a:cubicBezTo>
                  <a:cubicBezTo>
                    <a:pt x="1799" y="375"/>
                    <a:pt x="1389" y="0"/>
                    <a:pt x="896" y="0"/>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6"/>
            <p:cNvSpPr/>
            <p:nvPr/>
          </p:nvSpPr>
          <p:spPr>
            <a:xfrm>
              <a:off x="1884792" y="2080612"/>
              <a:ext cx="248565" cy="249622"/>
            </a:xfrm>
            <a:custGeom>
              <a:rect b="b" l="l" r="r" t="t"/>
              <a:pathLst>
                <a:path extrusionOk="0" h="1654" w="1647">
                  <a:moveTo>
                    <a:pt x="806" y="1"/>
                  </a:moveTo>
                  <a:cubicBezTo>
                    <a:pt x="348" y="1"/>
                    <a:pt x="1" y="348"/>
                    <a:pt x="1" y="813"/>
                  </a:cubicBezTo>
                  <a:cubicBezTo>
                    <a:pt x="1" y="1278"/>
                    <a:pt x="348" y="1653"/>
                    <a:pt x="806" y="1653"/>
                  </a:cubicBezTo>
                  <a:cubicBezTo>
                    <a:pt x="1271" y="1653"/>
                    <a:pt x="1646" y="1278"/>
                    <a:pt x="1646" y="813"/>
                  </a:cubicBezTo>
                  <a:cubicBezTo>
                    <a:pt x="1646" y="348"/>
                    <a:pt x="1271" y="1"/>
                    <a:pt x="806"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6"/>
            <p:cNvSpPr/>
            <p:nvPr/>
          </p:nvSpPr>
          <p:spPr>
            <a:xfrm>
              <a:off x="1968705" y="2118342"/>
              <a:ext cx="92363" cy="154240"/>
            </a:xfrm>
            <a:custGeom>
              <a:rect b="b" l="l" r="r" t="t"/>
              <a:pathLst>
                <a:path extrusionOk="0" h="1022" w="612">
                  <a:moveTo>
                    <a:pt x="278" y="258"/>
                  </a:moveTo>
                  <a:lnTo>
                    <a:pt x="278" y="417"/>
                  </a:lnTo>
                  <a:cubicBezTo>
                    <a:pt x="229" y="397"/>
                    <a:pt x="209" y="369"/>
                    <a:pt x="209" y="327"/>
                  </a:cubicBezTo>
                  <a:cubicBezTo>
                    <a:pt x="209" y="285"/>
                    <a:pt x="229" y="265"/>
                    <a:pt x="278" y="258"/>
                  </a:cubicBezTo>
                  <a:close/>
                  <a:moveTo>
                    <a:pt x="347" y="612"/>
                  </a:moveTo>
                  <a:cubicBezTo>
                    <a:pt x="382" y="626"/>
                    <a:pt x="403" y="654"/>
                    <a:pt x="403" y="695"/>
                  </a:cubicBezTo>
                  <a:cubicBezTo>
                    <a:pt x="403" y="730"/>
                    <a:pt x="382" y="758"/>
                    <a:pt x="347" y="765"/>
                  </a:cubicBezTo>
                  <a:lnTo>
                    <a:pt x="347" y="612"/>
                  </a:lnTo>
                  <a:close/>
                  <a:moveTo>
                    <a:pt x="278" y="1"/>
                  </a:moveTo>
                  <a:lnTo>
                    <a:pt x="278" y="98"/>
                  </a:lnTo>
                  <a:cubicBezTo>
                    <a:pt x="195" y="105"/>
                    <a:pt x="132" y="133"/>
                    <a:pt x="77" y="174"/>
                  </a:cubicBezTo>
                  <a:cubicBezTo>
                    <a:pt x="28" y="216"/>
                    <a:pt x="0" y="272"/>
                    <a:pt x="0" y="348"/>
                  </a:cubicBezTo>
                  <a:cubicBezTo>
                    <a:pt x="0" y="390"/>
                    <a:pt x="7" y="417"/>
                    <a:pt x="21" y="445"/>
                  </a:cubicBezTo>
                  <a:cubicBezTo>
                    <a:pt x="28" y="459"/>
                    <a:pt x="35" y="466"/>
                    <a:pt x="42" y="480"/>
                  </a:cubicBezTo>
                  <a:cubicBezTo>
                    <a:pt x="56" y="487"/>
                    <a:pt x="63" y="501"/>
                    <a:pt x="77" y="508"/>
                  </a:cubicBezTo>
                  <a:cubicBezTo>
                    <a:pt x="91" y="515"/>
                    <a:pt x="104" y="522"/>
                    <a:pt x="111" y="529"/>
                  </a:cubicBezTo>
                  <a:cubicBezTo>
                    <a:pt x="118" y="535"/>
                    <a:pt x="139" y="542"/>
                    <a:pt x="174" y="556"/>
                  </a:cubicBezTo>
                  <a:cubicBezTo>
                    <a:pt x="209" y="563"/>
                    <a:pt x="243" y="577"/>
                    <a:pt x="278" y="584"/>
                  </a:cubicBezTo>
                  <a:lnTo>
                    <a:pt x="278" y="765"/>
                  </a:lnTo>
                  <a:cubicBezTo>
                    <a:pt x="236" y="758"/>
                    <a:pt x="216" y="723"/>
                    <a:pt x="209" y="674"/>
                  </a:cubicBezTo>
                  <a:lnTo>
                    <a:pt x="0" y="674"/>
                  </a:lnTo>
                  <a:cubicBezTo>
                    <a:pt x="0" y="751"/>
                    <a:pt x="28" y="806"/>
                    <a:pt x="77" y="855"/>
                  </a:cubicBezTo>
                  <a:cubicBezTo>
                    <a:pt x="125" y="897"/>
                    <a:pt x="195" y="917"/>
                    <a:pt x="278" y="924"/>
                  </a:cubicBezTo>
                  <a:lnTo>
                    <a:pt x="278" y="1022"/>
                  </a:lnTo>
                  <a:lnTo>
                    <a:pt x="347" y="1022"/>
                  </a:lnTo>
                  <a:lnTo>
                    <a:pt x="347" y="924"/>
                  </a:lnTo>
                  <a:cubicBezTo>
                    <a:pt x="424" y="917"/>
                    <a:pt x="486" y="890"/>
                    <a:pt x="535" y="841"/>
                  </a:cubicBezTo>
                  <a:cubicBezTo>
                    <a:pt x="584" y="799"/>
                    <a:pt x="611" y="744"/>
                    <a:pt x="611" y="674"/>
                  </a:cubicBezTo>
                  <a:cubicBezTo>
                    <a:pt x="611" y="591"/>
                    <a:pt x="570" y="529"/>
                    <a:pt x="493" y="487"/>
                  </a:cubicBezTo>
                  <a:cubicBezTo>
                    <a:pt x="472" y="480"/>
                    <a:pt x="424" y="459"/>
                    <a:pt x="347" y="438"/>
                  </a:cubicBezTo>
                  <a:lnTo>
                    <a:pt x="347" y="258"/>
                  </a:lnTo>
                  <a:cubicBezTo>
                    <a:pt x="382" y="272"/>
                    <a:pt x="403" y="299"/>
                    <a:pt x="410" y="341"/>
                  </a:cubicBezTo>
                  <a:lnTo>
                    <a:pt x="611" y="341"/>
                  </a:lnTo>
                  <a:cubicBezTo>
                    <a:pt x="604" y="265"/>
                    <a:pt x="584" y="202"/>
                    <a:pt x="535" y="160"/>
                  </a:cubicBezTo>
                  <a:cubicBezTo>
                    <a:pt x="486" y="126"/>
                    <a:pt x="424" y="98"/>
                    <a:pt x="347" y="98"/>
                  </a:cubicBezTo>
                  <a:lnTo>
                    <a:pt x="3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6"/>
            <p:cNvSpPr/>
            <p:nvPr/>
          </p:nvSpPr>
          <p:spPr>
            <a:xfrm>
              <a:off x="2259983" y="2330084"/>
              <a:ext cx="288408" cy="288408"/>
            </a:xfrm>
            <a:custGeom>
              <a:rect b="b" l="l" r="r" t="t"/>
              <a:pathLst>
                <a:path extrusionOk="0" h="1911" w="1911">
                  <a:moveTo>
                    <a:pt x="959" y="0"/>
                  </a:moveTo>
                  <a:cubicBezTo>
                    <a:pt x="438" y="0"/>
                    <a:pt x="1" y="431"/>
                    <a:pt x="1" y="952"/>
                  </a:cubicBezTo>
                  <a:cubicBezTo>
                    <a:pt x="1" y="1507"/>
                    <a:pt x="438" y="1910"/>
                    <a:pt x="959" y="1910"/>
                  </a:cubicBezTo>
                  <a:cubicBezTo>
                    <a:pt x="1480" y="1910"/>
                    <a:pt x="1910" y="1507"/>
                    <a:pt x="1910" y="952"/>
                  </a:cubicBezTo>
                  <a:cubicBezTo>
                    <a:pt x="1910" y="431"/>
                    <a:pt x="1480" y="0"/>
                    <a:pt x="95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6"/>
            <p:cNvSpPr/>
            <p:nvPr/>
          </p:nvSpPr>
          <p:spPr>
            <a:xfrm>
              <a:off x="2251682" y="2321632"/>
              <a:ext cx="305009" cy="305160"/>
            </a:xfrm>
            <a:custGeom>
              <a:rect b="b" l="l" r="r" t="t"/>
              <a:pathLst>
                <a:path extrusionOk="0" h="2022" w="2021">
                  <a:moveTo>
                    <a:pt x="1014" y="112"/>
                  </a:moveTo>
                  <a:cubicBezTo>
                    <a:pt x="1271" y="112"/>
                    <a:pt x="1472" y="202"/>
                    <a:pt x="1646" y="376"/>
                  </a:cubicBezTo>
                  <a:cubicBezTo>
                    <a:pt x="1820" y="549"/>
                    <a:pt x="1910" y="751"/>
                    <a:pt x="1910" y="1008"/>
                  </a:cubicBezTo>
                  <a:cubicBezTo>
                    <a:pt x="1910" y="1272"/>
                    <a:pt x="1820" y="1501"/>
                    <a:pt x="1646" y="1647"/>
                  </a:cubicBezTo>
                  <a:cubicBezTo>
                    <a:pt x="1472" y="1820"/>
                    <a:pt x="1271" y="1911"/>
                    <a:pt x="1014" y="1911"/>
                  </a:cubicBezTo>
                  <a:cubicBezTo>
                    <a:pt x="750" y="1911"/>
                    <a:pt x="549" y="1820"/>
                    <a:pt x="375" y="1647"/>
                  </a:cubicBezTo>
                  <a:cubicBezTo>
                    <a:pt x="202" y="1501"/>
                    <a:pt x="111" y="1272"/>
                    <a:pt x="111" y="1008"/>
                  </a:cubicBezTo>
                  <a:cubicBezTo>
                    <a:pt x="111" y="751"/>
                    <a:pt x="202" y="549"/>
                    <a:pt x="375" y="376"/>
                  </a:cubicBezTo>
                  <a:cubicBezTo>
                    <a:pt x="549" y="202"/>
                    <a:pt x="750" y="112"/>
                    <a:pt x="1014" y="112"/>
                  </a:cubicBezTo>
                  <a:close/>
                  <a:moveTo>
                    <a:pt x="1014" y="1"/>
                  </a:moveTo>
                  <a:cubicBezTo>
                    <a:pt x="431" y="1"/>
                    <a:pt x="0" y="459"/>
                    <a:pt x="0" y="1008"/>
                  </a:cubicBezTo>
                  <a:cubicBezTo>
                    <a:pt x="0" y="1591"/>
                    <a:pt x="431" y="2022"/>
                    <a:pt x="1014" y="2022"/>
                  </a:cubicBezTo>
                  <a:cubicBezTo>
                    <a:pt x="1590" y="2022"/>
                    <a:pt x="2021" y="1591"/>
                    <a:pt x="2021" y="1008"/>
                  </a:cubicBezTo>
                  <a:cubicBezTo>
                    <a:pt x="2021" y="459"/>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6"/>
            <p:cNvSpPr/>
            <p:nvPr/>
          </p:nvSpPr>
          <p:spPr>
            <a:xfrm>
              <a:off x="2290469" y="2360419"/>
              <a:ext cx="227436" cy="227587"/>
            </a:xfrm>
            <a:custGeom>
              <a:rect b="b" l="l" r="r" t="t"/>
              <a:pathLst>
                <a:path extrusionOk="0" h="1508" w="1507">
                  <a:moveTo>
                    <a:pt x="757" y="1"/>
                  </a:moveTo>
                  <a:cubicBezTo>
                    <a:pt x="347" y="1"/>
                    <a:pt x="0" y="348"/>
                    <a:pt x="0" y="751"/>
                  </a:cubicBezTo>
                  <a:cubicBezTo>
                    <a:pt x="0" y="1188"/>
                    <a:pt x="347" y="1508"/>
                    <a:pt x="757" y="1508"/>
                  </a:cubicBezTo>
                  <a:cubicBezTo>
                    <a:pt x="1160" y="1508"/>
                    <a:pt x="1507" y="1188"/>
                    <a:pt x="1507" y="751"/>
                  </a:cubicBezTo>
                  <a:cubicBezTo>
                    <a:pt x="1507" y="348"/>
                    <a:pt x="1160" y="1"/>
                    <a:pt x="757" y="1"/>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6"/>
            <p:cNvSpPr/>
            <p:nvPr/>
          </p:nvSpPr>
          <p:spPr>
            <a:xfrm>
              <a:off x="2299826" y="2368870"/>
              <a:ext cx="209779" cy="209779"/>
            </a:xfrm>
            <a:custGeom>
              <a:rect b="b" l="l" r="r" t="t"/>
              <a:pathLst>
                <a:path extrusionOk="0" h="1390" w="1390">
                  <a:moveTo>
                    <a:pt x="695" y="0"/>
                  </a:moveTo>
                  <a:cubicBezTo>
                    <a:pt x="313" y="0"/>
                    <a:pt x="1" y="320"/>
                    <a:pt x="1" y="695"/>
                  </a:cubicBezTo>
                  <a:cubicBezTo>
                    <a:pt x="1" y="1105"/>
                    <a:pt x="313" y="1389"/>
                    <a:pt x="695" y="1389"/>
                  </a:cubicBezTo>
                  <a:cubicBezTo>
                    <a:pt x="1070" y="1389"/>
                    <a:pt x="1389" y="1105"/>
                    <a:pt x="1389" y="695"/>
                  </a:cubicBezTo>
                  <a:cubicBezTo>
                    <a:pt x="1389" y="320"/>
                    <a:pt x="1070" y="0"/>
                    <a:pt x="69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6"/>
            <p:cNvSpPr/>
            <p:nvPr/>
          </p:nvSpPr>
          <p:spPr>
            <a:xfrm>
              <a:off x="2371061" y="2408714"/>
              <a:ext cx="73498" cy="122698"/>
            </a:xfrm>
            <a:custGeom>
              <a:rect b="b" l="l" r="r" t="t"/>
              <a:pathLst>
                <a:path extrusionOk="0" h="813" w="487">
                  <a:moveTo>
                    <a:pt x="216" y="202"/>
                  </a:moveTo>
                  <a:lnTo>
                    <a:pt x="216" y="327"/>
                  </a:lnTo>
                  <a:cubicBezTo>
                    <a:pt x="181" y="313"/>
                    <a:pt x="167" y="292"/>
                    <a:pt x="167" y="257"/>
                  </a:cubicBezTo>
                  <a:cubicBezTo>
                    <a:pt x="167" y="229"/>
                    <a:pt x="181" y="209"/>
                    <a:pt x="216" y="202"/>
                  </a:cubicBezTo>
                  <a:close/>
                  <a:moveTo>
                    <a:pt x="272" y="486"/>
                  </a:moveTo>
                  <a:cubicBezTo>
                    <a:pt x="306" y="500"/>
                    <a:pt x="320" y="521"/>
                    <a:pt x="320" y="549"/>
                  </a:cubicBezTo>
                  <a:cubicBezTo>
                    <a:pt x="320" y="584"/>
                    <a:pt x="306" y="604"/>
                    <a:pt x="272" y="611"/>
                  </a:cubicBezTo>
                  <a:lnTo>
                    <a:pt x="272" y="486"/>
                  </a:lnTo>
                  <a:close/>
                  <a:moveTo>
                    <a:pt x="216" y="0"/>
                  </a:moveTo>
                  <a:lnTo>
                    <a:pt x="216" y="70"/>
                  </a:lnTo>
                  <a:cubicBezTo>
                    <a:pt x="154" y="77"/>
                    <a:pt x="105" y="97"/>
                    <a:pt x="63" y="132"/>
                  </a:cubicBezTo>
                  <a:cubicBezTo>
                    <a:pt x="22" y="167"/>
                    <a:pt x="1" y="216"/>
                    <a:pt x="1" y="271"/>
                  </a:cubicBezTo>
                  <a:cubicBezTo>
                    <a:pt x="1" y="306"/>
                    <a:pt x="1" y="334"/>
                    <a:pt x="15" y="347"/>
                  </a:cubicBezTo>
                  <a:cubicBezTo>
                    <a:pt x="22" y="361"/>
                    <a:pt x="29" y="368"/>
                    <a:pt x="35" y="382"/>
                  </a:cubicBezTo>
                  <a:cubicBezTo>
                    <a:pt x="42" y="389"/>
                    <a:pt x="49" y="396"/>
                    <a:pt x="56" y="403"/>
                  </a:cubicBezTo>
                  <a:cubicBezTo>
                    <a:pt x="70" y="410"/>
                    <a:pt x="77" y="417"/>
                    <a:pt x="84" y="417"/>
                  </a:cubicBezTo>
                  <a:cubicBezTo>
                    <a:pt x="91" y="424"/>
                    <a:pt x="112" y="431"/>
                    <a:pt x="133" y="438"/>
                  </a:cubicBezTo>
                  <a:cubicBezTo>
                    <a:pt x="160" y="452"/>
                    <a:pt x="188" y="459"/>
                    <a:pt x="216" y="466"/>
                  </a:cubicBezTo>
                  <a:lnTo>
                    <a:pt x="216" y="611"/>
                  </a:lnTo>
                  <a:cubicBezTo>
                    <a:pt x="188" y="604"/>
                    <a:pt x="167" y="577"/>
                    <a:pt x="167" y="535"/>
                  </a:cubicBezTo>
                  <a:lnTo>
                    <a:pt x="1" y="535"/>
                  </a:lnTo>
                  <a:cubicBezTo>
                    <a:pt x="1" y="597"/>
                    <a:pt x="15" y="646"/>
                    <a:pt x="56" y="681"/>
                  </a:cubicBezTo>
                  <a:cubicBezTo>
                    <a:pt x="98" y="716"/>
                    <a:pt x="154" y="736"/>
                    <a:pt x="216" y="736"/>
                  </a:cubicBezTo>
                  <a:lnTo>
                    <a:pt x="216" y="813"/>
                  </a:lnTo>
                  <a:lnTo>
                    <a:pt x="272" y="813"/>
                  </a:lnTo>
                  <a:lnTo>
                    <a:pt x="272" y="736"/>
                  </a:lnTo>
                  <a:cubicBezTo>
                    <a:pt x="334" y="729"/>
                    <a:pt x="390" y="709"/>
                    <a:pt x="424" y="674"/>
                  </a:cubicBezTo>
                  <a:cubicBezTo>
                    <a:pt x="466" y="632"/>
                    <a:pt x="487" y="591"/>
                    <a:pt x="487" y="535"/>
                  </a:cubicBezTo>
                  <a:cubicBezTo>
                    <a:pt x="487" y="472"/>
                    <a:pt x="459" y="417"/>
                    <a:pt x="397" y="389"/>
                  </a:cubicBezTo>
                  <a:cubicBezTo>
                    <a:pt x="376" y="382"/>
                    <a:pt x="334" y="368"/>
                    <a:pt x="272" y="347"/>
                  </a:cubicBezTo>
                  <a:lnTo>
                    <a:pt x="272" y="202"/>
                  </a:lnTo>
                  <a:cubicBezTo>
                    <a:pt x="306" y="216"/>
                    <a:pt x="320" y="236"/>
                    <a:pt x="320" y="271"/>
                  </a:cubicBezTo>
                  <a:lnTo>
                    <a:pt x="487" y="271"/>
                  </a:lnTo>
                  <a:cubicBezTo>
                    <a:pt x="487" y="209"/>
                    <a:pt x="466" y="160"/>
                    <a:pt x="424" y="125"/>
                  </a:cubicBezTo>
                  <a:cubicBezTo>
                    <a:pt x="390" y="97"/>
                    <a:pt x="341" y="77"/>
                    <a:pt x="272" y="70"/>
                  </a:cubicBezTo>
                  <a:lnTo>
                    <a:pt x="2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6"/>
            <p:cNvSpPr/>
            <p:nvPr/>
          </p:nvSpPr>
          <p:spPr>
            <a:xfrm>
              <a:off x="2259983" y="1959120"/>
              <a:ext cx="218230" cy="222305"/>
            </a:xfrm>
            <a:custGeom>
              <a:rect b="b" l="l" r="r" t="t"/>
              <a:pathLst>
                <a:path extrusionOk="0" h="1473" w="1446">
                  <a:moveTo>
                    <a:pt x="723" y="0"/>
                  </a:moveTo>
                  <a:cubicBezTo>
                    <a:pt x="320" y="0"/>
                    <a:pt x="1" y="320"/>
                    <a:pt x="1" y="750"/>
                  </a:cubicBezTo>
                  <a:cubicBezTo>
                    <a:pt x="1" y="1153"/>
                    <a:pt x="320" y="1472"/>
                    <a:pt x="723" y="1472"/>
                  </a:cubicBezTo>
                  <a:cubicBezTo>
                    <a:pt x="1133" y="1472"/>
                    <a:pt x="1445" y="1153"/>
                    <a:pt x="1445" y="750"/>
                  </a:cubicBezTo>
                  <a:cubicBezTo>
                    <a:pt x="1445" y="320"/>
                    <a:pt x="1133" y="0"/>
                    <a:pt x="723"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6"/>
            <p:cNvSpPr/>
            <p:nvPr/>
          </p:nvSpPr>
          <p:spPr>
            <a:xfrm>
              <a:off x="2251682" y="1949612"/>
              <a:ext cx="235888" cy="241170"/>
            </a:xfrm>
            <a:custGeom>
              <a:rect b="b" l="l" r="r" t="t"/>
              <a:pathLst>
                <a:path extrusionOk="0" h="1598" w="1563">
                  <a:moveTo>
                    <a:pt x="778" y="119"/>
                  </a:moveTo>
                  <a:cubicBezTo>
                    <a:pt x="979" y="119"/>
                    <a:pt x="1125" y="209"/>
                    <a:pt x="1271" y="320"/>
                  </a:cubicBezTo>
                  <a:cubicBezTo>
                    <a:pt x="1389" y="438"/>
                    <a:pt x="1445" y="612"/>
                    <a:pt x="1445" y="813"/>
                  </a:cubicBezTo>
                  <a:cubicBezTo>
                    <a:pt x="1445" y="987"/>
                    <a:pt x="1389" y="1160"/>
                    <a:pt x="1271" y="1278"/>
                  </a:cubicBezTo>
                  <a:cubicBezTo>
                    <a:pt x="1125" y="1390"/>
                    <a:pt x="979" y="1480"/>
                    <a:pt x="778" y="1480"/>
                  </a:cubicBezTo>
                  <a:cubicBezTo>
                    <a:pt x="604" y="1480"/>
                    <a:pt x="431" y="1390"/>
                    <a:pt x="320" y="1278"/>
                  </a:cubicBezTo>
                  <a:cubicBezTo>
                    <a:pt x="174" y="1160"/>
                    <a:pt x="111" y="987"/>
                    <a:pt x="111" y="813"/>
                  </a:cubicBezTo>
                  <a:cubicBezTo>
                    <a:pt x="111" y="612"/>
                    <a:pt x="174" y="438"/>
                    <a:pt x="320" y="320"/>
                  </a:cubicBezTo>
                  <a:cubicBezTo>
                    <a:pt x="431" y="209"/>
                    <a:pt x="604" y="119"/>
                    <a:pt x="778" y="119"/>
                  </a:cubicBezTo>
                  <a:close/>
                  <a:moveTo>
                    <a:pt x="778" y="1"/>
                  </a:moveTo>
                  <a:cubicBezTo>
                    <a:pt x="347" y="1"/>
                    <a:pt x="0" y="348"/>
                    <a:pt x="0" y="813"/>
                  </a:cubicBezTo>
                  <a:cubicBezTo>
                    <a:pt x="0" y="1251"/>
                    <a:pt x="347" y="1598"/>
                    <a:pt x="778" y="1598"/>
                  </a:cubicBezTo>
                  <a:cubicBezTo>
                    <a:pt x="1215" y="1598"/>
                    <a:pt x="1563" y="1251"/>
                    <a:pt x="1563" y="813"/>
                  </a:cubicBezTo>
                  <a:cubicBezTo>
                    <a:pt x="1563" y="348"/>
                    <a:pt x="1215" y="1"/>
                    <a:pt x="778"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6"/>
            <p:cNvSpPr/>
            <p:nvPr/>
          </p:nvSpPr>
          <p:spPr>
            <a:xfrm>
              <a:off x="2282017" y="1985230"/>
              <a:ext cx="175218" cy="169936"/>
            </a:xfrm>
            <a:custGeom>
              <a:rect b="b" l="l" r="r" t="t"/>
              <a:pathLst>
                <a:path extrusionOk="0" h="1126" w="1161">
                  <a:moveTo>
                    <a:pt x="577" y="1"/>
                  </a:moveTo>
                  <a:cubicBezTo>
                    <a:pt x="257" y="1"/>
                    <a:pt x="1" y="258"/>
                    <a:pt x="1" y="577"/>
                  </a:cubicBezTo>
                  <a:cubicBezTo>
                    <a:pt x="1" y="869"/>
                    <a:pt x="257" y="1126"/>
                    <a:pt x="577" y="1126"/>
                  </a:cubicBezTo>
                  <a:cubicBezTo>
                    <a:pt x="896" y="1126"/>
                    <a:pt x="1160" y="869"/>
                    <a:pt x="1160" y="577"/>
                  </a:cubicBezTo>
                  <a:cubicBezTo>
                    <a:pt x="1160" y="258"/>
                    <a:pt x="896" y="1"/>
                    <a:pt x="577" y="1"/>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6"/>
            <p:cNvSpPr/>
            <p:nvPr/>
          </p:nvSpPr>
          <p:spPr>
            <a:xfrm>
              <a:off x="2290469" y="1989455"/>
              <a:ext cx="161484" cy="161635"/>
            </a:xfrm>
            <a:custGeom>
              <a:rect b="b" l="l" r="r" t="t"/>
              <a:pathLst>
                <a:path extrusionOk="0" h="1071" w="1070">
                  <a:moveTo>
                    <a:pt x="521" y="1"/>
                  </a:moveTo>
                  <a:cubicBezTo>
                    <a:pt x="236" y="1"/>
                    <a:pt x="0" y="230"/>
                    <a:pt x="0" y="549"/>
                  </a:cubicBezTo>
                  <a:cubicBezTo>
                    <a:pt x="0" y="841"/>
                    <a:pt x="236" y="1070"/>
                    <a:pt x="521" y="1070"/>
                  </a:cubicBezTo>
                  <a:cubicBezTo>
                    <a:pt x="813" y="1070"/>
                    <a:pt x="1069" y="841"/>
                    <a:pt x="1069" y="549"/>
                  </a:cubicBezTo>
                  <a:cubicBezTo>
                    <a:pt x="1069" y="230"/>
                    <a:pt x="813" y="1"/>
                    <a:pt x="521"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6"/>
            <p:cNvSpPr/>
            <p:nvPr/>
          </p:nvSpPr>
          <p:spPr>
            <a:xfrm>
              <a:off x="2343895" y="2020847"/>
              <a:ext cx="55689" cy="92514"/>
            </a:xfrm>
            <a:custGeom>
              <a:rect b="b" l="l" r="r" t="t"/>
              <a:pathLst>
                <a:path extrusionOk="0" h="613" w="369">
                  <a:moveTo>
                    <a:pt x="167" y="154"/>
                  </a:moveTo>
                  <a:lnTo>
                    <a:pt x="167" y="251"/>
                  </a:lnTo>
                  <a:cubicBezTo>
                    <a:pt x="139" y="237"/>
                    <a:pt x="125" y="223"/>
                    <a:pt x="125" y="195"/>
                  </a:cubicBezTo>
                  <a:cubicBezTo>
                    <a:pt x="125" y="175"/>
                    <a:pt x="139" y="161"/>
                    <a:pt x="167" y="154"/>
                  </a:cubicBezTo>
                  <a:close/>
                  <a:moveTo>
                    <a:pt x="209" y="369"/>
                  </a:moveTo>
                  <a:cubicBezTo>
                    <a:pt x="229" y="376"/>
                    <a:pt x="243" y="397"/>
                    <a:pt x="243" y="418"/>
                  </a:cubicBezTo>
                  <a:cubicBezTo>
                    <a:pt x="243" y="438"/>
                    <a:pt x="229" y="452"/>
                    <a:pt x="209" y="459"/>
                  </a:cubicBezTo>
                  <a:lnTo>
                    <a:pt x="209" y="369"/>
                  </a:lnTo>
                  <a:close/>
                  <a:moveTo>
                    <a:pt x="167" y="1"/>
                  </a:moveTo>
                  <a:lnTo>
                    <a:pt x="167" y="57"/>
                  </a:lnTo>
                  <a:cubicBezTo>
                    <a:pt x="118" y="63"/>
                    <a:pt x="77" y="77"/>
                    <a:pt x="49" y="105"/>
                  </a:cubicBezTo>
                  <a:cubicBezTo>
                    <a:pt x="14" y="133"/>
                    <a:pt x="0" y="168"/>
                    <a:pt x="0" y="209"/>
                  </a:cubicBezTo>
                  <a:cubicBezTo>
                    <a:pt x="0" y="230"/>
                    <a:pt x="7" y="251"/>
                    <a:pt x="14" y="265"/>
                  </a:cubicBezTo>
                  <a:cubicBezTo>
                    <a:pt x="14" y="272"/>
                    <a:pt x="21" y="279"/>
                    <a:pt x="28" y="286"/>
                  </a:cubicBezTo>
                  <a:cubicBezTo>
                    <a:pt x="28" y="293"/>
                    <a:pt x="35" y="300"/>
                    <a:pt x="49" y="307"/>
                  </a:cubicBezTo>
                  <a:cubicBezTo>
                    <a:pt x="56" y="313"/>
                    <a:pt x="63" y="313"/>
                    <a:pt x="70" y="320"/>
                  </a:cubicBezTo>
                  <a:cubicBezTo>
                    <a:pt x="70" y="320"/>
                    <a:pt x="84" y="327"/>
                    <a:pt x="104" y="334"/>
                  </a:cubicBezTo>
                  <a:cubicBezTo>
                    <a:pt x="125" y="341"/>
                    <a:pt x="146" y="348"/>
                    <a:pt x="167" y="348"/>
                  </a:cubicBezTo>
                  <a:lnTo>
                    <a:pt x="167" y="459"/>
                  </a:lnTo>
                  <a:cubicBezTo>
                    <a:pt x="139" y="452"/>
                    <a:pt x="132" y="438"/>
                    <a:pt x="125" y="404"/>
                  </a:cubicBezTo>
                  <a:lnTo>
                    <a:pt x="0" y="404"/>
                  </a:lnTo>
                  <a:cubicBezTo>
                    <a:pt x="0" y="452"/>
                    <a:pt x="14" y="487"/>
                    <a:pt x="42" y="515"/>
                  </a:cubicBezTo>
                  <a:cubicBezTo>
                    <a:pt x="77" y="536"/>
                    <a:pt x="111" y="556"/>
                    <a:pt x="167" y="556"/>
                  </a:cubicBezTo>
                  <a:lnTo>
                    <a:pt x="167" y="612"/>
                  </a:lnTo>
                  <a:lnTo>
                    <a:pt x="209" y="612"/>
                  </a:lnTo>
                  <a:lnTo>
                    <a:pt x="209" y="556"/>
                  </a:lnTo>
                  <a:cubicBezTo>
                    <a:pt x="250" y="550"/>
                    <a:pt x="292" y="536"/>
                    <a:pt x="320" y="508"/>
                  </a:cubicBezTo>
                  <a:cubicBezTo>
                    <a:pt x="354" y="480"/>
                    <a:pt x="368" y="445"/>
                    <a:pt x="368" y="404"/>
                  </a:cubicBezTo>
                  <a:cubicBezTo>
                    <a:pt x="368" y="355"/>
                    <a:pt x="340" y="320"/>
                    <a:pt x="299" y="293"/>
                  </a:cubicBezTo>
                  <a:cubicBezTo>
                    <a:pt x="285" y="286"/>
                    <a:pt x="250" y="279"/>
                    <a:pt x="209" y="265"/>
                  </a:cubicBezTo>
                  <a:lnTo>
                    <a:pt x="209" y="154"/>
                  </a:lnTo>
                  <a:cubicBezTo>
                    <a:pt x="229" y="161"/>
                    <a:pt x="243" y="182"/>
                    <a:pt x="243" y="209"/>
                  </a:cubicBezTo>
                  <a:lnTo>
                    <a:pt x="368" y="209"/>
                  </a:lnTo>
                  <a:cubicBezTo>
                    <a:pt x="361" y="161"/>
                    <a:pt x="347" y="119"/>
                    <a:pt x="320" y="98"/>
                  </a:cubicBezTo>
                  <a:cubicBezTo>
                    <a:pt x="292" y="77"/>
                    <a:pt x="257" y="63"/>
                    <a:pt x="209" y="57"/>
                  </a:cubicBezTo>
                  <a:lnTo>
                    <a:pt x="2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6"/>
            <p:cNvSpPr/>
            <p:nvPr/>
          </p:nvSpPr>
          <p:spPr>
            <a:xfrm>
              <a:off x="1749567" y="2247228"/>
              <a:ext cx="519014" cy="383790"/>
            </a:xfrm>
            <a:custGeom>
              <a:rect b="b" l="l" r="r" t="t"/>
              <a:pathLst>
                <a:path extrusionOk="0" h="2543" w="3439">
                  <a:moveTo>
                    <a:pt x="1" y="1"/>
                  </a:moveTo>
                  <a:lnTo>
                    <a:pt x="1043" y="2542"/>
                  </a:lnTo>
                  <a:lnTo>
                    <a:pt x="2369" y="2542"/>
                  </a:lnTo>
                  <a:lnTo>
                    <a:pt x="3438" y="1"/>
                  </a:lnTo>
                  <a:close/>
                </a:path>
              </a:pathLst>
            </a:custGeom>
            <a:solidFill>
              <a:srgbClr val="0D3E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6"/>
            <p:cNvSpPr/>
            <p:nvPr/>
          </p:nvSpPr>
          <p:spPr>
            <a:xfrm>
              <a:off x="1365020" y="2630869"/>
              <a:ext cx="1288102" cy="1245090"/>
            </a:xfrm>
            <a:custGeom>
              <a:rect b="b" l="l" r="r" t="t"/>
              <a:pathLst>
                <a:path extrusionOk="0" h="8250" w="8535">
                  <a:moveTo>
                    <a:pt x="3591" y="0"/>
                  </a:moveTo>
                  <a:cubicBezTo>
                    <a:pt x="3591" y="0"/>
                    <a:pt x="0" y="1854"/>
                    <a:pt x="0" y="5097"/>
                  </a:cubicBezTo>
                  <a:cubicBezTo>
                    <a:pt x="0" y="7931"/>
                    <a:pt x="3181" y="8250"/>
                    <a:pt x="4250" y="8250"/>
                  </a:cubicBezTo>
                  <a:cubicBezTo>
                    <a:pt x="5327" y="8250"/>
                    <a:pt x="8535" y="7931"/>
                    <a:pt x="8535" y="5097"/>
                  </a:cubicBezTo>
                  <a:cubicBezTo>
                    <a:pt x="8535" y="1854"/>
                    <a:pt x="4917" y="0"/>
                    <a:pt x="4917" y="0"/>
                  </a:cubicBezTo>
                  <a:close/>
                </a:path>
              </a:pathLst>
            </a:custGeom>
            <a:solidFill>
              <a:srgbClr val="0D3E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6"/>
            <p:cNvSpPr/>
            <p:nvPr/>
          </p:nvSpPr>
          <p:spPr>
            <a:xfrm>
              <a:off x="1762244" y="3037450"/>
              <a:ext cx="489584" cy="489584"/>
            </a:xfrm>
            <a:custGeom>
              <a:rect b="b" l="l" r="r" t="t"/>
              <a:pathLst>
                <a:path extrusionOk="0" h="3244" w="3244">
                  <a:moveTo>
                    <a:pt x="1618" y="1"/>
                  </a:moveTo>
                  <a:cubicBezTo>
                    <a:pt x="722" y="1"/>
                    <a:pt x="0" y="723"/>
                    <a:pt x="0" y="1619"/>
                  </a:cubicBezTo>
                  <a:cubicBezTo>
                    <a:pt x="0" y="2514"/>
                    <a:pt x="722" y="3244"/>
                    <a:pt x="1618" y="3244"/>
                  </a:cubicBezTo>
                  <a:cubicBezTo>
                    <a:pt x="2521" y="3244"/>
                    <a:pt x="3243" y="2514"/>
                    <a:pt x="3243" y="1619"/>
                  </a:cubicBezTo>
                  <a:cubicBezTo>
                    <a:pt x="3243" y="723"/>
                    <a:pt x="2521" y="1"/>
                    <a:pt x="16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6"/>
            <p:cNvSpPr/>
            <p:nvPr/>
          </p:nvSpPr>
          <p:spPr>
            <a:xfrm>
              <a:off x="1818840" y="2600534"/>
              <a:ext cx="380469" cy="61877"/>
            </a:xfrm>
            <a:custGeom>
              <a:rect b="b" l="l" r="r" t="t"/>
              <a:pathLst>
                <a:path extrusionOk="0" h="410" w="2521">
                  <a:moveTo>
                    <a:pt x="174" y="0"/>
                  </a:moveTo>
                  <a:cubicBezTo>
                    <a:pt x="91" y="0"/>
                    <a:pt x="0" y="90"/>
                    <a:pt x="0" y="201"/>
                  </a:cubicBezTo>
                  <a:cubicBezTo>
                    <a:pt x="0" y="319"/>
                    <a:pt x="91" y="410"/>
                    <a:pt x="174" y="410"/>
                  </a:cubicBezTo>
                  <a:lnTo>
                    <a:pt x="2320" y="410"/>
                  </a:lnTo>
                  <a:cubicBezTo>
                    <a:pt x="2431" y="410"/>
                    <a:pt x="2521" y="319"/>
                    <a:pt x="2521" y="201"/>
                  </a:cubicBezTo>
                  <a:cubicBezTo>
                    <a:pt x="2521" y="90"/>
                    <a:pt x="2431" y="0"/>
                    <a:pt x="2320" y="0"/>
                  </a:cubicBezTo>
                  <a:close/>
                </a:path>
              </a:pathLst>
            </a:custGeom>
            <a:solidFill>
              <a:srgbClr val="195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6"/>
            <p:cNvSpPr/>
            <p:nvPr/>
          </p:nvSpPr>
          <p:spPr>
            <a:xfrm>
              <a:off x="1818840" y="2539713"/>
              <a:ext cx="380469" cy="60972"/>
            </a:xfrm>
            <a:custGeom>
              <a:rect b="b" l="l" r="r" t="t"/>
              <a:pathLst>
                <a:path extrusionOk="0" h="404" w="2521">
                  <a:moveTo>
                    <a:pt x="174" y="0"/>
                  </a:moveTo>
                  <a:cubicBezTo>
                    <a:pt x="91" y="0"/>
                    <a:pt x="0" y="118"/>
                    <a:pt x="0" y="202"/>
                  </a:cubicBezTo>
                  <a:cubicBezTo>
                    <a:pt x="0" y="320"/>
                    <a:pt x="91" y="403"/>
                    <a:pt x="174" y="403"/>
                  </a:cubicBezTo>
                  <a:lnTo>
                    <a:pt x="2320" y="403"/>
                  </a:lnTo>
                  <a:cubicBezTo>
                    <a:pt x="2431" y="403"/>
                    <a:pt x="2521" y="320"/>
                    <a:pt x="2521" y="202"/>
                  </a:cubicBezTo>
                  <a:cubicBezTo>
                    <a:pt x="2521" y="118"/>
                    <a:pt x="2431" y="0"/>
                    <a:pt x="2320" y="0"/>
                  </a:cubicBezTo>
                  <a:close/>
                </a:path>
              </a:pathLst>
            </a:custGeom>
            <a:solidFill>
              <a:srgbClr val="2469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6"/>
            <p:cNvSpPr/>
            <p:nvPr/>
          </p:nvSpPr>
          <p:spPr>
            <a:xfrm>
              <a:off x="1926749" y="3146415"/>
              <a:ext cx="165710" cy="275882"/>
            </a:xfrm>
            <a:custGeom>
              <a:rect b="b" l="l" r="r" t="t"/>
              <a:pathLst>
                <a:path extrusionOk="0" h="1828" w="1098">
                  <a:moveTo>
                    <a:pt x="494" y="452"/>
                  </a:moveTo>
                  <a:lnTo>
                    <a:pt x="494" y="744"/>
                  </a:lnTo>
                  <a:cubicBezTo>
                    <a:pt x="417" y="709"/>
                    <a:pt x="375" y="654"/>
                    <a:pt x="375" y="584"/>
                  </a:cubicBezTo>
                  <a:cubicBezTo>
                    <a:pt x="375" y="515"/>
                    <a:pt x="417" y="466"/>
                    <a:pt x="494" y="452"/>
                  </a:cubicBezTo>
                  <a:close/>
                  <a:moveTo>
                    <a:pt x="618" y="1091"/>
                  </a:moveTo>
                  <a:cubicBezTo>
                    <a:pt x="688" y="1126"/>
                    <a:pt x="723" y="1174"/>
                    <a:pt x="723" y="1244"/>
                  </a:cubicBezTo>
                  <a:cubicBezTo>
                    <a:pt x="723" y="1313"/>
                    <a:pt x="688" y="1355"/>
                    <a:pt x="618" y="1376"/>
                  </a:cubicBezTo>
                  <a:lnTo>
                    <a:pt x="618" y="1091"/>
                  </a:lnTo>
                  <a:close/>
                  <a:moveTo>
                    <a:pt x="494" y="1"/>
                  </a:moveTo>
                  <a:lnTo>
                    <a:pt x="494" y="168"/>
                  </a:lnTo>
                  <a:cubicBezTo>
                    <a:pt x="355" y="181"/>
                    <a:pt x="237" y="223"/>
                    <a:pt x="139" y="306"/>
                  </a:cubicBezTo>
                  <a:cubicBezTo>
                    <a:pt x="49" y="383"/>
                    <a:pt x="0" y="487"/>
                    <a:pt x="0" y="612"/>
                  </a:cubicBezTo>
                  <a:cubicBezTo>
                    <a:pt x="0" y="688"/>
                    <a:pt x="14" y="751"/>
                    <a:pt x="35" y="793"/>
                  </a:cubicBezTo>
                  <a:cubicBezTo>
                    <a:pt x="56" y="813"/>
                    <a:pt x="70" y="834"/>
                    <a:pt x="77" y="855"/>
                  </a:cubicBezTo>
                  <a:cubicBezTo>
                    <a:pt x="91" y="876"/>
                    <a:pt x="112" y="890"/>
                    <a:pt x="139" y="904"/>
                  </a:cubicBezTo>
                  <a:cubicBezTo>
                    <a:pt x="167" y="924"/>
                    <a:pt x="188" y="938"/>
                    <a:pt x="202" y="945"/>
                  </a:cubicBezTo>
                  <a:cubicBezTo>
                    <a:pt x="216" y="959"/>
                    <a:pt x="250" y="973"/>
                    <a:pt x="313" y="994"/>
                  </a:cubicBezTo>
                  <a:cubicBezTo>
                    <a:pt x="369" y="1015"/>
                    <a:pt x="431" y="1029"/>
                    <a:pt x="494" y="1049"/>
                  </a:cubicBezTo>
                  <a:lnTo>
                    <a:pt x="494" y="1376"/>
                  </a:lnTo>
                  <a:cubicBezTo>
                    <a:pt x="424" y="1355"/>
                    <a:pt x="389" y="1299"/>
                    <a:pt x="382" y="1209"/>
                  </a:cubicBezTo>
                  <a:lnTo>
                    <a:pt x="0" y="1209"/>
                  </a:lnTo>
                  <a:cubicBezTo>
                    <a:pt x="0" y="1341"/>
                    <a:pt x="42" y="1452"/>
                    <a:pt x="132" y="1529"/>
                  </a:cubicBezTo>
                  <a:cubicBezTo>
                    <a:pt x="223" y="1605"/>
                    <a:pt x="341" y="1654"/>
                    <a:pt x="494" y="1661"/>
                  </a:cubicBezTo>
                  <a:lnTo>
                    <a:pt x="494" y="1827"/>
                  </a:lnTo>
                  <a:lnTo>
                    <a:pt x="618" y="1827"/>
                  </a:lnTo>
                  <a:lnTo>
                    <a:pt x="618" y="1661"/>
                  </a:lnTo>
                  <a:cubicBezTo>
                    <a:pt x="757" y="1647"/>
                    <a:pt x="875" y="1598"/>
                    <a:pt x="966" y="1515"/>
                  </a:cubicBezTo>
                  <a:cubicBezTo>
                    <a:pt x="1056" y="1431"/>
                    <a:pt x="1098" y="1327"/>
                    <a:pt x="1098" y="1216"/>
                  </a:cubicBezTo>
                  <a:cubicBezTo>
                    <a:pt x="1098" y="1056"/>
                    <a:pt x="1028" y="945"/>
                    <a:pt x="889" y="876"/>
                  </a:cubicBezTo>
                  <a:cubicBezTo>
                    <a:pt x="848" y="855"/>
                    <a:pt x="757" y="827"/>
                    <a:pt x="618" y="786"/>
                  </a:cubicBezTo>
                  <a:lnTo>
                    <a:pt x="618" y="459"/>
                  </a:lnTo>
                  <a:cubicBezTo>
                    <a:pt x="688" y="480"/>
                    <a:pt x="723" y="536"/>
                    <a:pt x="730" y="612"/>
                  </a:cubicBezTo>
                  <a:lnTo>
                    <a:pt x="1098" y="612"/>
                  </a:lnTo>
                  <a:cubicBezTo>
                    <a:pt x="1091" y="466"/>
                    <a:pt x="1049" y="362"/>
                    <a:pt x="966" y="286"/>
                  </a:cubicBezTo>
                  <a:cubicBezTo>
                    <a:pt x="882" y="216"/>
                    <a:pt x="764" y="174"/>
                    <a:pt x="618" y="168"/>
                  </a:cubicBezTo>
                  <a:lnTo>
                    <a:pt x="618"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6"/>
            <p:cNvSpPr/>
            <p:nvPr/>
          </p:nvSpPr>
          <p:spPr>
            <a:xfrm>
              <a:off x="2483195" y="3692446"/>
              <a:ext cx="629035" cy="122849"/>
            </a:xfrm>
            <a:custGeom>
              <a:rect b="b" l="l" r="r" t="t"/>
              <a:pathLst>
                <a:path extrusionOk="0" h="814" w="4168">
                  <a:moveTo>
                    <a:pt x="1" y="1"/>
                  </a:moveTo>
                  <a:lnTo>
                    <a:pt x="1" y="466"/>
                  </a:lnTo>
                  <a:cubicBezTo>
                    <a:pt x="1" y="667"/>
                    <a:pt x="924" y="813"/>
                    <a:pt x="2084" y="813"/>
                  </a:cubicBezTo>
                  <a:cubicBezTo>
                    <a:pt x="3237" y="813"/>
                    <a:pt x="4167" y="667"/>
                    <a:pt x="4167" y="466"/>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6"/>
            <p:cNvSpPr/>
            <p:nvPr/>
          </p:nvSpPr>
          <p:spPr>
            <a:xfrm>
              <a:off x="2483195" y="3692446"/>
              <a:ext cx="629035" cy="60972"/>
            </a:xfrm>
            <a:custGeom>
              <a:rect b="b" l="l" r="r" t="t"/>
              <a:pathLst>
                <a:path extrusionOk="0" h="404" w="4168">
                  <a:moveTo>
                    <a:pt x="1" y="1"/>
                  </a:moveTo>
                  <a:lnTo>
                    <a:pt x="1" y="84"/>
                  </a:lnTo>
                  <a:cubicBezTo>
                    <a:pt x="174" y="258"/>
                    <a:pt x="1042" y="404"/>
                    <a:pt x="2084" y="404"/>
                  </a:cubicBezTo>
                  <a:cubicBezTo>
                    <a:pt x="3126" y="404"/>
                    <a:pt x="3994" y="258"/>
                    <a:pt x="4167" y="84"/>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6"/>
            <p:cNvSpPr/>
            <p:nvPr/>
          </p:nvSpPr>
          <p:spPr>
            <a:xfrm>
              <a:off x="2483195" y="3640077"/>
              <a:ext cx="629035" cy="100815"/>
            </a:xfrm>
            <a:custGeom>
              <a:rect b="b" l="l" r="r" t="t"/>
              <a:pathLst>
                <a:path extrusionOk="0" h="668" w="4168">
                  <a:moveTo>
                    <a:pt x="2084" y="1"/>
                  </a:moveTo>
                  <a:cubicBezTo>
                    <a:pt x="924" y="1"/>
                    <a:pt x="1" y="146"/>
                    <a:pt x="1" y="348"/>
                  </a:cubicBezTo>
                  <a:cubicBezTo>
                    <a:pt x="1" y="521"/>
                    <a:pt x="924" y="667"/>
                    <a:pt x="2084" y="667"/>
                  </a:cubicBezTo>
                  <a:cubicBezTo>
                    <a:pt x="3237" y="667"/>
                    <a:pt x="4167" y="521"/>
                    <a:pt x="4167" y="348"/>
                  </a:cubicBezTo>
                  <a:cubicBezTo>
                    <a:pt x="4167" y="146"/>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6"/>
            <p:cNvSpPr/>
            <p:nvPr/>
          </p:nvSpPr>
          <p:spPr>
            <a:xfrm>
              <a:off x="2473838" y="3631776"/>
              <a:ext cx="646692" cy="117416"/>
            </a:xfrm>
            <a:custGeom>
              <a:rect b="b" l="l" r="r" t="t"/>
              <a:pathLst>
                <a:path extrusionOk="0" h="778" w="4285">
                  <a:moveTo>
                    <a:pt x="2146" y="111"/>
                  </a:moveTo>
                  <a:cubicBezTo>
                    <a:pt x="2722" y="111"/>
                    <a:pt x="3243" y="139"/>
                    <a:pt x="3618" y="201"/>
                  </a:cubicBezTo>
                  <a:cubicBezTo>
                    <a:pt x="3792" y="229"/>
                    <a:pt x="3938" y="285"/>
                    <a:pt x="4056" y="312"/>
                  </a:cubicBezTo>
                  <a:cubicBezTo>
                    <a:pt x="4111" y="347"/>
                    <a:pt x="4139" y="347"/>
                    <a:pt x="4167" y="375"/>
                  </a:cubicBezTo>
                  <a:lnTo>
                    <a:pt x="4167" y="403"/>
                  </a:lnTo>
                  <a:lnTo>
                    <a:pt x="4139" y="431"/>
                  </a:lnTo>
                  <a:cubicBezTo>
                    <a:pt x="4083" y="458"/>
                    <a:pt x="3993" y="486"/>
                    <a:pt x="3882" y="521"/>
                  </a:cubicBezTo>
                  <a:cubicBezTo>
                    <a:pt x="3500" y="604"/>
                    <a:pt x="2868" y="660"/>
                    <a:pt x="2146" y="660"/>
                  </a:cubicBezTo>
                  <a:cubicBezTo>
                    <a:pt x="1563" y="660"/>
                    <a:pt x="1042" y="632"/>
                    <a:pt x="667" y="576"/>
                  </a:cubicBezTo>
                  <a:cubicBezTo>
                    <a:pt x="493" y="549"/>
                    <a:pt x="348" y="521"/>
                    <a:pt x="236" y="458"/>
                  </a:cubicBezTo>
                  <a:cubicBezTo>
                    <a:pt x="174" y="458"/>
                    <a:pt x="146" y="431"/>
                    <a:pt x="118" y="403"/>
                  </a:cubicBezTo>
                  <a:cubicBezTo>
                    <a:pt x="118" y="403"/>
                    <a:pt x="118" y="375"/>
                    <a:pt x="146" y="347"/>
                  </a:cubicBezTo>
                  <a:cubicBezTo>
                    <a:pt x="202" y="312"/>
                    <a:pt x="292" y="285"/>
                    <a:pt x="410" y="257"/>
                  </a:cubicBezTo>
                  <a:cubicBezTo>
                    <a:pt x="757" y="174"/>
                    <a:pt x="1417" y="111"/>
                    <a:pt x="2146" y="111"/>
                  </a:cubicBezTo>
                  <a:close/>
                  <a:moveTo>
                    <a:pt x="2146" y="0"/>
                  </a:moveTo>
                  <a:cubicBezTo>
                    <a:pt x="1563" y="0"/>
                    <a:pt x="1042" y="28"/>
                    <a:pt x="667" y="83"/>
                  </a:cubicBezTo>
                  <a:cubicBezTo>
                    <a:pt x="466" y="139"/>
                    <a:pt x="320" y="174"/>
                    <a:pt x="202" y="201"/>
                  </a:cubicBezTo>
                  <a:cubicBezTo>
                    <a:pt x="146" y="229"/>
                    <a:pt x="91" y="257"/>
                    <a:pt x="63" y="285"/>
                  </a:cubicBezTo>
                  <a:cubicBezTo>
                    <a:pt x="28" y="285"/>
                    <a:pt x="28" y="312"/>
                    <a:pt x="0" y="312"/>
                  </a:cubicBezTo>
                  <a:lnTo>
                    <a:pt x="0" y="403"/>
                  </a:lnTo>
                  <a:lnTo>
                    <a:pt x="0" y="458"/>
                  </a:lnTo>
                  <a:cubicBezTo>
                    <a:pt x="28" y="486"/>
                    <a:pt x="63" y="521"/>
                    <a:pt x="118" y="549"/>
                  </a:cubicBezTo>
                  <a:cubicBezTo>
                    <a:pt x="174" y="576"/>
                    <a:pt x="292" y="604"/>
                    <a:pt x="410" y="632"/>
                  </a:cubicBezTo>
                  <a:cubicBezTo>
                    <a:pt x="813" y="722"/>
                    <a:pt x="1417" y="778"/>
                    <a:pt x="2146" y="778"/>
                  </a:cubicBezTo>
                  <a:cubicBezTo>
                    <a:pt x="2722" y="778"/>
                    <a:pt x="3243" y="750"/>
                    <a:pt x="3618" y="694"/>
                  </a:cubicBezTo>
                  <a:cubicBezTo>
                    <a:pt x="3820" y="660"/>
                    <a:pt x="3965" y="604"/>
                    <a:pt x="4083" y="576"/>
                  </a:cubicBezTo>
                  <a:cubicBezTo>
                    <a:pt x="4139" y="549"/>
                    <a:pt x="4195" y="521"/>
                    <a:pt x="4229" y="521"/>
                  </a:cubicBezTo>
                  <a:lnTo>
                    <a:pt x="4285" y="458"/>
                  </a:lnTo>
                  <a:lnTo>
                    <a:pt x="4285" y="403"/>
                  </a:lnTo>
                  <a:lnTo>
                    <a:pt x="4285" y="312"/>
                  </a:lnTo>
                  <a:cubicBezTo>
                    <a:pt x="4257" y="285"/>
                    <a:pt x="4229" y="257"/>
                    <a:pt x="4167" y="257"/>
                  </a:cubicBezTo>
                  <a:cubicBezTo>
                    <a:pt x="4111" y="201"/>
                    <a:pt x="3993" y="174"/>
                    <a:pt x="3882" y="139"/>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6"/>
            <p:cNvSpPr/>
            <p:nvPr/>
          </p:nvSpPr>
          <p:spPr>
            <a:xfrm>
              <a:off x="2566051" y="3657885"/>
              <a:ext cx="462268" cy="69272"/>
            </a:xfrm>
            <a:custGeom>
              <a:rect b="b" l="l" r="r" t="t"/>
              <a:pathLst>
                <a:path extrusionOk="0" h="459" w="3063">
                  <a:moveTo>
                    <a:pt x="1535" y="1"/>
                  </a:moveTo>
                  <a:cubicBezTo>
                    <a:pt x="695" y="1"/>
                    <a:pt x="0" y="84"/>
                    <a:pt x="0" y="230"/>
                  </a:cubicBezTo>
                  <a:cubicBezTo>
                    <a:pt x="0" y="348"/>
                    <a:pt x="695" y="459"/>
                    <a:pt x="1535" y="459"/>
                  </a:cubicBezTo>
                  <a:cubicBezTo>
                    <a:pt x="2368" y="459"/>
                    <a:pt x="3063" y="348"/>
                    <a:pt x="3063" y="230"/>
                  </a:cubicBezTo>
                  <a:cubicBezTo>
                    <a:pt x="3063" y="84"/>
                    <a:pt x="2368"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6"/>
            <p:cNvSpPr/>
            <p:nvPr/>
          </p:nvSpPr>
          <p:spPr>
            <a:xfrm>
              <a:off x="2483195" y="3569899"/>
              <a:ext cx="629035" cy="126924"/>
            </a:xfrm>
            <a:custGeom>
              <a:rect b="b" l="l" r="r" t="t"/>
              <a:pathLst>
                <a:path extrusionOk="0" h="841" w="4168">
                  <a:moveTo>
                    <a:pt x="1" y="0"/>
                  </a:moveTo>
                  <a:lnTo>
                    <a:pt x="1" y="493"/>
                  </a:lnTo>
                  <a:cubicBezTo>
                    <a:pt x="1" y="695"/>
                    <a:pt x="924" y="841"/>
                    <a:pt x="2084" y="841"/>
                  </a:cubicBezTo>
                  <a:cubicBezTo>
                    <a:pt x="3237" y="841"/>
                    <a:pt x="4167" y="695"/>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6"/>
            <p:cNvSpPr/>
            <p:nvPr/>
          </p:nvSpPr>
          <p:spPr>
            <a:xfrm>
              <a:off x="2483195" y="3569899"/>
              <a:ext cx="629035" cy="66103"/>
            </a:xfrm>
            <a:custGeom>
              <a:rect b="b" l="l" r="r" t="t"/>
              <a:pathLst>
                <a:path extrusionOk="0" h="438" w="4168">
                  <a:moveTo>
                    <a:pt x="1" y="0"/>
                  </a:moveTo>
                  <a:lnTo>
                    <a:pt x="1" y="118"/>
                  </a:lnTo>
                  <a:cubicBezTo>
                    <a:pt x="174" y="292"/>
                    <a:pt x="1042" y="438"/>
                    <a:pt x="2084" y="438"/>
                  </a:cubicBezTo>
                  <a:cubicBezTo>
                    <a:pt x="3126" y="438"/>
                    <a:pt x="3994"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6"/>
            <p:cNvSpPr/>
            <p:nvPr/>
          </p:nvSpPr>
          <p:spPr>
            <a:xfrm>
              <a:off x="2483195" y="3521604"/>
              <a:ext cx="629035" cy="100815"/>
            </a:xfrm>
            <a:custGeom>
              <a:rect b="b" l="l" r="r" t="t"/>
              <a:pathLst>
                <a:path extrusionOk="0" h="668" w="4168">
                  <a:moveTo>
                    <a:pt x="2084" y="1"/>
                  </a:moveTo>
                  <a:cubicBezTo>
                    <a:pt x="924" y="1"/>
                    <a:pt x="1" y="147"/>
                    <a:pt x="1" y="320"/>
                  </a:cubicBezTo>
                  <a:cubicBezTo>
                    <a:pt x="1" y="522"/>
                    <a:pt x="924" y="668"/>
                    <a:pt x="2084" y="668"/>
                  </a:cubicBezTo>
                  <a:cubicBezTo>
                    <a:pt x="3237" y="668"/>
                    <a:pt x="4167" y="522"/>
                    <a:pt x="4167" y="320"/>
                  </a:cubicBezTo>
                  <a:cubicBezTo>
                    <a:pt x="4167" y="147"/>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a:off x="2473838" y="3513303"/>
              <a:ext cx="646692" cy="118472"/>
            </a:xfrm>
            <a:custGeom>
              <a:rect b="b" l="l" r="r" t="t"/>
              <a:pathLst>
                <a:path extrusionOk="0" h="785" w="4285">
                  <a:moveTo>
                    <a:pt x="2146" y="118"/>
                  </a:moveTo>
                  <a:cubicBezTo>
                    <a:pt x="2722" y="118"/>
                    <a:pt x="3243" y="146"/>
                    <a:pt x="3618" y="202"/>
                  </a:cubicBezTo>
                  <a:cubicBezTo>
                    <a:pt x="3792" y="229"/>
                    <a:pt x="3938" y="264"/>
                    <a:pt x="4056" y="320"/>
                  </a:cubicBezTo>
                  <a:cubicBezTo>
                    <a:pt x="4111" y="320"/>
                    <a:pt x="4139" y="348"/>
                    <a:pt x="4167" y="375"/>
                  </a:cubicBezTo>
                  <a:cubicBezTo>
                    <a:pt x="4167" y="375"/>
                    <a:pt x="4167" y="403"/>
                    <a:pt x="4139" y="438"/>
                  </a:cubicBezTo>
                  <a:cubicBezTo>
                    <a:pt x="4083" y="466"/>
                    <a:pt x="3993" y="493"/>
                    <a:pt x="3882" y="521"/>
                  </a:cubicBezTo>
                  <a:cubicBezTo>
                    <a:pt x="3500" y="611"/>
                    <a:pt x="2868" y="667"/>
                    <a:pt x="2146" y="667"/>
                  </a:cubicBezTo>
                  <a:cubicBezTo>
                    <a:pt x="1563" y="667"/>
                    <a:pt x="1042" y="639"/>
                    <a:pt x="667" y="577"/>
                  </a:cubicBezTo>
                  <a:cubicBezTo>
                    <a:pt x="493" y="549"/>
                    <a:pt x="348" y="493"/>
                    <a:pt x="236" y="466"/>
                  </a:cubicBezTo>
                  <a:cubicBezTo>
                    <a:pt x="174" y="438"/>
                    <a:pt x="146" y="438"/>
                    <a:pt x="118" y="403"/>
                  </a:cubicBezTo>
                  <a:lnTo>
                    <a:pt x="118" y="375"/>
                  </a:lnTo>
                  <a:lnTo>
                    <a:pt x="146" y="348"/>
                  </a:lnTo>
                  <a:cubicBezTo>
                    <a:pt x="202" y="320"/>
                    <a:pt x="292" y="292"/>
                    <a:pt x="410" y="264"/>
                  </a:cubicBezTo>
                  <a:cubicBezTo>
                    <a:pt x="757" y="174"/>
                    <a:pt x="1417" y="118"/>
                    <a:pt x="2146" y="118"/>
                  </a:cubicBezTo>
                  <a:close/>
                  <a:moveTo>
                    <a:pt x="2146" y="0"/>
                  </a:moveTo>
                  <a:cubicBezTo>
                    <a:pt x="1563" y="0"/>
                    <a:pt x="1042" y="28"/>
                    <a:pt x="667" y="91"/>
                  </a:cubicBezTo>
                  <a:cubicBezTo>
                    <a:pt x="466" y="118"/>
                    <a:pt x="320" y="174"/>
                    <a:pt x="202" y="202"/>
                  </a:cubicBezTo>
                  <a:cubicBezTo>
                    <a:pt x="146" y="229"/>
                    <a:pt x="91" y="264"/>
                    <a:pt x="63" y="264"/>
                  </a:cubicBezTo>
                  <a:cubicBezTo>
                    <a:pt x="28" y="292"/>
                    <a:pt x="28" y="292"/>
                    <a:pt x="0" y="320"/>
                  </a:cubicBezTo>
                  <a:lnTo>
                    <a:pt x="0" y="375"/>
                  </a:lnTo>
                  <a:lnTo>
                    <a:pt x="0" y="466"/>
                  </a:lnTo>
                  <a:cubicBezTo>
                    <a:pt x="28" y="493"/>
                    <a:pt x="63" y="521"/>
                    <a:pt x="118" y="521"/>
                  </a:cubicBezTo>
                  <a:cubicBezTo>
                    <a:pt x="174" y="577"/>
                    <a:pt x="292" y="611"/>
                    <a:pt x="410" y="639"/>
                  </a:cubicBezTo>
                  <a:cubicBezTo>
                    <a:pt x="813" y="723"/>
                    <a:pt x="1417" y="785"/>
                    <a:pt x="2146" y="785"/>
                  </a:cubicBezTo>
                  <a:cubicBezTo>
                    <a:pt x="2722" y="785"/>
                    <a:pt x="3243" y="750"/>
                    <a:pt x="3618" y="695"/>
                  </a:cubicBezTo>
                  <a:cubicBezTo>
                    <a:pt x="3820" y="639"/>
                    <a:pt x="3965" y="611"/>
                    <a:pt x="4083" y="577"/>
                  </a:cubicBezTo>
                  <a:cubicBezTo>
                    <a:pt x="4139" y="549"/>
                    <a:pt x="4195" y="521"/>
                    <a:pt x="4229" y="493"/>
                  </a:cubicBezTo>
                  <a:cubicBezTo>
                    <a:pt x="4257" y="493"/>
                    <a:pt x="4257" y="466"/>
                    <a:pt x="4285" y="466"/>
                  </a:cubicBezTo>
                  <a:lnTo>
                    <a:pt x="4285" y="375"/>
                  </a:lnTo>
                  <a:lnTo>
                    <a:pt x="4285" y="320"/>
                  </a:lnTo>
                  <a:cubicBezTo>
                    <a:pt x="4257" y="292"/>
                    <a:pt x="4229" y="264"/>
                    <a:pt x="4167" y="229"/>
                  </a:cubicBezTo>
                  <a:cubicBezTo>
                    <a:pt x="4111" y="202"/>
                    <a:pt x="3993" y="174"/>
                    <a:pt x="3882" y="146"/>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a:off x="2566051" y="3535338"/>
              <a:ext cx="462268" cy="70329"/>
            </a:xfrm>
            <a:custGeom>
              <a:rect b="b" l="l" r="r" t="t"/>
              <a:pathLst>
                <a:path extrusionOk="0" h="466" w="3063">
                  <a:moveTo>
                    <a:pt x="1535" y="0"/>
                  </a:moveTo>
                  <a:cubicBezTo>
                    <a:pt x="695" y="0"/>
                    <a:pt x="0" y="118"/>
                    <a:pt x="0" y="229"/>
                  </a:cubicBezTo>
                  <a:cubicBezTo>
                    <a:pt x="0" y="375"/>
                    <a:pt x="695" y="465"/>
                    <a:pt x="1535" y="465"/>
                  </a:cubicBezTo>
                  <a:cubicBezTo>
                    <a:pt x="2368" y="465"/>
                    <a:pt x="3063" y="375"/>
                    <a:pt x="3063" y="229"/>
                  </a:cubicBezTo>
                  <a:cubicBezTo>
                    <a:pt x="3063" y="118"/>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a:off x="2483195" y="3452482"/>
              <a:ext cx="629035" cy="126924"/>
            </a:xfrm>
            <a:custGeom>
              <a:rect b="b" l="l" r="r" t="t"/>
              <a:pathLst>
                <a:path extrusionOk="0" h="841" w="4168">
                  <a:moveTo>
                    <a:pt x="1" y="1"/>
                  </a:moveTo>
                  <a:lnTo>
                    <a:pt x="1" y="494"/>
                  </a:lnTo>
                  <a:cubicBezTo>
                    <a:pt x="1" y="667"/>
                    <a:pt x="924" y="841"/>
                    <a:pt x="2084" y="841"/>
                  </a:cubicBezTo>
                  <a:cubicBezTo>
                    <a:pt x="3237" y="841"/>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a:off x="2483195" y="3452482"/>
              <a:ext cx="629035" cy="60972"/>
            </a:xfrm>
            <a:custGeom>
              <a:rect b="b" l="l" r="r" t="t"/>
              <a:pathLst>
                <a:path extrusionOk="0" h="404" w="4168">
                  <a:moveTo>
                    <a:pt x="1" y="1"/>
                  </a:moveTo>
                  <a:lnTo>
                    <a:pt x="1" y="112"/>
                  </a:lnTo>
                  <a:cubicBezTo>
                    <a:pt x="174" y="285"/>
                    <a:pt x="1042" y="403"/>
                    <a:pt x="2084" y="403"/>
                  </a:cubicBezTo>
                  <a:cubicBezTo>
                    <a:pt x="3126" y="403"/>
                    <a:pt x="3994"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a:off x="2483195" y="3404338"/>
              <a:ext cx="629035" cy="100664"/>
            </a:xfrm>
            <a:custGeom>
              <a:rect b="b" l="l" r="r" t="t"/>
              <a:pathLst>
                <a:path extrusionOk="0" h="667" w="4168">
                  <a:moveTo>
                    <a:pt x="2084" y="0"/>
                  </a:moveTo>
                  <a:cubicBezTo>
                    <a:pt x="924" y="0"/>
                    <a:pt x="1" y="146"/>
                    <a:pt x="1" y="320"/>
                  </a:cubicBezTo>
                  <a:cubicBezTo>
                    <a:pt x="1" y="521"/>
                    <a:pt x="924" y="667"/>
                    <a:pt x="2084" y="667"/>
                  </a:cubicBezTo>
                  <a:cubicBezTo>
                    <a:pt x="3237" y="667"/>
                    <a:pt x="4167" y="521"/>
                    <a:pt x="4167" y="320"/>
                  </a:cubicBezTo>
                  <a:cubicBezTo>
                    <a:pt x="4167"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a:off x="2473838" y="3395887"/>
              <a:ext cx="646692" cy="117567"/>
            </a:xfrm>
            <a:custGeom>
              <a:rect b="b" l="l" r="r" t="t"/>
              <a:pathLst>
                <a:path extrusionOk="0" h="779" w="4285">
                  <a:moveTo>
                    <a:pt x="2146" y="112"/>
                  </a:moveTo>
                  <a:cubicBezTo>
                    <a:pt x="2722" y="112"/>
                    <a:pt x="3243" y="139"/>
                    <a:pt x="3618" y="202"/>
                  </a:cubicBezTo>
                  <a:cubicBezTo>
                    <a:pt x="3792" y="230"/>
                    <a:pt x="3938" y="258"/>
                    <a:pt x="4056" y="313"/>
                  </a:cubicBezTo>
                  <a:cubicBezTo>
                    <a:pt x="4111" y="313"/>
                    <a:pt x="4139" y="348"/>
                    <a:pt x="4167" y="348"/>
                  </a:cubicBezTo>
                  <a:lnTo>
                    <a:pt x="4167" y="376"/>
                  </a:lnTo>
                  <a:cubicBezTo>
                    <a:pt x="4167" y="376"/>
                    <a:pt x="4167" y="403"/>
                    <a:pt x="4139" y="403"/>
                  </a:cubicBezTo>
                  <a:cubicBezTo>
                    <a:pt x="4083" y="431"/>
                    <a:pt x="3993" y="487"/>
                    <a:pt x="3882" y="521"/>
                  </a:cubicBezTo>
                  <a:cubicBezTo>
                    <a:pt x="3500" y="605"/>
                    <a:pt x="2868" y="660"/>
                    <a:pt x="2146" y="660"/>
                  </a:cubicBezTo>
                  <a:cubicBezTo>
                    <a:pt x="1563" y="660"/>
                    <a:pt x="1042" y="605"/>
                    <a:pt x="667" y="549"/>
                  </a:cubicBezTo>
                  <a:cubicBezTo>
                    <a:pt x="493" y="521"/>
                    <a:pt x="348" y="487"/>
                    <a:pt x="236" y="459"/>
                  </a:cubicBezTo>
                  <a:cubicBezTo>
                    <a:pt x="174" y="431"/>
                    <a:pt x="146" y="403"/>
                    <a:pt x="118" y="403"/>
                  </a:cubicBezTo>
                  <a:lnTo>
                    <a:pt x="118" y="376"/>
                  </a:lnTo>
                  <a:lnTo>
                    <a:pt x="146" y="348"/>
                  </a:lnTo>
                  <a:cubicBezTo>
                    <a:pt x="202" y="313"/>
                    <a:pt x="292" y="285"/>
                    <a:pt x="410" y="258"/>
                  </a:cubicBezTo>
                  <a:cubicBezTo>
                    <a:pt x="757" y="174"/>
                    <a:pt x="1417" y="112"/>
                    <a:pt x="2146" y="112"/>
                  </a:cubicBezTo>
                  <a:close/>
                  <a:moveTo>
                    <a:pt x="2146" y="1"/>
                  </a:moveTo>
                  <a:cubicBezTo>
                    <a:pt x="1563" y="1"/>
                    <a:pt x="1042" y="28"/>
                    <a:pt x="667" y="84"/>
                  </a:cubicBezTo>
                  <a:cubicBezTo>
                    <a:pt x="466" y="112"/>
                    <a:pt x="320" y="139"/>
                    <a:pt x="202" y="202"/>
                  </a:cubicBezTo>
                  <a:cubicBezTo>
                    <a:pt x="146" y="230"/>
                    <a:pt x="91" y="230"/>
                    <a:pt x="63" y="258"/>
                  </a:cubicBezTo>
                  <a:cubicBezTo>
                    <a:pt x="28" y="285"/>
                    <a:pt x="28" y="285"/>
                    <a:pt x="0" y="313"/>
                  </a:cubicBezTo>
                  <a:lnTo>
                    <a:pt x="0" y="376"/>
                  </a:lnTo>
                  <a:lnTo>
                    <a:pt x="0" y="431"/>
                  </a:lnTo>
                  <a:cubicBezTo>
                    <a:pt x="28" y="487"/>
                    <a:pt x="63" y="487"/>
                    <a:pt x="118" y="521"/>
                  </a:cubicBezTo>
                  <a:cubicBezTo>
                    <a:pt x="174" y="577"/>
                    <a:pt x="292" y="605"/>
                    <a:pt x="410" y="632"/>
                  </a:cubicBezTo>
                  <a:cubicBezTo>
                    <a:pt x="813" y="723"/>
                    <a:pt x="1417" y="778"/>
                    <a:pt x="2146" y="778"/>
                  </a:cubicBezTo>
                  <a:cubicBezTo>
                    <a:pt x="2722" y="778"/>
                    <a:pt x="3243" y="723"/>
                    <a:pt x="3618" y="660"/>
                  </a:cubicBezTo>
                  <a:cubicBezTo>
                    <a:pt x="3820" y="632"/>
                    <a:pt x="3965" y="605"/>
                    <a:pt x="4083" y="577"/>
                  </a:cubicBezTo>
                  <a:cubicBezTo>
                    <a:pt x="4139" y="549"/>
                    <a:pt x="4195" y="521"/>
                    <a:pt x="4229" y="487"/>
                  </a:cubicBezTo>
                  <a:cubicBezTo>
                    <a:pt x="4257" y="487"/>
                    <a:pt x="4257" y="459"/>
                    <a:pt x="4285" y="431"/>
                  </a:cubicBezTo>
                  <a:lnTo>
                    <a:pt x="4285" y="376"/>
                  </a:lnTo>
                  <a:lnTo>
                    <a:pt x="4285" y="313"/>
                  </a:lnTo>
                  <a:cubicBezTo>
                    <a:pt x="4257" y="285"/>
                    <a:pt x="4229" y="258"/>
                    <a:pt x="4167" y="230"/>
                  </a:cubicBezTo>
                  <a:cubicBezTo>
                    <a:pt x="4111" y="202"/>
                    <a:pt x="3993" y="174"/>
                    <a:pt x="3882" y="139"/>
                  </a:cubicBezTo>
                  <a:cubicBezTo>
                    <a:pt x="3472"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a:off x="2566051" y="3416865"/>
              <a:ext cx="462268" cy="70329"/>
            </a:xfrm>
            <a:custGeom>
              <a:rect b="b" l="l" r="r" t="t"/>
              <a:pathLst>
                <a:path extrusionOk="0" h="466" w="3063">
                  <a:moveTo>
                    <a:pt x="1535" y="0"/>
                  </a:moveTo>
                  <a:cubicBezTo>
                    <a:pt x="695" y="0"/>
                    <a:pt x="0" y="119"/>
                    <a:pt x="0" y="237"/>
                  </a:cubicBezTo>
                  <a:cubicBezTo>
                    <a:pt x="0" y="382"/>
                    <a:pt x="695" y="466"/>
                    <a:pt x="1535" y="466"/>
                  </a:cubicBezTo>
                  <a:cubicBezTo>
                    <a:pt x="2368" y="466"/>
                    <a:pt x="3063" y="382"/>
                    <a:pt x="3063" y="237"/>
                  </a:cubicBezTo>
                  <a:cubicBezTo>
                    <a:pt x="3063" y="119"/>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a:off x="2483195" y="3334009"/>
              <a:ext cx="629035" cy="122849"/>
            </a:xfrm>
            <a:custGeom>
              <a:rect b="b" l="l" r="r" t="t"/>
              <a:pathLst>
                <a:path extrusionOk="0" h="814" w="4168">
                  <a:moveTo>
                    <a:pt x="1" y="1"/>
                  </a:moveTo>
                  <a:lnTo>
                    <a:pt x="1" y="494"/>
                  </a:lnTo>
                  <a:cubicBezTo>
                    <a:pt x="1" y="668"/>
                    <a:pt x="924" y="813"/>
                    <a:pt x="2084" y="813"/>
                  </a:cubicBezTo>
                  <a:cubicBezTo>
                    <a:pt x="3237" y="813"/>
                    <a:pt x="4167" y="668"/>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a:off x="2483195" y="3334009"/>
              <a:ext cx="629035" cy="62028"/>
            </a:xfrm>
            <a:custGeom>
              <a:rect b="b" l="l" r="r" t="t"/>
              <a:pathLst>
                <a:path extrusionOk="0" h="411" w="4168">
                  <a:moveTo>
                    <a:pt x="1" y="1"/>
                  </a:moveTo>
                  <a:lnTo>
                    <a:pt x="1" y="91"/>
                  </a:lnTo>
                  <a:cubicBezTo>
                    <a:pt x="174" y="293"/>
                    <a:pt x="1042" y="411"/>
                    <a:pt x="2084" y="411"/>
                  </a:cubicBezTo>
                  <a:cubicBezTo>
                    <a:pt x="3126" y="411"/>
                    <a:pt x="3994" y="293"/>
                    <a:pt x="4167" y="91"/>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a:off x="2483195" y="3281640"/>
              <a:ext cx="629035" cy="105040"/>
            </a:xfrm>
            <a:custGeom>
              <a:rect b="b" l="l" r="r" t="t"/>
              <a:pathLst>
                <a:path extrusionOk="0" h="696" w="4168">
                  <a:moveTo>
                    <a:pt x="2084" y="1"/>
                  </a:moveTo>
                  <a:cubicBezTo>
                    <a:pt x="924" y="1"/>
                    <a:pt x="1" y="174"/>
                    <a:pt x="1" y="348"/>
                  </a:cubicBezTo>
                  <a:cubicBezTo>
                    <a:pt x="1" y="521"/>
                    <a:pt x="924" y="695"/>
                    <a:pt x="2084" y="695"/>
                  </a:cubicBezTo>
                  <a:cubicBezTo>
                    <a:pt x="3237" y="695"/>
                    <a:pt x="4167" y="521"/>
                    <a:pt x="4167" y="348"/>
                  </a:cubicBezTo>
                  <a:cubicBezTo>
                    <a:pt x="4167" y="174"/>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6"/>
            <p:cNvSpPr/>
            <p:nvPr/>
          </p:nvSpPr>
          <p:spPr>
            <a:xfrm>
              <a:off x="2473838" y="3273339"/>
              <a:ext cx="646692" cy="122698"/>
            </a:xfrm>
            <a:custGeom>
              <a:rect b="b" l="l" r="r" t="t"/>
              <a:pathLst>
                <a:path extrusionOk="0" h="813" w="4285">
                  <a:moveTo>
                    <a:pt x="2146" y="118"/>
                  </a:moveTo>
                  <a:cubicBezTo>
                    <a:pt x="2722" y="118"/>
                    <a:pt x="3243" y="174"/>
                    <a:pt x="3618" y="229"/>
                  </a:cubicBezTo>
                  <a:cubicBezTo>
                    <a:pt x="3792" y="257"/>
                    <a:pt x="3938" y="292"/>
                    <a:pt x="4056" y="320"/>
                  </a:cubicBezTo>
                  <a:cubicBezTo>
                    <a:pt x="4111" y="347"/>
                    <a:pt x="4139" y="375"/>
                    <a:pt x="4167" y="375"/>
                  </a:cubicBezTo>
                  <a:lnTo>
                    <a:pt x="4167" y="403"/>
                  </a:lnTo>
                  <a:lnTo>
                    <a:pt x="4139" y="431"/>
                  </a:lnTo>
                  <a:cubicBezTo>
                    <a:pt x="4083" y="465"/>
                    <a:pt x="3993" y="493"/>
                    <a:pt x="3882" y="521"/>
                  </a:cubicBezTo>
                  <a:cubicBezTo>
                    <a:pt x="3500" y="604"/>
                    <a:pt x="2868" y="695"/>
                    <a:pt x="2146" y="695"/>
                  </a:cubicBezTo>
                  <a:cubicBezTo>
                    <a:pt x="1563" y="695"/>
                    <a:pt x="1042" y="639"/>
                    <a:pt x="667" y="576"/>
                  </a:cubicBezTo>
                  <a:cubicBezTo>
                    <a:pt x="493" y="549"/>
                    <a:pt x="348" y="521"/>
                    <a:pt x="236" y="493"/>
                  </a:cubicBezTo>
                  <a:cubicBezTo>
                    <a:pt x="174" y="465"/>
                    <a:pt x="146" y="431"/>
                    <a:pt x="118" y="431"/>
                  </a:cubicBezTo>
                  <a:lnTo>
                    <a:pt x="118" y="403"/>
                  </a:lnTo>
                  <a:cubicBezTo>
                    <a:pt x="118" y="403"/>
                    <a:pt x="118" y="375"/>
                    <a:pt x="146" y="375"/>
                  </a:cubicBezTo>
                  <a:cubicBezTo>
                    <a:pt x="202" y="347"/>
                    <a:pt x="292" y="320"/>
                    <a:pt x="410" y="292"/>
                  </a:cubicBezTo>
                  <a:cubicBezTo>
                    <a:pt x="757" y="174"/>
                    <a:pt x="1417" y="118"/>
                    <a:pt x="2146" y="118"/>
                  </a:cubicBezTo>
                  <a:close/>
                  <a:moveTo>
                    <a:pt x="2146" y="0"/>
                  </a:moveTo>
                  <a:cubicBezTo>
                    <a:pt x="1563" y="0"/>
                    <a:pt x="1042" y="56"/>
                    <a:pt x="667" y="118"/>
                  </a:cubicBezTo>
                  <a:cubicBezTo>
                    <a:pt x="466" y="146"/>
                    <a:pt x="320" y="174"/>
                    <a:pt x="202" y="229"/>
                  </a:cubicBezTo>
                  <a:cubicBezTo>
                    <a:pt x="146" y="229"/>
                    <a:pt x="91" y="257"/>
                    <a:pt x="63" y="292"/>
                  </a:cubicBezTo>
                  <a:cubicBezTo>
                    <a:pt x="28" y="292"/>
                    <a:pt x="28" y="320"/>
                    <a:pt x="0" y="347"/>
                  </a:cubicBezTo>
                  <a:lnTo>
                    <a:pt x="0" y="403"/>
                  </a:lnTo>
                  <a:lnTo>
                    <a:pt x="0" y="465"/>
                  </a:lnTo>
                  <a:cubicBezTo>
                    <a:pt x="28" y="493"/>
                    <a:pt x="63" y="521"/>
                    <a:pt x="118" y="549"/>
                  </a:cubicBezTo>
                  <a:cubicBezTo>
                    <a:pt x="174" y="576"/>
                    <a:pt x="292" y="604"/>
                    <a:pt x="410" y="667"/>
                  </a:cubicBezTo>
                  <a:cubicBezTo>
                    <a:pt x="813" y="750"/>
                    <a:pt x="1417" y="813"/>
                    <a:pt x="2146" y="813"/>
                  </a:cubicBezTo>
                  <a:cubicBezTo>
                    <a:pt x="2722" y="813"/>
                    <a:pt x="3243" y="750"/>
                    <a:pt x="3618" y="695"/>
                  </a:cubicBezTo>
                  <a:cubicBezTo>
                    <a:pt x="3820" y="667"/>
                    <a:pt x="3965" y="639"/>
                    <a:pt x="4083" y="576"/>
                  </a:cubicBezTo>
                  <a:cubicBezTo>
                    <a:pt x="4139" y="576"/>
                    <a:pt x="4195" y="549"/>
                    <a:pt x="4229" y="521"/>
                  </a:cubicBezTo>
                  <a:cubicBezTo>
                    <a:pt x="4257" y="493"/>
                    <a:pt x="4257" y="493"/>
                    <a:pt x="4285" y="465"/>
                  </a:cubicBezTo>
                  <a:lnTo>
                    <a:pt x="4285" y="403"/>
                  </a:lnTo>
                  <a:lnTo>
                    <a:pt x="4285" y="347"/>
                  </a:lnTo>
                  <a:cubicBezTo>
                    <a:pt x="4257" y="292"/>
                    <a:pt x="4229" y="292"/>
                    <a:pt x="4167" y="257"/>
                  </a:cubicBezTo>
                  <a:cubicBezTo>
                    <a:pt x="4111" y="229"/>
                    <a:pt x="3993" y="174"/>
                    <a:pt x="3882" y="146"/>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6"/>
            <p:cNvSpPr/>
            <p:nvPr/>
          </p:nvSpPr>
          <p:spPr>
            <a:xfrm>
              <a:off x="2566051" y="3299448"/>
              <a:ext cx="462268" cy="70329"/>
            </a:xfrm>
            <a:custGeom>
              <a:rect b="b" l="l" r="r" t="t"/>
              <a:pathLst>
                <a:path extrusionOk="0" h="466" w="3063">
                  <a:moveTo>
                    <a:pt x="1535" y="1"/>
                  </a:moveTo>
                  <a:cubicBezTo>
                    <a:pt x="695" y="1"/>
                    <a:pt x="0" y="119"/>
                    <a:pt x="0" y="230"/>
                  </a:cubicBezTo>
                  <a:cubicBezTo>
                    <a:pt x="0" y="348"/>
                    <a:pt x="695" y="466"/>
                    <a:pt x="1535" y="466"/>
                  </a:cubicBezTo>
                  <a:cubicBezTo>
                    <a:pt x="2368" y="466"/>
                    <a:pt x="3063" y="348"/>
                    <a:pt x="3063" y="230"/>
                  </a:cubicBezTo>
                  <a:cubicBezTo>
                    <a:pt x="3063" y="119"/>
                    <a:pt x="2368"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2483195" y="3216744"/>
              <a:ext cx="629035" cy="121642"/>
            </a:xfrm>
            <a:custGeom>
              <a:rect b="b" l="l" r="r" t="t"/>
              <a:pathLst>
                <a:path extrusionOk="0" h="806" w="4168">
                  <a:moveTo>
                    <a:pt x="1" y="0"/>
                  </a:moveTo>
                  <a:lnTo>
                    <a:pt x="1" y="493"/>
                  </a:lnTo>
                  <a:cubicBezTo>
                    <a:pt x="1" y="667"/>
                    <a:pt x="924" y="806"/>
                    <a:pt x="2084" y="806"/>
                  </a:cubicBezTo>
                  <a:cubicBezTo>
                    <a:pt x="3237" y="806"/>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2483195" y="3216744"/>
              <a:ext cx="629035" cy="60821"/>
            </a:xfrm>
            <a:custGeom>
              <a:rect b="b" l="l" r="r" t="t"/>
              <a:pathLst>
                <a:path extrusionOk="0" h="403" w="4168">
                  <a:moveTo>
                    <a:pt x="1" y="0"/>
                  </a:moveTo>
                  <a:lnTo>
                    <a:pt x="1" y="83"/>
                  </a:lnTo>
                  <a:cubicBezTo>
                    <a:pt x="174" y="257"/>
                    <a:pt x="1042" y="403"/>
                    <a:pt x="2084" y="403"/>
                  </a:cubicBezTo>
                  <a:cubicBezTo>
                    <a:pt x="3126" y="403"/>
                    <a:pt x="3994" y="257"/>
                    <a:pt x="4167" y="83"/>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2483195" y="3164223"/>
              <a:ext cx="629035" cy="100815"/>
            </a:xfrm>
            <a:custGeom>
              <a:rect b="b" l="l" r="r" t="t"/>
              <a:pathLst>
                <a:path extrusionOk="0" h="668" w="4168">
                  <a:moveTo>
                    <a:pt x="2084" y="1"/>
                  </a:moveTo>
                  <a:cubicBezTo>
                    <a:pt x="924" y="1"/>
                    <a:pt x="1" y="147"/>
                    <a:pt x="1" y="348"/>
                  </a:cubicBezTo>
                  <a:cubicBezTo>
                    <a:pt x="1" y="522"/>
                    <a:pt x="924" y="668"/>
                    <a:pt x="2084" y="668"/>
                  </a:cubicBezTo>
                  <a:cubicBezTo>
                    <a:pt x="3237" y="668"/>
                    <a:pt x="4167" y="522"/>
                    <a:pt x="4167" y="348"/>
                  </a:cubicBezTo>
                  <a:cubicBezTo>
                    <a:pt x="4167" y="147"/>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2473838" y="3154866"/>
              <a:ext cx="646692" cy="118623"/>
            </a:xfrm>
            <a:custGeom>
              <a:rect b="b" l="l" r="r" t="t"/>
              <a:pathLst>
                <a:path extrusionOk="0" h="786" w="4285">
                  <a:moveTo>
                    <a:pt x="2146" y="118"/>
                  </a:moveTo>
                  <a:cubicBezTo>
                    <a:pt x="2722" y="118"/>
                    <a:pt x="3243" y="146"/>
                    <a:pt x="3618" y="209"/>
                  </a:cubicBezTo>
                  <a:cubicBezTo>
                    <a:pt x="3792" y="264"/>
                    <a:pt x="3938" y="292"/>
                    <a:pt x="4056" y="320"/>
                  </a:cubicBezTo>
                  <a:cubicBezTo>
                    <a:pt x="4111" y="348"/>
                    <a:pt x="4139" y="348"/>
                    <a:pt x="4167" y="382"/>
                  </a:cubicBezTo>
                  <a:lnTo>
                    <a:pt x="4167" y="410"/>
                  </a:lnTo>
                  <a:lnTo>
                    <a:pt x="4139" y="438"/>
                  </a:lnTo>
                  <a:cubicBezTo>
                    <a:pt x="4083" y="466"/>
                    <a:pt x="3993" y="493"/>
                    <a:pt x="3882" y="521"/>
                  </a:cubicBezTo>
                  <a:cubicBezTo>
                    <a:pt x="3500" y="612"/>
                    <a:pt x="2868" y="667"/>
                    <a:pt x="2146" y="667"/>
                  </a:cubicBezTo>
                  <a:cubicBezTo>
                    <a:pt x="1563" y="667"/>
                    <a:pt x="1042" y="639"/>
                    <a:pt x="667" y="584"/>
                  </a:cubicBezTo>
                  <a:cubicBezTo>
                    <a:pt x="493" y="556"/>
                    <a:pt x="348" y="521"/>
                    <a:pt x="236" y="466"/>
                  </a:cubicBezTo>
                  <a:cubicBezTo>
                    <a:pt x="174" y="466"/>
                    <a:pt x="146" y="438"/>
                    <a:pt x="118" y="410"/>
                  </a:cubicBezTo>
                  <a:cubicBezTo>
                    <a:pt x="118" y="410"/>
                    <a:pt x="118" y="382"/>
                    <a:pt x="146" y="382"/>
                  </a:cubicBezTo>
                  <a:cubicBezTo>
                    <a:pt x="202" y="348"/>
                    <a:pt x="292" y="292"/>
                    <a:pt x="410" y="264"/>
                  </a:cubicBezTo>
                  <a:cubicBezTo>
                    <a:pt x="757" y="174"/>
                    <a:pt x="1417" y="118"/>
                    <a:pt x="2146" y="118"/>
                  </a:cubicBezTo>
                  <a:close/>
                  <a:moveTo>
                    <a:pt x="2146" y="0"/>
                  </a:moveTo>
                  <a:cubicBezTo>
                    <a:pt x="1563" y="0"/>
                    <a:pt x="1042" y="35"/>
                    <a:pt x="667" y="118"/>
                  </a:cubicBezTo>
                  <a:cubicBezTo>
                    <a:pt x="466" y="146"/>
                    <a:pt x="320" y="174"/>
                    <a:pt x="202" y="209"/>
                  </a:cubicBezTo>
                  <a:cubicBezTo>
                    <a:pt x="146" y="237"/>
                    <a:pt x="91" y="264"/>
                    <a:pt x="63" y="292"/>
                  </a:cubicBezTo>
                  <a:cubicBezTo>
                    <a:pt x="28" y="292"/>
                    <a:pt x="28" y="320"/>
                    <a:pt x="0" y="320"/>
                  </a:cubicBezTo>
                  <a:lnTo>
                    <a:pt x="0" y="410"/>
                  </a:lnTo>
                  <a:lnTo>
                    <a:pt x="0" y="466"/>
                  </a:lnTo>
                  <a:cubicBezTo>
                    <a:pt x="28" y="493"/>
                    <a:pt x="63" y="521"/>
                    <a:pt x="118" y="556"/>
                  </a:cubicBezTo>
                  <a:cubicBezTo>
                    <a:pt x="174" y="584"/>
                    <a:pt x="292" y="612"/>
                    <a:pt x="410" y="639"/>
                  </a:cubicBezTo>
                  <a:cubicBezTo>
                    <a:pt x="813" y="730"/>
                    <a:pt x="1417" y="785"/>
                    <a:pt x="2146" y="785"/>
                  </a:cubicBezTo>
                  <a:cubicBezTo>
                    <a:pt x="2722" y="785"/>
                    <a:pt x="3243" y="757"/>
                    <a:pt x="3618" y="695"/>
                  </a:cubicBezTo>
                  <a:cubicBezTo>
                    <a:pt x="3820" y="667"/>
                    <a:pt x="3965" y="639"/>
                    <a:pt x="4083" y="584"/>
                  </a:cubicBezTo>
                  <a:cubicBezTo>
                    <a:pt x="4139" y="556"/>
                    <a:pt x="4195" y="556"/>
                    <a:pt x="4229" y="521"/>
                  </a:cubicBezTo>
                  <a:cubicBezTo>
                    <a:pt x="4257" y="493"/>
                    <a:pt x="4257" y="493"/>
                    <a:pt x="4285" y="466"/>
                  </a:cubicBezTo>
                  <a:lnTo>
                    <a:pt x="4285" y="410"/>
                  </a:lnTo>
                  <a:lnTo>
                    <a:pt x="4285" y="320"/>
                  </a:lnTo>
                  <a:cubicBezTo>
                    <a:pt x="4257" y="292"/>
                    <a:pt x="4229" y="264"/>
                    <a:pt x="4167" y="264"/>
                  </a:cubicBezTo>
                  <a:cubicBezTo>
                    <a:pt x="4111" y="209"/>
                    <a:pt x="3993" y="174"/>
                    <a:pt x="3882" y="146"/>
                  </a:cubicBezTo>
                  <a:cubicBezTo>
                    <a:pt x="3472" y="63"/>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2566051" y="3181126"/>
              <a:ext cx="462268" cy="70329"/>
            </a:xfrm>
            <a:custGeom>
              <a:rect b="b" l="l" r="r" t="t"/>
              <a:pathLst>
                <a:path extrusionOk="0" h="466" w="3063">
                  <a:moveTo>
                    <a:pt x="1535" y="0"/>
                  </a:moveTo>
                  <a:cubicBezTo>
                    <a:pt x="695" y="0"/>
                    <a:pt x="0" y="90"/>
                    <a:pt x="0" y="236"/>
                  </a:cubicBezTo>
                  <a:cubicBezTo>
                    <a:pt x="0" y="347"/>
                    <a:pt x="695" y="465"/>
                    <a:pt x="1535" y="465"/>
                  </a:cubicBezTo>
                  <a:cubicBezTo>
                    <a:pt x="2368" y="465"/>
                    <a:pt x="3063" y="347"/>
                    <a:pt x="3063" y="236"/>
                  </a:cubicBezTo>
                  <a:cubicBezTo>
                    <a:pt x="3063" y="90"/>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2483195" y="3094045"/>
              <a:ext cx="629035" cy="126924"/>
            </a:xfrm>
            <a:custGeom>
              <a:rect b="b" l="l" r="r" t="t"/>
              <a:pathLst>
                <a:path extrusionOk="0" h="841" w="4168">
                  <a:moveTo>
                    <a:pt x="1" y="1"/>
                  </a:moveTo>
                  <a:lnTo>
                    <a:pt x="1" y="494"/>
                  </a:lnTo>
                  <a:cubicBezTo>
                    <a:pt x="1" y="695"/>
                    <a:pt x="924" y="841"/>
                    <a:pt x="2084" y="841"/>
                  </a:cubicBezTo>
                  <a:cubicBezTo>
                    <a:pt x="3237" y="841"/>
                    <a:pt x="4167" y="695"/>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2483195" y="3094045"/>
              <a:ext cx="629035" cy="66254"/>
            </a:xfrm>
            <a:custGeom>
              <a:rect b="b" l="l" r="r" t="t"/>
              <a:pathLst>
                <a:path extrusionOk="0" h="439" w="4168">
                  <a:moveTo>
                    <a:pt x="1" y="1"/>
                  </a:moveTo>
                  <a:lnTo>
                    <a:pt x="1" y="119"/>
                  </a:lnTo>
                  <a:cubicBezTo>
                    <a:pt x="174" y="292"/>
                    <a:pt x="1042" y="438"/>
                    <a:pt x="2084" y="438"/>
                  </a:cubicBezTo>
                  <a:cubicBezTo>
                    <a:pt x="3126" y="438"/>
                    <a:pt x="3994" y="292"/>
                    <a:pt x="4167" y="119"/>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2483195" y="3045901"/>
              <a:ext cx="629035" cy="100664"/>
            </a:xfrm>
            <a:custGeom>
              <a:rect b="b" l="l" r="r" t="t"/>
              <a:pathLst>
                <a:path extrusionOk="0" h="667" w="4168">
                  <a:moveTo>
                    <a:pt x="2084" y="0"/>
                  </a:moveTo>
                  <a:cubicBezTo>
                    <a:pt x="924" y="0"/>
                    <a:pt x="1" y="146"/>
                    <a:pt x="1" y="320"/>
                  </a:cubicBezTo>
                  <a:cubicBezTo>
                    <a:pt x="1" y="521"/>
                    <a:pt x="924" y="667"/>
                    <a:pt x="2084" y="667"/>
                  </a:cubicBezTo>
                  <a:cubicBezTo>
                    <a:pt x="3237" y="667"/>
                    <a:pt x="4167" y="521"/>
                    <a:pt x="4167" y="320"/>
                  </a:cubicBezTo>
                  <a:cubicBezTo>
                    <a:pt x="4167"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2473838" y="3037450"/>
              <a:ext cx="646692" cy="117567"/>
            </a:xfrm>
            <a:custGeom>
              <a:rect b="b" l="l" r="r" t="t"/>
              <a:pathLst>
                <a:path extrusionOk="0" h="779" w="4285">
                  <a:moveTo>
                    <a:pt x="2146" y="119"/>
                  </a:moveTo>
                  <a:cubicBezTo>
                    <a:pt x="2722" y="119"/>
                    <a:pt x="3243" y="147"/>
                    <a:pt x="3618" y="202"/>
                  </a:cubicBezTo>
                  <a:cubicBezTo>
                    <a:pt x="3792" y="230"/>
                    <a:pt x="3938" y="292"/>
                    <a:pt x="4056" y="320"/>
                  </a:cubicBezTo>
                  <a:cubicBezTo>
                    <a:pt x="4111" y="320"/>
                    <a:pt x="4139" y="348"/>
                    <a:pt x="4167" y="376"/>
                  </a:cubicBezTo>
                  <a:cubicBezTo>
                    <a:pt x="4167" y="403"/>
                    <a:pt x="4167" y="403"/>
                    <a:pt x="4139" y="431"/>
                  </a:cubicBezTo>
                  <a:cubicBezTo>
                    <a:pt x="4083" y="466"/>
                    <a:pt x="3993" y="494"/>
                    <a:pt x="3882" y="522"/>
                  </a:cubicBezTo>
                  <a:cubicBezTo>
                    <a:pt x="3500" y="605"/>
                    <a:pt x="2868" y="667"/>
                    <a:pt x="2146" y="667"/>
                  </a:cubicBezTo>
                  <a:cubicBezTo>
                    <a:pt x="1563" y="667"/>
                    <a:pt x="1042" y="640"/>
                    <a:pt x="667" y="577"/>
                  </a:cubicBezTo>
                  <a:cubicBezTo>
                    <a:pt x="493" y="549"/>
                    <a:pt x="348" y="494"/>
                    <a:pt x="236" y="466"/>
                  </a:cubicBezTo>
                  <a:cubicBezTo>
                    <a:pt x="174" y="431"/>
                    <a:pt x="146" y="431"/>
                    <a:pt x="118" y="403"/>
                  </a:cubicBezTo>
                  <a:lnTo>
                    <a:pt x="118" y="376"/>
                  </a:lnTo>
                  <a:lnTo>
                    <a:pt x="146" y="348"/>
                  </a:lnTo>
                  <a:cubicBezTo>
                    <a:pt x="202" y="320"/>
                    <a:pt x="292" y="292"/>
                    <a:pt x="410" y="258"/>
                  </a:cubicBezTo>
                  <a:cubicBezTo>
                    <a:pt x="757" y="174"/>
                    <a:pt x="1417" y="119"/>
                    <a:pt x="2146" y="119"/>
                  </a:cubicBezTo>
                  <a:close/>
                  <a:moveTo>
                    <a:pt x="2146" y="1"/>
                  </a:moveTo>
                  <a:cubicBezTo>
                    <a:pt x="1563" y="1"/>
                    <a:pt x="1042" y="28"/>
                    <a:pt x="667" y="84"/>
                  </a:cubicBezTo>
                  <a:cubicBezTo>
                    <a:pt x="466" y="119"/>
                    <a:pt x="320" y="174"/>
                    <a:pt x="202" y="202"/>
                  </a:cubicBezTo>
                  <a:cubicBezTo>
                    <a:pt x="146" y="230"/>
                    <a:pt x="91" y="258"/>
                    <a:pt x="63" y="292"/>
                  </a:cubicBezTo>
                  <a:cubicBezTo>
                    <a:pt x="28" y="292"/>
                    <a:pt x="28" y="320"/>
                    <a:pt x="0" y="320"/>
                  </a:cubicBezTo>
                  <a:lnTo>
                    <a:pt x="0" y="376"/>
                  </a:lnTo>
                  <a:lnTo>
                    <a:pt x="0" y="466"/>
                  </a:lnTo>
                  <a:cubicBezTo>
                    <a:pt x="28" y="494"/>
                    <a:pt x="63" y="522"/>
                    <a:pt x="118" y="549"/>
                  </a:cubicBezTo>
                  <a:cubicBezTo>
                    <a:pt x="174" y="577"/>
                    <a:pt x="292" y="605"/>
                    <a:pt x="410" y="640"/>
                  </a:cubicBezTo>
                  <a:cubicBezTo>
                    <a:pt x="813" y="723"/>
                    <a:pt x="1417" y="778"/>
                    <a:pt x="2146" y="778"/>
                  </a:cubicBezTo>
                  <a:cubicBezTo>
                    <a:pt x="2722" y="778"/>
                    <a:pt x="3243" y="751"/>
                    <a:pt x="3618" y="695"/>
                  </a:cubicBezTo>
                  <a:cubicBezTo>
                    <a:pt x="3820" y="667"/>
                    <a:pt x="3965" y="605"/>
                    <a:pt x="4083" y="577"/>
                  </a:cubicBezTo>
                  <a:cubicBezTo>
                    <a:pt x="4139" y="549"/>
                    <a:pt x="4195" y="522"/>
                    <a:pt x="4229" y="494"/>
                  </a:cubicBezTo>
                  <a:cubicBezTo>
                    <a:pt x="4257" y="494"/>
                    <a:pt x="4257" y="466"/>
                    <a:pt x="4285" y="466"/>
                  </a:cubicBezTo>
                  <a:lnTo>
                    <a:pt x="4285" y="376"/>
                  </a:lnTo>
                  <a:lnTo>
                    <a:pt x="4285" y="320"/>
                  </a:lnTo>
                  <a:cubicBezTo>
                    <a:pt x="4257" y="292"/>
                    <a:pt x="4229" y="258"/>
                    <a:pt x="4167" y="230"/>
                  </a:cubicBezTo>
                  <a:cubicBezTo>
                    <a:pt x="4111" y="202"/>
                    <a:pt x="3993" y="174"/>
                    <a:pt x="3882" y="147"/>
                  </a:cubicBezTo>
                  <a:cubicBezTo>
                    <a:pt x="3472"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2566051" y="3063710"/>
              <a:ext cx="462268" cy="65047"/>
            </a:xfrm>
            <a:custGeom>
              <a:rect b="b" l="l" r="r" t="t"/>
              <a:pathLst>
                <a:path extrusionOk="0" h="431" w="3063">
                  <a:moveTo>
                    <a:pt x="1535" y="0"/>
                  </a:moveTo>
                  <a:cubicBezTo>
                    <a:pt x="695" y="0"/>
                    <a:pt x="0" y="84"/>
                    <a:pt x="0" y="202"/>
                  </a:cubicBezTo>
                  <a:cubicBezTo>
                    <a:pt x="0" y="348"/>
                    <a:pt x="695" y="431"/>
                    <a:pt x="1535" y="431"/>
                  </a:cubicBezTo>
                  <a:cubicBezTo>
                    <a:pt x="2368" y="431"/>
                    <a:pt x="3063" y="348"/>
                    <a:pt x="3063" y="202"/>
                  </a:cubicBezTo>
                  <a:cubicBezTo>
                    <a:pt x="3063" y="84"/>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3138193" y="3692446"/>
              <a:ext cx="629035" cy="122849"/>
            </a:xfrm>
            <a:custGeom>
              <a:rect b="b" l="l" r="r" t="t"/>
              <a:pathLst>
                <a:path extrusionOk="0" h="814" w="4168">
                  <a:moveTo>
                    <a:pt x="1" y="1"/>
                  </a:moveTo>
                  <a:lnTo>
                    <a:pt x="1" y="466"/>
                  </a:lnTo>
                  <a:cubicBezTo>
                    <a:pt x="1" y="667"/>
                    <a:pt x="924" y="813"/>
                    <a:pt x="2084" y="813"/>
                  </a:cubicBezTo>
                  <a:cubicBezTo>
                    <a:pt x="3237" y="813"/>
                    <a:pt x="4167" y="667"/>
                    <a:pt x="4167" y="466"/>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3138193" y="3692446"/>
              <a:ext cx="629035" cy="60972"/>
            </a:xfrm>
            <a:custGeom>
              <a:rect b="b" l="l" r="r" t="t"/>
              <a:pathLst>
                <a:path extrusionOk="0" h="404" w="4168">
                  <a:moveTo>
                    <a:pt x="1" y="1"/>
                  </a:moveTo>
                  <a:lnTo>
                    <a:pt x="1" y="84"/>
                  </a:lnTo>
                  <a:cubicBezTo>
                    <a:pt x="174" y="258"/>
                    <a:pt x="1042" y="404"/>
                    <a:pt x="2084" y="404"/>
                  </a:cubicBezTo>
                  <a:cubicBezTo>
                    <a:pt x="3126" y="404"/>
                    <a:pt x="3994" y="258"/>
                    <a:pt x="4167" y="84"/>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3138193" y="3640077"/>
              <a:ext cx="629035" cy="100815"/>
            </a:xfrm>
            <a:custGeom>
              <a:rect b="b" l="l" r="r" t="t"/>
              <a:pathLst>
                <a:path extrusionOk="0" h="668" w="4168">
                  <a:moveTo>
                    <a:pt x="2084" y="1"/>
                  </a:moveTo>
                  <a:cubicBezTo>
                    <a:pt x="924" y="1"/>
                    <a:pt x="1" y="146"/>
                    <a:pt x="1" y="348"/>
                  </a:cubicBezTo>
                  <a:cubicBezTo>
                    <a:pt x="1" y="521"/>
                    <a:pt x="924" y="667"/>
                    <a:pt x="2084" y="667"/>
                  </a:cubicBezTo>
                  <a:cubicBezTo>
                    <a:pt x="3237" y="667"/>
                    <a:pt x="4167" y="521"/>
                    <a:pt x="4167" y="348"/>
                  </a:cubicBezTo>
                  <a:cubicBezTo>
                    <a:pt x="4167" y="146"/>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3128836" y="3631776"/>
              <a:ext cx="646692" cy="117416"/>
            </a:xfrm>
            <a:custGeom>
              <a:rect b="b" l="l" r="r" t="t"/>
              <a:pathLst>
                <a:path extrusionOk="0" h="778" w="4285">
                  <a:moveTo>
                    <a:pt x="2146" y="111"/>
                  </a:moveTo>
                  <a:cubicBezTo>
                    <a:pt x="2722" y="111"/>
                    <a:pt x="3243" y="139"/>
                    <a:pt x="3618" y="201"/>
                  </a:cubicBezTo>
                  <a:cubicBezTo>
                    <a:pt x="3792" y="229"/>
                    <a:pt x="3938" y="285"/>
                    <a:pt x="4056" y="312"/>
                  </a:cubicBezTo>
                  <a:cubicBezTo>
                    <a:pt x="4111" y="347"/>
                    <a:pt x="4139" y="347"/>
                    <a:pt x="4167" y="375"/>
                  </a:cubicBezTo>
                  <a:lnTo>
                    <a:pt x="4167" y="403"/>
                  </a:lnTo>
                  <a:lnTo>
                    <a:pt x="4139" y="431"/>
                  </a:lnTo>
                  <a:cubicBezTo>
                    <a:pt x="4083" y="458"/>
                    <a:pt x="3993" y="486"/>
                    <a:pt x="3882" y="521"/>
                  </a:cubicBezTo>
                  <a:cubicBezTo>
                    <a:pt x="3535" y="604"/>
                    <a:pt x="2868" y="660"/>
                    <a:pt x="2146" y="660"/>
                  </a:cubicBezTo>
                  <a:cubicBezTo>
                    <a:pt x="1563" y="660"/>
                    <a:pt x="1042" y="632"/>
                    <a:pt x="667" y="576"/>
                  </a:cubicBezTo>
                  <a:cubicBezTo>
                    <a:pt x="493" y="549"/>
                    <a:pt x="348" y="521"/>
                    <a:pt x="236" y="458"/>
                  </a:cubicBezTo>
                  <a:cubicBezTo>
                    <a:pt x="202" y="458"/>
                    <a:pt x="146" y="431"/>
                    <a:pt x="146" y="403"/>
                  </a:cubicBezTo>
                  <a:lnTo>
                    <a:pt x="118" y="403"/>
                  </a:lnTo>
                  <a:cubicBezTo>
                    <a:pt x="118" y="403"/>
                    <a:pt x="118" y="375"/>
                    <a:pt x="146" y="347"/>
                  </a:cubicBezTo>
                  <a:cubicBezTo>
                    <a:pt x="202" y="312"/>
                    <a:pt x="292" y="285"/>
                    <a:pt x="410" y="257"/>
                  </a:cubicBezTo>
                  <a:cubicBezTo>
                    <a:pt x="785" y="174"/>
                    <a:pt x="1417" y="111"/>
                    <a:pt x="2146" y="111"/>
                  </a:cubicBezTo>
                  <a:close/>
                  <a:moveTo>
                    <a:pt x="2146" y="0"/>
                  </a:moveTo>
                  <a:cubicBezTo>
                    <a:pt x="1563" y="0"/>
                    <a:pt x="1042" y="28"/>
                    <a:pt x="667" y="83"/>
                  </a:cubicBezTo>
                  <a:cubicBezTo>
                    <a:pt x="466" y="139"/>
                    <a:pt x="320" y="174"/>
                    <a:pt x="202" y="201"/>
                  </a:cubicBezTo>
                  <a:cubicBezTo>
                    <a:pt x="146" y="229"/>
                    <a:pt x="91" y="257"/>
                    <a:pt x="63" y="285"/>
                  </a:cubicBezTo>
                  <a:cubicBezTo>
                    <a:pt x="28" y="285"/>
                    <a:pt x="28" y="312"/>
                    <a:pt x="28" y="312"/>
                  </a:cubicBezTo>
                  <a:cubicBezTo>
                    <a:pt x="0" y="347"/>
                    <a:pt x="0" y="375"/>
                    <a:pt x="0" y="403"/>
                  </a:cubicBezTo>
                  <a:cubicBezTo>
                    <a:pt x="0" y="403"/>
                    <a:pt x="0" y="431"/>
                    <a:pt x="28" y="458"/>
                  </a:cubicBezTo>
                  <a:cubicBezTo>
                    <a:pt x="28" y="486"/>
                    <a:pt x="63" y="521"/>
                    <a:pt x="118" y="549"/>
                  </a:cubicBezTo>
                  <a:cubicBezTo>
                    <a:pt x="174" y="576"/>
                    <a:pt x="292" y="604"/>
                    <a:pt x="410" y="632"/>
                  </a:cubicBezTo>
                  <a:cubicBezTo>
                    <a:pt x="813" y="722"/>
                    <a:pt x="1417" y="778"/>
                    <a:pt x="2146" y="778"/>
                  </a:cubicBezTo>
                  <a:cubicBezTo>
                    <a:pt x="2722" y="778"/>
                    <a:pt x="3243" y="750"/>
                    <a:pt x="3618" y="694"/>
                  </a:cubicBezTo>
                  <a:cubicBezTo>
                    <a:pt x="3820" y="660"/>
                    <a:pt x="3965" y="604"/>
                    <a:pt x="4083" y="576"/>
                  </a:cubicBezTo>
                  <a:cubicBezTo>
                    <a:pt x="4139" y="549"/>
                    <a:pt x="4195" y="521"/>
                    <a:pt x="4229" y="521"/>
                  </a:cubicBezTo>
                  <a:lnTo>
                    <a:pt x="4285" y="458"/>
                  </a:lnTo>
                  <a:lnTo>
                    <a:pt x="4285" y="403"/>
                  </a:lnTo>
                  <a:lnTo>
                    <a:pt x="4285" y="312"/>
                  </a:lnTo>
                  <a:cubicBezTo>
                    <a:pt x="4257" y="285"/>
                    <a:pt x="4229" y="257"/>
                    <a:pt x="4167" y="257"/>
                  </a:cubicBezTo>
                  <a:cubicBezTo>
                    <a:pt x="4111" y="201"/>
                    <a:pt x="3993" y="174"/>
                    <a:pt x="3882" y="139"/>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3221049" y="3657885"/>
              <a:ext cx="462268" cy="69272"/>
            </a:xfrm>
            <a:custGeom>
              <a:rect b="b" l="l" r="r" t="t"/>
              <a:pathLst>
                <a:path extrusionOk="0" h="459" w="3063">
                  <a:moveTo>
                    <a:pt x="1535" y="1"/>
                  </a:moveTo>
                  <a:cubicBezTo>
                    <a:pt x="695" y="1"/>
                    <a:pt x="0" y="84"/>
                    <a:pt x="0" y="230"/>
                  </a:cubicBezTo>
                  <a:cubicBezTo>
                    <a:pt x="0" y="348"/>
                    <a:pt x="695" y="459"/>
                    <a:pt x="1535" y="459"/>
                  </a:cubicBezTo>
                  <a:cubicBezTo>
                    <a:pt x="2368" y="459"/>
                    <a:pt x="3063" y="348"/>
                    <a:pt x="3063" y="230"/>
                  </a:cubicBezTo>
                  <a:cubicBezTo>
                    <a:pt x="3063" y="84"/>
                    <a:pt x="2368"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3138193" y="3569899"/>
              <a:ext cx="629035" cy="126924"/>
            </a:xfrm>
            <a:custGeom>
              <a:rect b="b" l="l" r="r" t="t"/>
              <a:pathLst>
                <a:path extrusionOk="0" h="841" w="4168">
                  <a:moveTo>
                    <a:pt x="1" y="0"/>
                  </a:moveTo>
                  <a:lnTo>
                    <a:pt x="1" y="493"/>
                  </a:lnTo>
                  <a:cubicBezTo>
                    <a:pt x="1" y="695"/>
                    <a:pt x="924" y="841"/>
                    <a:pt x="2084" y="841"/>
                  </a:cubicBezTo>
                  <a:cubicBezTo>
                    <a:pt x="3237" y="841"/>
                    <a:pt x="4167" y="695"/>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3138193" y="3569899"/>
              <a:ext cx="629035" cy="66103"/>
            </a:xfrm>
            <a:custGeom>
              <a:rect b="b" l="l" r="r" t="t"/>
              <a:pathLst>
                <a:path extrusionOk="0" h="438" w="4168">
                  <a:moveTo>
                    <a:pt x="1" y="0"/>
                  </a:moveTo>
                  <a:lnTo>
                    <a:pt x="1" y="118"/>
                  </a:lnTo>
                  <a:cubicBezTo>
                    <a:pt x="174" y="292"/>
                    <a:pt x="1042" y="438"/>
                    <a:pt x="2084" y="438"/>
                  </a:cubicBezTo>
                  <a:cubicBezTo>
                    <a:pt x="3126" y="438"/>
                    <a:pt x="3994"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3138193" y="3521604"/>
              <a:ext cx="629035" cy="100815"/>
            </a:xfrm>
            <a:custGeom>
              <a:rect b="b" l="l" r="r" t="t"/>
              <a:pathLst>
                <a:path extrusionOk="0" h="668" w="4168">
                  <a:moveTo>
                    <a:pt x="2084" y="1"/>
                  </a:moveTo>
                  <a:cubicBezTo>
                    <a:pt x="924" y="1"/>
                    <a:pt x="1" y="147"/>
                    <a:pt x="1" y="320"/>
                  </a:cubicBezTo>
                  <a:cubicBezTo>
                    <a:pt x="1" y="522"/>
                    <a:pt x="924" y="668"/>
                    <a:pt x="2084" y="668"/>
                  </a:cubicBezTo>
                  <a:cubicBezTo>
                    <a:pt x="3237" y="668"/>
                    <a:pt x="4167" y="522"/>
                    <a:pt x="4167" y="320"/>
                  </a:cubicBezTo>
                  <a:cubicBezTo>
                    <a:pt x="4167" y="147"/>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3128836" y="3513303"/>
              <a:ext cx="646692" cy="118472"/>
            </a:xfrm>
            <a:custGeom>
              <a:rect b="b" l="l" r="r" t="t"/>
              <a:pathLst>
                <a:path extrusionOk="0" h="785" w="4285">
                  <a:moveTo>
                    <a:pt x="2146" y="118"/>
                  </a:moveTo>
                  <a:cubicBezTo>
                    <a:pt x="2722" y="118"/>
                    <a:pt x="3243" y="146"/>
                    <a:pt x="3618" y="202"/>
                  </a:cubicBezTo>
                  <a:cubicBezTo>
                    <a:pt x="3792" y="229"/>
                    <a:pt x="3938" y="264"/>
                    <a:pt x="4056" y="320"/>
                  </a:cubicBezTo>
                  <a:cubicBezTo>
                    <a:pt x="4111" y="320"/>
                    <a:pt x="4139" y="348"/>
                    <a:pt x="4167" y="375"/>
                  </a:cubicBezTo>
                  <a:cubicBezTo>
                    <a:pt x="4167" y="375"/>
                    <a:pt x="4167" y="403"/>
                    <a:pt x="4139" y="438"/>
                  </a:cubicBezTo>
                  <a:cubicBezTo>
                    <a:pt x="4083" y="466"/>
                    <a:pt x="3993" y="493"/>
                    <a:pt x="3882" y="521"/>
                  </a:cubicBezTo>
                  <a:cubicBezTo>
                    <a:pt x="3535" y="611"/>
                    <a:pt x="2868" y="667"/>
                    <a:pt x="2146" y="667"/>
                  </a:cubicBezTo>
                  <a:cubicBezTo>
                    <a:pt x="1563" y="667"/>
                    <a:pt x="1042" y="639"/>
                    <a:pt x="667" y="577"/>
                  </a:cubicBezTo>
                  <a:cubicBezTo>
                    <a:pt x="493" y="549"/>
                    <a:pt x="348" y="493"/>
                    <a:pt x="236" y="466"/>
                  </a:cubicBezTo>
                  <a:cubicBezTo>
                    <a:pt x="202" y="438"/>
                    <a:pt x="146" y="438"/>
                    <a:pt x="146" y="403"/>
                  </a:cubicBezTo>
                  <a:lnTo>
                    <a:pt x="118" y="375"/>
                  </a:lnTo>
                  <a:lnTo>
                    <a:pt x="146" y="348"/>
                  </a:lnTo>
                  <a:cubicBezTo>
                    <a:pt x="202" y="320"/>
                    <a:pt x="292" y="292"/>
                    <a:pt x="410" y="264"/>
                  </a:cubicBezTo>
                  <a:cubicBezTo>
                    <a:pt x="785" y="174"/>
                    <a:pt x="1417" y="118"/>
                    <a:pt x="2146" y="118"/>
                  </a:cubicBezTo>
                  <a:close/>
                  <a:moveTo>
                    <a:pt x="2146" y="0"/>
                  </a:moveTo>
                  <a:cubicBezTo>
                    <a:pt x="1563" y="0"/>
                    <a:pt x="1042" y="28"/>
                    <a:pt x="667" y="91"/>
                  </a:cubicBezTo>
                  <a:cubicBezTo>
                    <a:pt x="466" y="118"/>
                    <a:pt x="320" y="174"/>
                    <a:pt x="202" y="202"/>
                  </a:cubicBezTo>
                  <a:cubicBezTo>
                    <a:pt x="146" y="229"/>
                    <a:pt x="91" y="264"/>
                    <a:pt x="63" y="264"/>
                  </a:cubicBezTo>
                  <a:cubicBezTo>
                    <a:pt x="28" y="292"/>
                    <a:pt x="28" y="292"/>
                    <a:pt x="28" y="320"/>
                  </a:cubicBezTo>
                  <a:cubicBezTo>
                    <a:pt x="0" y="348"/>
                    <a:pt x="0" y="375"/>
                    <a:pt x="0" y="375"/>
                  </a:cubicBezTo>
                  <a:cubicBezTo>
                    <a:pt x="0" y="403"/>
                    <a:pt x="0" y="438"/>
                    <a:pt x="28" y="466"/>
                  </a:cubicBezTo>
                  <a:cubicBezTo>
                    <a:pt x="28" y="493"/>
                    <a:pt x="63" y="521"/>
                    <a:pt x="118" y="521"/>
                  </a:cubicBezTo>
                  <a:cubicBezTo>
                    <a:pt x="174" y="577"/>
                    <a:pt x="292" y="611"/>
                    <a:pt x="410" y="639"/>
                  </a:cubicBezTo>
                  <a:cubicBezTo>
                    <a:pt x="813" y="723"/>
                    <a:pt x="1417" y="785"/>
                    <a:pt x="2146" y="785"/>
                  </a:cubicBezTo>
                  <a:cubicBezTo>
                    <a:pt x="2722" y="785"/>
                    <a:pt x="3243" y="750"/>
                    <a:pt x="3618" y="695"/>
                  </a:cubicBezTo>
                  <a:cubicBezTo>
                    <a:pt x="3820" y="639"/>
                    <a:pt x="3965" y="611"/>
                    <a:pt x="4083" y="577"/>
                  </a:cubicBezTo>
                  <a:cubicBezTo>
                    <a:pt x="4139" y="549"/>
                    <a:pt x="4195" y="521"/>
                    <a:pt x="4229" y="493"/>
                  </a:cubicBezTo>
                  <a:cubicBezTo>
                    <a:pt x="4257" y="493"/>
                    <a:pt x="4257" y="466"/>
                    <a:pt x="4285" y="466"/>
                  </a:cubicBezTo>
                  <a:lnTo>
                    <a:pt x="4285" y="375"/>
                  </a:lnTo>
                  <a:lnTo>
                    <a:pt x="4285" y="320"/>
                  </a:lnTo>
                  <a:cubicBezTo>
                    <a:pt x="4257" y="292"/>
                    <a:pt x="4229" y="264"/>
                    <a:pt x="4167" y="229"/>
                  </a:cubicBezTo>
                  <a:cubicBezTo>
                    <a:pt x="4111" y="202"/>
                    <a:pt x="3993" y="174"/>
                    <a:pt x="3882" y="146"/>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3221049" y="3535338"/>
              <a:ext cx="462268" cy="70329"/>
            </a:xfrm>
            <a:custGeom>
              <a:rect b="b" l="l" r="r" t="t"/>
              <a:pathLst>
                <a:path extrusionOk="0" h="466" w="3063">
                  <a:moveTo>
                    <a:pt x="1535" y="0"/>
                  </a:moveTo>
                  <a:cubicBezTo>
                    <a:pt x="695" y="0"/>
                    <a:pt x="0" y="118"/>
                    <a:pt x="0" y="229"/>
                  </a:cubicBezTo>
                  <a:cubicBezTo>
                    <a:pt x="0" y="375"/>
                    <a:pt x="695" y="465"/>
                    <a:pt x="1535" y="465"/>
                  </a:cubicBezTo>
                  <a:cubicBezTo>
                    <a:pt x="2368" y="465"/>
                    <a:pt x="3063" y="375"/>
                    <a:pt x="3063" y="229"/>
                  </a:cubicBezTo>
                  <a:cubicBezTo>
                    <a:pt x="3063" y="118"/>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6"/>
            <p:cNvSpPr/>
            <p:nvPr/>
          </p:nvSpPr>
          <p:spPr>
            <a:xfrm>
              <a:off x="3138193" y="3452482"/>
              <a:ext cx="629035" cy="126924"/>
            </a:xfrm>
            <a:custGeom>
              <a:rect b="b" l="l" r="r" t="t"/>
              <a:pathLst>
                <a:path extrusionOk="0" h="841" w="4168">
                  <a:moveTo>
                    <a:pt x="1" y="1"/>
                  </a:moveTo>
                  <a:lnTo>
                    <a:pt x="1" y="494"/>
                  </a:lnTo>
                  <a:cubicBezTo>
                    <a:pt x="1" y="667"/>
                    <a:pt x="924" y="841"/>
                    <a:pt x="2084" y="841"/>
                  </a:cubicBezTo>
                  <a:cubicBezTo>
                    <a:pt x="3237" y="841"/>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6"/>
            <p:cNvSpPr/>
            <p:nvPr/>
          </p:nvSpPr>
          <p:spPr>
            <a:xfrm>
              <a:off x="3138193" y="3452482"/>
              <a:ext cx="629035" cy="60972"/>
            </a:xfrm>
            <a:custGeom>
              <a:rect b="b" l="l" r="r" t="t"/>
              <a:pathLst>
                <a:path extrusionOk="0" h="404" w="4168">
                  <a:moveTo>
                    <a:pt x="1" y="1"/>
                  </a:moveTo>
                  <a:lnTo>
                    <a:pt x="1" y="112"/>
                  </a:lnTo>
                  <a:cubicBezTo>
                    <a:pt x="174" y="285"/>
                    <a:pt x="1042" y="403"/>
                    <a:pt x="2084" y="403"/>
                  </a:cubicBezTo>
                  <a:cubicBezTo>
                    <a:pt x="3126" y="403"/>
                    <a:pt x="3994"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6"/>
            <p:cNvSpPr/>
            <p:nvPr/>
          </p:nvSpPr>
          <p:spPr>
            <a:xfrm>
              <a:off x="3138193" y="3404338"/>
              <a:ext cx="629035" cy="100664"/>
            </a:xfrm>
            <a:custGeom>
              <a:rect b="b" l="l" r="r" t="t"/>
              <a:pathLst>
                <a:path extrusionOk="0" h="667" w="4168">
                  <a:moveTo>
                    <a:pt x="2084" y="0"/>
                  </a:moveTo>
                  <a:cubicBezTo>
                    <a:pt x="924" y="0"/>
                    <a:pt x="1" y="146"/>
                    <a:pt x="1" y="320"/>
                  </a:cubicBezTo>
                  <a:cubicBezTo>
                    <a:pt x="1" y="521"/>
                    <a:pt x="924" y="667"/>
                    <a:pt x="2084" y="667"/>
                  </a:cubicBezTo>
                  <a:cubicBezTo>
                    <a:pt x="3237" y="667"/>
                    <a:pt x="4167" y="521"/>
                    <a:pt x="4167" y="320"/>
                  </a:cubicBezTo>
                  <a:cubicBezTo>
                    <a:pt x="4167"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a:off x="3128836" y="3395887"/>
              <a:ext cx="646692" cy="117567"/>
            </a:xfrm>
            <a:custGeom>
              <a:rect b="b" l="l" r="r" t="t"/>
              <a:pathLst>
                <a:path extrusionOk="0" h="779" w="4285">
                  <a:moveTo>
                    <a:pt x="2146" y="112"/>
                  </a:moveTo>
                  <a:cubicBezTo>
                    <a:pt x="2722" y="112"/>
                    <a:pt x="3243" y="139"/>
                    <a:pt x="3618" y="202"/>
                  </a:cubicBezTo>
                  <a:cubicBezTo>
                    <a:pt x="3792" y="230"/>
                    <a:pt x="3938" y="258"/>
                    <a:pt x="4056" y="313"/>
                  </a:cubicBezTo>
                  <a:cubicBezTo>
                    <a:pt x="4111" y="313"/>
                    <a:pt x="4139" y="348"/>
                    <a:pt x="4167" y="348"/>
                  </a:cubicBezTo>
                  <a:lnTo>
                    <a:pt x="4167" y="376"/>
                  </a:lnTo>
                  <a:cubicBezTo>
                    <a:pt x="4167" y="376"/>
                    <a:pt x="4167" y="403"/>
                    <a:pt x="4139" y="403"/>
                  </a:cubicBezTo>
                  <a:cubicBezTo>
                    <a:pt x="4083" y="431"/>
                    <a:pt x="3993" y="487"/>
                    <a:pt x="3882" y="521"/>
                  </a:cubicBezTo>
                  <a:cubicBezTo>
                    <a:pt x="3535" y="605"/>
                    <a:pt x="2868" y="660"/>
                    <a:pt x="2146" y="660"/>
                  </a:cubicBezTo>
                  <a:cubicBezTo>
                    <a:pt x="1563" y="660"/>
                    <a:pt x="1042" y="605"/>
                    <a:pt x="667" y="549"/>
                  </a:cubicBezTo>
                  <a:cubicBezTo>
                    <a:pt x="493" y="521"/>
                    <a:pt x="348" y="487"/>
                    <a:pt x="236" y="459"/>
                  </a:cubicBezTo>
                  <a:cubicBezTo>
                    <a:pt x="202" y="431"/>
                    <a:pt x="146" y="403"/>
                    <a:pt x="146" y="403"/>
                  </a:cubicBezTo>
                  <a:lnTo>
                    <a:pt x="118" y="376"/>
                  </a:lnTo>
                  <a:lnTo>
                    <a:pt x="146" y="348"/>
                  </a:lnTo>
                  <a:cubicBezTo>
                    <a:pt x="202" y="313"/>
                    <a:pt x="292" y="285"/>
                    <a:pt x="410" y="258"/>
                  </a:cubicBezTo>
                  <a:cubicBezTo>
                    <a:pt x="785" y="174"/>
                    <a:pt x="1417" y="112"/>
                    <a:pt x="2146" y="112"/>
                  </a:cubicBezTo>
                  <a:close/>
                  <a:moveTo>
                    <a:pt x="2146" y="1"/>
                  </a:moveTo>
                  <a:cubicBezTo>
                    <a:pt x="1563" y="1"/>
                    <a:pt x="1042" y="28"/>
                    <a:pt x="667" y="84"/>
                  </a:cubicBezTo>
                  <a:cubicBezTo>
                    <a:pt x="466" y="112"/>
                    <a:pt x="320" y="139"/>
                    <a:pt x="202" y="202"/>
                  </a:cubicBezTo>
                  <a:cubicBezTo>
                    <a:pt x="146" y="230"/>
                    <a:pt x="91" y="230"/>
                    <a:pt x="63" y="258"/>
                  </a:cubicBezTo>
                  <a:cubicBezTo>
                    <a:pt x="28" y="285"/>
                    <a:pt x="28" y="285"/>
                    <a:pt x="28" y="313"/>
                  </a:cubicBezTo>
                  <a:cubicBezTo>
                    <a:pt x="0" y="348"/>
                    <a:pt x="0" y="348"/>
                    <a:pt x="0" y="376"/>
                  </a:cubicBezTo>
                  <a:cubicBezTo>
                    <a:pt x="0" y="403"/>
                    <a:pt x="0" y="431"/>
                    <a:pt x="28" y="431"/>
                  </a:cubicBezTo>
                  <a:cubicBezTo>
                    <a:pt x="28" y="487"/>
                    <a:pt x="63" y="487"/>
                    <a:pt x="118" y="521"/>
                  </a:cubicBezTo>
                  <a:cubicBezTo>
                    <a:pt x="174" y="577"/>
                    <a:pt x="292" y="605"/>
                    <a:pt x="410" y="632"/>
                  </a:cubicBezTo>
                  <a:cubicBezTo>
                    <a:pt x="813" y="723"/>
                    <a:pt x="1417" y="778"/>
                    <a:pt x="2146" y="778"/>
                  </a:cubicBezTo>
                  <a:cubicBezTo>
                    <a:pt x="2722" y="778"/>
                    <a:pt x="3243" y="723"/>
                    <a:pt x="3618" y="660"/>
                  </a:cubicBezTo>
                  <a:cubicBezTo>
                    <a:pt x="3820" y="632"/>
                    <a:pt x="3965" y="605"/>
                    <a:pt x="4083" y="577"/>
                  </a:cubicBezTo>
                  <a:cubicBezTo>
                    <a:pt x="4139" y="549"/>
                    <a:pt x="4195" y="521"/>
                    <a:pt x="4229" y="487"/>
                  </a:cubicBezTo>
                  <a:cubicBezTo>
                    <a:pt x="4257" y="487"/>
                    <a:pt x="4257" y="459"/>
                    <a:pt x="4285" y="431"/>
                  </a:cubicBezTo>
                  <a:lnTo>
                    <a:pt x="4285" y="376"/>
                  </a:lnTo>
                  <a:lnTo>
                    <a:pt x="4285" y="313"/>
                  </a:lnTo>
                  <a:cubicBezTo>
                    <a:pt x="4257" y="285"/>
                    <a:pt x="4229" y="258"/>
                    <a:pt x="4167" y="230"/>
                  </a:cubicBezTo>
                  <a:cubicBezTo>
                    <a:pt x="4111" y="202"/>
                    <a:pt x="3993" y="174"/>
                    <a:pt x="3882" y="139"/>
                  </a:cubicBezTo>
                  <a:cubicBezTo>
                    <a:pt x="3472"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a:off x="3221049" y="3416865"/>
              <a:ext cx="462268" cy="70329"/>
            </a:xfrm>
            <a:custGeom>
              <a:rect b="b" l="l" r="r" t="t"/>
              <a:pathLst>
                <a:path extrusionOk="0" h="466" w="3063">
                  <a:moveTo>
                    <a:pt x="1535" y="0"/>
                  </a:moveTo>
                  <a:cubicBezTo>
                    <a:pt x="695" y="0"/>
                    <a:pt x="0" y="119"/>
                    <a:pt x="0" y="237"/>
                  </a:cubicBezTo>
                  <a:cubicBezTo>
                    <a:pt x="0" y="382"/>
                    <a:pt x="695" y="466"/>
                    <a:pt x="1535" y="466"/>
                  </a:cubicBezTo>
                  <a:cubicBezTo>
                    <a:pt x="2368" y="466"/>
                    <a:pt x="3063" y="382"/>
                    <a:pt x="3063" y="237"/>
                  </a:cubicBezTo>
                  <a:cubicBezTo>
                    <a:pt x="3063" y="119"/>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9" name="Google Shape;1449;p16"/>
            <p:cNvGrpSpPr/>
            <p:nvPr/>
          </p:nvGrpSpPr>
          <p:grpSpPr>
            <a:xfrm>
              <a:off x="2864825" y="1518944"/>
              <a:ext cx="2188789" cy="2557193"/>
              <a:chOff x="2864825" y="1518944"/>
              <a:chExt cx="2188789" cy="2557193"/>
            </a:xfrm>
          </p:grpSpPr>
          <p:sp>
            <p:nvSpPr>
              <p:cNvPr id="1450" name="Google Shape;1450;p16"/>
              <p:cNvSpPr/>
              <p:nvPr/>
            </p:nvSpPr>
            <p:spPr>
              <a:xfrm>
                <a:off x="4805188" y="1518944"/>
                <a:ext cx="248427" cy="2557193"/>
              </a:xfrm>
              <a:custGeom>
                <a:rect b="b" l="l" r="r" t="t"/>
                <a:pathLst>
                  <a:path extrusionOk="0" h="9029" w="1646">
                    <a:moveTo>
                      <a:pt x="0" y="1"/>
                    </a:moveTo>
                    <a:lnTo>
                      <a:pt x="0" y="9028"/>
                    </a:lnTo>
                    <a:lnTo>
                      <a:pt x="1646" y="9028"/>
                    </a:lnTo>
                    <a:lnTo>
                      <a:pt x="1646" y="8966"/>
                    </a:lnTo>
                    <a:lnTo>
                      <a:pt x="56" y="8966"/>
                    </a:lnTo>
                    <a:lnTo>
                      <a:pt x="56" y="56"/>
                    </a:lnTo>
                    <a:lnTo>
                      <a:pt x="1646" y="56"/>
                    </a:lnTo>
                    <a:lnTo>
                      <a:pt x="1646" y="1"/>
                    </a:ln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a:off x="2864825" y="2793250"/>
                <a:ext cx="2188761" cy="8600"/>
              </a:xfrm>
              <a:custGeom>
                <a:rect b="b" l="l" r="r" t="t"/>
                <a:pathLst>
                  <a:path extrusionOk="0" h="57" w="11576">
                    <a:moveTo>
                      <a:pt x="0" y="1"/>
                    </a:moveTo>
                    <a:lnTo>
                      <a:pt x="0" y="56"/>
                    </a:lnTo>
                    <a:lnTo>
                      <a:pt x="11576" y="56"/>
                    </a:lnTo>
                    <a:lnTo>
                      <a:pt x="11576" y="1"/>
                    </a:ln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52" name="Google Shape;1452;p16"/>
          <p:cNvSpPr txBox="1"/>
          <p:nvPr/>
        </p:nvSpPr>
        <p:spPr>
          <a:xfrm>
            <a:off x="5659588" y="3521645"/>
            <a:ext cx="20403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Data Preprocessing</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453" name="Google Shape;1453;p16"/>
          <p:cNvSpPr txBox="1"/>
          <p:nvPr/>
        </p:nvSpPr>
        <p:spPr>
          <a:xfrm>
            <a:off x="5659588" y="3868497"/>
            <a:ext cx="20403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Data description, Exploratory data analysis and Variable selection</a:t>
            </a:r>
            <a:endParaRPr sz="1200">
              <a:latin typeface="Fira Sans"/>
              <a:ea typeface="Fira Sans"/>
              <a:cs typeface="Fira Sans"/>
              <a:sym typeface="Fira Sans"/>
            </a:endParaRPr>
          </a:p>
        </p:txBody>
      </p:sp>
      <p:sp>
        <p:nvSpPr>
          <p:cNvPr id="1454" name="Google Shape;1454;p16"/>
          <p:cNvSpPr txBox="1"/>
          <p:nvPr/>
        </p:nvSpPr>
        <p:spPr>
          <a:xfrm>
            <a:off x="5659588" y="1165550"/>
            <a:ext cx="20403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Introduction</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1455" name="Google Shape;1455;p16"/>
          <p:cNvSpPr txBox="1"/>
          <p:nvPr/>
        </p:nvSpPr>
        <p:spPr>
          <a:xfrm>
            <a:off x="5659588" y="1512402"/>
            <a:ext cx="20403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Background, Purpose and Scope</a:t>
            </a:r>
            <a:endParaRPr sz="1200">
              <a:latin typeface="Fira Sans"/>
              <a:ea typeface="Fira Sans"/>
              <a:cs typeface="Fira Sans"/>
              <a:sym typeface="Fira Sans"/>
            </a:endParaRPr>
          </a:p>
        </p:txBody>
      </p:sp>
      <p:sp>
        <p:nvSpPr>
          <p:cNvPr id="1456" name="Google Shape;1456;p16"/>
          <p:cNvSpPr txBox="1"/>
          <p:nvPr/>
        </p:nvSpPr>
        <p:spPr>
          <a:xfrm>
            <a:off x="5659588" y="2343591"/>
            <a:ext cx="20403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Fira Sans Extra Condensed Medium"/>
                <a:ea typeface="Fira Sans Extra Condensed Medium"/>
                <a:cs typeface="Fira Sans Extra Condensed Medium"/>
                <a:sym typeface="Fira Sans Extra Condensed Medium"/>
              </a:rPr>
              <a:t>Methodology</a:t>
            </a:r>
            <a:endParaRPr sz="1700">
              <a:solidFill>
                <a:schemeClr val="lt2"/>
              </a:solidFill>
              <a:latin typeface="Fira Sans Extra Condensed Medium"/>
              <a:ea typeface="Fira Sans Extra Condensed Medium"/>
              <a:cs typeface="Fira Sans Extra Condensed Medium"/>
              <a:sym typeface="Fira Sans Extra Condensed Medium"/>
            </a:endParaRPr>
          </a:p>
        </p:txBody>
      </p:sp>
      <p:sp>
        <p:nvSpPr>
          <p:cNvPr id="1457" name="Google Shape;1457;p16"/>
          <p:cNvSpPr txBox="1"/>
          <p:nvPr/>
        </p:nvSpPr>
        <p:spPr>
          <a:xfrm>
            <a:off x="5659588" y="2690443"/>
            <a:ext cx="20403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Binary classification, Feature selection, Evaluation techniques</a:t>
            </a:r>
            <a:endParaRPr sz="1200">
              <a:latin typeface="Fira Sans"/>
              <a:ea typeface="Fira Sans"/>
              <a:cs typeface="Fira Sans"/>
              <a:sym typeface="Fira Sans"/>
            </a:endParaRPr>
          </a:p>
        </p:txBody>
      </p:sp>
      <p:grpSp>
        <p:nvGrpSpPr>
          <p:cNvPr id="1458" name="Google Shape;1458;p16"/>
          <p:cNvGrpSpPr/>
          <p:nvPr/>
        </p:nvGrpSpPr>
        <p:grpSpPr>
          <a:xfrm>
            <a:off x="5137825" y="1330775"/>
            <a:ext cx="471300" cy="2833025"/>
            <a:chOff x="5137825" y="1330775"/>
            <a:chExt cx="471300" cy="2833025"/>
          </a:xfrm>
        </p:grpSpPr>
        <p:sp>
          <p:nvSpPr>
            <p:cNvPr id="1459" name="Google Shape;1459;p16"/>
            <p:cNvSpPr/>
            <p:nvPr/>
          </p:nvSpPr>
          <p:spPr>
            <a:xfrm>
              <a:off x="5137825" y="3692500"/>
              <a:ext cx="471300" cy="47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a:off x="5137825" y="2518150"/>
              <a:ext cx="471300" cy="47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a:off x="5137825" y="1330775"/>
              <a:ext cx="471300" cy="47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a:off x="5169313" y="3724000"/>
              <a:ext cx="408300" cy="4083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03</a:t>
              </a:r>
              <a:endParaRPr>
                <a:solidFill>
                  <a:srgbClr val="FFFFFF"/>
                </a:solidFill>
              </a:endParaRPr>
            </a:p>
          </p:txBody>
        </p:sp>
        <p:sp>
          <p:nvSpPr>
            <p:cNvPr id="1463" name="Google Shape;1463;p16"/>
            <p:cNvSpPr/>
            <p:nvPr/>
          </p:nvSpPr>
          <p:spPr>
            <a:xfrm>
              <a:off x="5169313" y="1362263"/>
              <a:ext cx="408300" cy="408300"/>
            </a:xfrm>
            <a:prstGeom prst="ellipse">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01</a:t>
              </a:r>
              <a:endParaRPr>
                <a:solidFill>
                  <a:srgbClr val="FFFFFF"/>
                </a:solidFill>
              </a:endParaRPr>
            </a:p>
          </p:txBody>
        </p:sp>
        <p:sp>
          <p:nvSpPr>
            <p:cNvPr id="1464" name="Google Shape;1464;p16"/>
            <p:cNvSpPr/>
            <p:nvPr/>
          </p:nvSpPr>
          <p:spPr>
            <a:xfrm>
              <a:off x="5169313" y="2545950"/>
              <a:ext cx="408300" cy="408300"/>
            </a:xfrm>
            <a:prstGeom prst="ellipse">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02</a:t>
              </a:r>
              <a:endParaRPr>
                <a:solidFill>
                  <a:srgbClr val="FFFFFF"/>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pic>
        <p:nvPicPr>
          <p:cNvPr id="1866" name="Google Shape;1866;p34"/>
          <p:cNvPicPr preferRelativeResize="0"/>
          <p:nvPr/>
        </p:nvPicPr>
        <p:blipFill>
          <a:blip r:embed="rId3">
            <a:alphaModFix/>
          </a:blip>
          <a:stretch>
            <a:fillRect/>
          </a:stretch>
        </p:blipFill>
        <p:spPr>
          <a:xfrm>
            <a:off x="180000" y="1101113"/>
            <a:ext cx="6338491" cy="3925775"/>
          </a:xfrm>
          <a:prstGeom prst="rect">
            <a:avLst/>
          </a:prstGeom>
          <a:noFill/>
          <a:ln>
            <a:noFill/>
          </a:ln>
        </p:spPr>
      </p:pic>
      <p:sp>
        <p:nvSpPr>
          <p:cNvPr id="1867" name="Google Shape;1867;p34"/>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Target Variable</a:t>
            </a:r>
            <a:endParaRPr b="1"/>
          </a:p>
        </p:txBody>
      </p:sp>
      <p:sp>
        <p:nvSpPr>
          <p:cNvPr id="1868" name="Google Shape;1868;p34"/>
          <p:cNvSpPr txBox="1"/>
          <p:nvPr>
            <p:ph idx="2" type="body"/>
          </p:nvPr>
        </p:nvSpPr>
        <p:spPr>
          <a:xfrm>
            <a:off x="6518500" y="1152475"/>
            <a:ext cx="23139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Good = 3416</a:t>
            </a:r>
            <a:endParaRPr sz="1600"/>
          </a:p>
          <a:p>
            <a:pPr indent="-330200" lvl="0" marL="457200" rtl="0" algn="l">
              <a:spcBef>
                <a:spcPts val="1600"/>
              </a:spcBef>
              <a:spcAft>
                <a:spcPts val="0"/>
              </a:spcAft>
              <a:buSzPts val="1600"/>
              <a:buChar char="●"/>
            </a:pPr>
            <a:r>
              <a:rPr lang="en" sz="1600"/>
              <a:t>Customers who paid their loan on time</a:t>
            </a:r>
            <a:endParaRPr sz="1600"/>
          </a:p>
          <a:p>
            <a:pPr indent="0" lvl="0" marL="0" rtl="0" algn="l">
              <a:spcBef>
                <a:spcPts val="1600"/>
              </a:spcBef>
              <a:spcAft>
                <a:spcPts val="0"/>
              </a:spcAft>
              <a:buNone/>
            </a:pPr>
            <a:r>
              <a:rPr lang="en" sz="1600"/>
              <a:t>Bad = 952</a:t>
            </a:r>
            <a:endParaRPr sz="1600"/>
          </a:p>
          <a:p>
            <a:pPr indent="-330200" lvl="0" marL="457200" rtl="0" algn="l">
              <a:spcBef>
                <a:spcPts val="1600"/>
              </a:spcBef>
              <a:spcAft>
                <a:spcPts val="0"/>
              </a:spcAft>
              <a:buSzPts val="1600"/>
              <a:buChar char="●"/>
            </a:pPr>
            <a:r>
              <a:rPr lang="en" sz="1600"/>
              <a:t>Customers who defaulted on their loans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pic>
        <p:nvPicPr>
          <p:cNvPr id="1873" name="Google Shape;1873;p35"/>
          <p:cNvPicPr preferRelativeResize="0"/>
          <p:nvPr/>
        </p:nvPicPr>
        <p:blipFill>
          <a:blip r:embed="rId3">
            <a:alphaModFix/>
          </a:blip>
          <a:stretch>
            <a:fillRect/>
          </a:stretch>
        </p:blipFill>
        <p:spPr>
          <a:xfrm>
            <a:off x="180000" y="1037738"/>
            <a:ext cx="6524527" cy="3925774"/>
          </a:xfrm>
          <a:prstGeom prst="rect">
            <a:avLst/>
          </a:prstGeom>
          <a:noFill/>
          <a:ln>
            <a:noFill/>
          </a:ln>
        </p:spPr>
      </p:pic>
      <p:sp>
        <p:nvSpPr>
          <p:cNvPr id="1874" name="Google Shape;1874;p35"/>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Bank Account Type</a:t>
            </a:r>
            <a:endParaRPr b="1"/>
          </a:p>
        </p:txBody>
      </p:sp>
      <p:sp>
        <p:nvSpPr>
          <p:cNvPr id="1875" name="Google Shape;1875;p35"/>
          <p:cNvSpPr txBox="1"/>
          <p:nvPr>
            <p:ph idx="2" type="body"/>
          </p:nvPr>
        </p:nvSpPr>
        <p:spPr>
          <a:xfrm>
            <a:off x="6138050" y="1152475"/>
            <a:ext cx="26943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Savings = 4570</a:t>
            </a:r>
            <a:endParaRPr sz="2000"/>
          </a:p>
          <a:p>
            <a:pPr indent="0" lvl="0" marL="0" rtl="0" algn="l">
              <a:spcBef>
                <a:spcPts val="1600"/>
              </a:spcBef>
              <a:spcAft>
                <a:spcPts val="0"/>
              </a:spcAft>
              <a:buNone/>
            </a:pPr>
            <a:r>
              <a:rPr lang="en" sz="2000"/>
              <a:t>Other = 1168</a:t>
            </a:r>
            <a:endParaRPr sz="2000"/>
          </a:p>
          <a:p>
            <a:pPr indent="0" lvl="0" marL="0" rtl="0" algn="l">
              <a:spcBef>
                <a:spcPts val="1600"/>
              </a:spcBef>
              <a:spcAft>
                <a:spcPts val="1600"/>
              </a:spcAft>
              <a:buNone/>
            </a:pPr>
            <a:r>
              <a:rPr lang="en" sz="2000"/>
              <a:t>Current = 80</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pic>
        <p:nvPicPr>
          <p:cNvPr id="1880" name="Google Shape;1880;p36"/>
          <p:cNvPicPr preferRelativeResize="0"/>
          <p:nvPr/>
        </p:nvPicPr>
        <p:blipFill>
          <a:blip r:embed="rId3">
            <a:alphaModFix/>
          </a:blip>
          <a:stretch>
            <a:fillRect/>
          </a:stretch>
        </p:blipFill>
        <p:spPr>
          <a:xfrm>
            <a:off x="1471663" y="1037738"/>
            <a:ext cx="6200670" cy="3925774"/>
          </a:xfrm>
          <a:prstGeom prst="rect">
            <a:avLst/>
          </a:prstGeom>
          <a:noFill/>
          <a:ln>
            <a:noFill/>
          </a:ln>
        </p:spPr>
      </p:pic>
      <p:sp>
        <p:nvSpPr>
          <p:cNvPr id="1881" name="Google Shape;1881;p36"/>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Early Payments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pic>
        <p:nvPicPr>
          <p:cNvPr id="1886" name="Google Shape;1886;p37"/>
          <p:cNvPicPr preferRelativeResize="0"/>
          <p:nvPr/>
        </p:nvPicPr>
        <p:blipFill>
          <a:blip r:embed="rId3">
            <a:alphaModFix/>
          </a:blip>
          <a:stretch>
            <a:fillRect/>
          </a:stretch>
        </p:blipFill>
        <p:spPr>
          <a:xfrm>
            <a:off x="1349825" y="980563"/>
            <a:ext cx="6444347" cy="3925775"/>
          </a:xfrm>
          <a:prstGeom prst="rect">
            <a:avLst/>
          </a:prstGeom>
          <a:noFill/>
          <a:ln>
            <a:noFill/>
          </a:ln>
        </p:spPr>
      </p:pic>
      <p:sp>
        <p:nvSpPr>
          <p:cNvPr id="1887" name="Google Shape;1887;p37"/>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Late Payments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pic>
        <p:nvPicPr>
          <p:cNvPr id="1892" name="Google Shape;1892;p38"/>
          <p:cNvPicPr preferRelativeResize="0"/>
          <p:nvPr/>
        </p:nvPicPr>
        <p:blipFill>
          <a:blip r:embed="rId3">
            <a:alphaModFix/>
          </a:blip>
          <a:stretch>
            <a:fillRect/>
          </a:stretch>
        </p:blipFill>
        <p:spPr>
          <a:xfrm>
            <a:off x="274313" y="947313"/>
            <a:ext cx="7309519" cy="3925775"/>
          </a:xfrm>
          <a:prstGeom prst="rect">
            <a:avLst/>
          </a:prstGeom>
          <a:noFill/>
          <a:ln>
            <a:noFill/>
          </a:ln>
        </p:spPr>
      </p:pic>
      <p:sp>
        <p:nvSpPr>
          <p:cNvPr id="1893" name="Google Shape;1893;p38"/>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Bank Names of Clients</a:t>
            </a:r>
            <a:endParaRPr b="1"/>
          </a:p>
        </p:txBody>
      </p:sp>
      <p:sp>
        <p:nvSpPr>
          <p:cNvPr id="1894" name="Google Shape;1894;p38"/>
          <p:cNvSpPr txBox="1"/>
          <p:nvPr/>
        </p:nvSpPr>
        <p:spPr>
          <a:xfrm>
            <a:off x="7202925" y="2371650"/>
            <a:ext cx="16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18 banks in total</a:t>
            </a:r>
            <a:endParaRPr>
              <a:latin typeface="Fira Sans"/>
              <a:ea typeface="Fira Sans"/>
              <a:cs typeface="Fira Sans"/>
              <a:sym typeface="Fir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pic>
        <p:nvPicPr>
          <p:cNvPr id="1899" name="Google Shape;1899;p39"/>
          <p:cNvPicPr preferRelativeResize="0"/>
          <p:nvPr/>
        </p:nvPicPr>
        <p:blipFill>
          <a:blip r:embed="rId3">
            <a:alphaModFix/>
          </a:blip>
          <a:stretch>
            <a:fillRect/>
          </a:stretch>
        </p:blipFill>
        <p:spPr>
          <a:xfrm>
            <a:off x="795325" y="1037738"/>
            <a:ext cx="7467879" cy="3925775"/>
          </a:xfrm>
          <a:prstGeom prst="rect">
            <a:avLst/>
          </a:prstGeom>
          <a:noFill/>
          <a:ln>
            <a:noFill/>
          </a:ln>
        </p:spPr>
      </p:pic>
      <p:sp>
        <p:nvSpPr>
          <p:cNvPr id="1900" name="Google Shape;1900;p39"/>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Clients’ Employment Status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pic>
        <p:nvPicPr>
          <p:cNvPr id="1905" name="Google Shape;1905;p40"/>
          <p:cNvPicPr preferRelativeResize="0"/>
          <p:nvPr/>
        </p:nvPicPr>
        <p:blipFill>
          <a:blip r:embed="rId3">
            <a:alphaModFix/>
          </a:blip>
          <a:stretch>
            <a:fillRect/>
          </a:stretch>
        </p:blipFill>
        <p:spPr>
          <a:xfrm>
            <a:off x="180000" y="1037725"/>
            <a:ext cx="6455718" cy="3925774"/>
          </a:xfrm>
          <a:prstGeom prst="rect">
            <a:avLst/>
          </a:prstGeom>
          <a:noFill/>
          <a:ln>
            <a:noFill/>
          </a:ln>
        </p:spPr>
      </p:pic>
      <p:sp>
        <p:nvSpPr>
          <p:cNvPr id="1906" name="Google Shape;1906;p40"/>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Clients’ Level of Education</a:t>
            </a:r>
            <a:endParaRPr b="1"/>
          </a:p>
        </p:txBody>
      </p:sp>
      <p:sp>
        <p:nvSpPr>
          <p:cNvPr id="1907" name="Google Shape;1907;p40"/>
          <p:cNvSpPr txBox="1"/>
          <p:nvPr>
            <p:ph idx="2" type="body"/>
          </p:nvPr>
        </p:nvSpPr>
        <p:spPr>
          <a:xfrm>
            <a:off x="6288725" y="1152475"/>
            <a:ext cx="25437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Graduate = 5599</a:t>
            </a:r>
            <a:endParaRPr sz="2000"/>
          </a:p>
          <a:p>
            <a:pPr indent="0" lvl="0" marL="0" rtl="0" algn="l">
              <a:spcBef>
                <a:spcPts val="1600"/>
              </a:spcBef>
              <a:spcAft>
                <a:spcPts val="0"/>
              </a:spcAft>
              <a:buNone/>
            </a:pPr>
            <a:r>
              <a:rPr lang="en" sz="2000"/>
              <a:t>Secondary = 118</a:t>
            </a:r>
            <a:endParaRPr sz="2000"/>
          </a:p>
          <a:p>
            <a:pPr indent="0" lvl="0" marL="0" rtl="0" algn="l">
              <a:spcBef>
                <a:spcPts val="1600"/>
              </a:spcBef>
              <a:spcAft>
                <a:spcPts val="0"/>
              </a:spcAft>
              <a:buNone/>
            </a:pPr>
            <a:r>
              <a:rPr lang="en" sz="2000"/>
              <a:t>Post-Graduate = 90</a:t>
            </a:r>
            <a:endParaRPr sz="2000"/>
          </a:p>
          <a:p>
            <a:pPr indent="0" lvl="0" marL="0" rtl="0" algn="l">
              <a:spcBef>
                <a:spcPts val="1600"/>
              </a:spcBef>
              <a:spcAft>
                <a:spcPts val="1600"/>
              </a:spcAft>
              <a:buNone/>
            </a:pPr>
            <a:r>
              <a:rPr lang="en" sz="2000"/>
              <a:t>Primary = 11</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pic>
        <p:nvPicPr>
          <p:cNvPr id="1912" name="Google Shape;1912;p41"/>
          <p:cNvPicPr preferRelativeResize="0"/>
          <p:nvPr/>
        </p:nvPicPr>
        <p:blipFill>
          <a:blip r:embed="rId3">
            <a:alphaModFix/>
          </a:blip>
          <a:stretch>
            <a:fillRect/>
          </a:stretch>
        </p:blipFill>
        <p:spPr>
          <a:xfrm>
            <a:off x="1347875" y="1037713"/>
            <a:ext cx="6684854" cy="3925775"/>
          </a:xfrm>
          <a:prstGeom prst="rect">
            <a:avLst/>
          </a:prstGeom>
          <a:noFill/>
          <a:ln>
            <a:noFill/>
          </a:ln>
        </p:spPr>
      </p:pic>
      <p:sp>
        <p:nvSpPr>
          <p:cNvPr id="1913" name="Google Shape;1913;p41"/>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Loan Amounts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pic>
        <p:nvPicPr>
          <p:cNvPr id="1918" name="Google Shape;1918;p42"/>
          <p:cNvPicPr preferRelativeResize="0"/>
          <p:nvPr/>
        </p:nvPicPr>
        <p:blipFill>
          <a:blip r:embed="rId3">
            <a:alphaModFix/>
          </a:blip>
          <a:stretch>
            <a:fillRect/>
          </a:stretch>
        </p:blipFill>
        <p:spPr>
          <a:xfrm>
            <a:off x="1388050" y="990613"/>
            <a:ext cx="6758397" cy="3925775"/>
          </a:xfrm>
          <a:prstGeom prst="rect">
            <a:avLst/>
          </a:prstGeom>
          <a:noFill/>
          <a:ln>
            <a:noFill/>
          </a:ln>
        </p:spPr>
      </p:pic>
      <p:sp>
        <p:nvSpPr>
          <p:cNvPr id="1919" name="Google Shape;1919;p42"/>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Loans Profit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43"/>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Variable Selection</a:t>
            </a:r>
            <a:endParaRPr b="1"/>
          </a:p>
        </p:txBody>
      </p:sp>
      <p:sp>
        <p:nvSpPr>
          <p:cNvPr id="1925" name="Google Shape;192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Train Data Dimension:</a:t>
            </a:r>
            <a:r>
              <a:rPr b="1" lang="en" sz="1600"/>
              <a:t> </a:t>
            </a:r>
            <a:endParaRPr b="1" sz="1600"/>
          </a:p>
          <a:p>
            <a:pPr indent="0" lvl="0" marL="0" rtl="0" algn="ctr">
              <a:spcBef>
                <a:spcPts val="1600"/>
              </a:spcBef>
              <a:spcAft>
                <a:spcPts val="0"/>
              </a:spcAft>
              <a:buNone/>
            </a:pPr>
            <a:r>
              <a:rPr lang="en" sz="1600">
                <a:highlight>
                  <a:srgbClr val="FFFF00"/>
                </a:highlight>
              </a:rPr>
              <a:t>5818 rows by 35 columns</a:t>
            </a:r>
            <a:endParaRPr sz="1600">
              <a:highlight>
                <a:srgbClr val="FFFF00"/>
              </a:highlight>
            </a:endParaRPr>
          </a:p>
          <a:p>
            <a:pPr indent="0" lvl="0" marL="457200" rtl="0" algn="l">
              <a:spcBef>
                <a:spcPts val="1600"/>
              </a:spcBef>
              <a:spcAft>
                <a:spcPts val="0"/>
              </a:spcAft>
              <a:buNone/>
            </a:pPr>
            <a:r>
              <a:t/>
            </a:r>
            <a:endParaRPr sz="100">
              <a:highlight>
                <a:srgbClr val="FFFF00"/>
              </a:highlight>
            </a:endParaRPr>
          </a:p>
          <a:p>
            <a:pPr indent="-330200" lvl="0" marL="457200" rtl="0" algn="l">
              <a:spcBef>
                <a:spcPts val="1600"/>
              </a:spcBef>
              <a:spcAft>
                <a:spcPts val="0"/>
              </a:spcAft>
              <a:buSzPts val="1600"/>
              <a:buChar char="●"/>
            </a:pPr>
            <a:r>
              <a:rPr lang="en" sz="1600"/>
              <a:t>Some variables have strong correlation, which should be treated. </a:t>
            </a:r>
            <a:endParaRPr sz="1600"/>
          </a:p>
          <a:p>
            <a:pPr indent="-330200" lvl="0" marL="457200" rtl="0" algn="l">
              <a:spcBef>
                <a:spcPts val="0"/>
              </a:spcBef>
              <a:spcAft>
                <a:spcPts val="0"/>
              </a:spcAft>
              <a:buSzPts val="1600"/>
              <a:buChar char="●"/>
            </a:pPr>
            <a:r>
              <a:rPr lang="en" sz="1600"/>
              <a:t>The threshold was chosen to 0.7, because pairwise correlation higher than 0.7 leads to unstable estimates and multicollinearity [15]. </a:t>
            </a:r>
            <a:endParaRPr sz="1600"/>
          </a:p>
          <a:p>
            <a:pPr indent="-330200" lvl="0" marL="457200" rtl="0" algn="l">
              <a:spcBef>
                <a:spcPts val="0"/>
              </a:spcBef>
              <a:spcAft>
                <a:spcPts val="0"/>
              </a:spcAft>
              <a:buSzPts val="1600"/>
              <a:buChar char="●"/>
            </a:pPr>
            <a:r>
              <a:rPr lang="en" sz="1600"/>
              <a:t>After the threshold was decided, the variable which correlates the most with the response variable was kept.</a:t>
            </a:r>
            <a:endParaRPr sz="1600"/>
          </a:p>
          <a:p>
            <a:pPr indent="-330200" lvl="0" marL="457200" rtl="0" algn="l">
              <a:spcBef>
                <a:spcPts val="0"/>
              </a:spcBef>
              <a:spcAft>
                <a:spcPts val="0"/>
              </a:spcAft>
              <a:buSzPts val="1600"/>
              <a:buChar char="●"/>
            </a:pPr>
            <a:r>
              <a:rPr lang="en" sz="1600"/>
              <a:t>For the sake of getting a multivariate based variable selection, RFE was implemented.</a:t>
            </a:r>
            <a:endParaRPr sz="1600"/>
          </a:p>
          <a:p>
            <a:pPr indent="-330200" lvl="0" marL="457200" rtl="0" algn="l">
              <a:spcBef>
                <a:spcPts val="0"/>
              </a:spcBef>
              <a:spcAft>
                <a:spcPts val="0"/>
              </a:spcAft>
              <a:buSzPts val="1600"/>
              <a:buChar char="●"/>
            </a:pPr>
            <a:r>
              <a:rPr lang="en" sz="1600"/>
              <a:t>The variable selection by RFE was performed only on the behavioral variables with a Random Forest classifier with F-score as a scoring evaluation [16].</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17"/>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grpSp>
        <p:nvGrpSpPr>
          <p:cNvPr id="1470" name="Google Shape;1470;p17"/>
          <p:cNvGrpSpPr/>
          <p:nvPr/>
        </p:nvGrpSpPr>
        <p:grpSpPr>
          <a:xfrm>
            <a:off x="1312650" y="1518944"/>
            <a:ext cx="3740964" cy="2557193"/>
            <a:chOff x="1312650" y="1518944"/>
            <a:chExt cx="3740964" cy="2557193"/>
          </a:xfrm>
        </p:grpSpPr>
        <p:sp>
          <p:nvSpPr>
            <p:cNvPr id="1471" name="Google Shape;1471;p17"/>
            <p:cNvSpPr/>
            <p:nvPr/>
          </p:nvSpPr>
          <p:spPr>
            <a:xfrm>
              <a:off x="2404565" y="3692446"/>
              <a:ext cx="786293" cy="183519"/>
            </a:xfrm>
            <a:custGeom>
              <a:rect b="b" l="l" r="r" t="t"/>
              <a:pathLst>
                <a:path extrusionOk="0" h="1216" w="5210">
                  <a:moveTo>
                    <a:pt x="2605" y="1"/>
                  </a:moveTo>
                  <a:cubicBezTo>
                    <a:pt x="1154" y="1"/>
                    <a:pt x="1" y="258"/>
                    <a:pt x="1" y="605"/>
                  </a:cubicBezTo>
                  <a:cubicBezTo>
                    <a:pt x="1" y="952"/>
                    <a:pt x="1154" y="1216"/>
                    <a:pt x="2605" y="1216"/>
                  </a:cubicBezTo>
                  <a:cubicBezTo>
                    <a:pt x="4049" y="1216"/>
                    <a:pt x="5209" y="952"/>
                    <a:pt x="5209" y="605"/>
                  </a:cubicBezTo>
                  <a:cubicBezTo>
                    <a:pt x="5209" y="258"/>
                    <a:pt x="4049"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7"/>
            <p:cNvSpPr/>
            <p:nvPr/>
          </p:nvSpPr>
          <p:spPr>
            <a:xfrm>
              <a:off x="3059714" y="3692446"/>
              <a:ext cx="786142" cy="183519"/>
            </a:xfrm>
            <a:custGeom>
              <a:rect b="b" l="l" r="r" t="t"/>
              <a:pathLst>
                <a:path extrusionOk="0" h="1216" w="5209">
                  <a:moveTo>
                    <a:pt x="2604" y="1"/>
                  </a:moveTo>
                  <a:cubicBezTo>
                    <a:pt x="1153" y="1"/>
                    <a:pt x="0" y="258"/>
                    <a:pt x="0" y="605"/>
                  </a:cubicBezTo>
                  <a:cubicBezTo>
                    <a:pt x="0" y="952"/>
                    <a:pt x="1153" y="1216"/>
                    <a:pt x="2604" y="1216"/>
                  </a:cubicBezTo>
                  <a:cubicBezTo>
                    <a:pt x="4048" y="1216"/>
                    <a:pt x="5208" y="952"/>
                    <a:pt x="5208" y="605"/>
                  </a:cubicBezTo>
                  <a:cubicBezTo>
                    <a:pt x="5208" y="258"/>
                    <a:pt x="4048" y="1"/>
                    <a:pt x="2604" y="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7"/>
            <p:cNvSpPr/>
            <p:nvPr/>
          </p:nvSpPr>
          <p:spPr>
            <a:xfrm>
              <a:off x="1312650" y="3692446"/>
              <a:ext cx="1392841" cy="332477"/>
            </a:xfrm>
            <a:custGeom>
              <a:rect b="b" l="l" r="r" t="t"/>
              <a:pathLst>
                <a:path extrusionOk="0" h="2203" w="9229">
                  <a:moveTo>
                    <a:pt x="4597" y="1"/>
                  </a:moveTo>
                  <a:cubicBezTo>
                    <a:pt x="2056" y="1"/>
                    <a:pt x="0" y="494"/>
                    <a:pt x="0" y="1098"/>
                  </a:cubicBezTo>
                  <a:cubicBezTo>
                    <a:pt x="0" y="1709"/>
                    <a:pt x="2056" y="2202"/>
                    <a:pt x="4597" y="2202"/>
                  </a:cubicBezTo>
                  <a:cubicBezTo>
                    <a:pt x="7146" y="2202"/>
                    <a:pt x="9229" y="1709"/>
                    <a:pt x="9229" y="1098"/>
                  </a:cubicBezTo>
                  <a:cubicBezTo>
                    <a:pt x="9229" y="494"/>
                    <a:pt x="7146" y="1"/>
                    <a:pt x="4597" y="1"/>
                  </a:cubicBez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7"/>
            <p:cNvSpPr/>
            <p:nvPr/>
          </p:nvSpPr>
          <p:spPr>
            <a:xfrm>
              <a:off x="1312650" y="2600534"/>
              <a:ext cx="554480" cy="485359"/>
            </a:xfrm>
            <a:custGeom>
              <a:rect b="b" l="l" r="r" t="t"/>
              <a:pathLst>
                <a:path extrusionOk="0" h="3216" w="3674">
                  <a:moveTo>
                    <a:pt x="896" y="0"/>
                  </a:moveTo>
                  <a:lnTo>
                    <a:pt x="0" y="1451"/>
                  </a:lnTo>
                  <a:lnTo>
                    <a:pt x="2778" y="3215"/>
                  </a:lnTo>
                  <a:lnTo>
                    <a:pt x="3674" y="1736"/>
                  </a:lnTo>
                  <a:lnTo>
                    <a:pt x="896" y="0"/>
                  </a:lnTo>
                  <a:close/>
                </a:path>
              </a:pathLst>
            </a:custGeom>
            <a:solidFill>
              <a:srgbClr val="328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7"/>
            <p:cNvSpPr/>
            <p:nvPr/>
          </p:nvSpPr>
          <p:spPr>
            <a:xfrm>
              <a:off x="1622793" y="2963046"/>
              <a:ext cx="87232" cy="66254"/>
            </a:xfrm>
            <a:custGeom>
              <a:rect b="b" l="l" r="r" t="t"/>
              <a:pathLst>
                <a:path extrusionOk="0" h="439" w="578">
                  <a:moveTo>
                    <a:pt x="56" y="1"/>
                  </a:moveTo>
                  <a:lnTo>
                    <a:pt x="1" y="119"/>
                  </a:lnTo>
                  <a:lnTo>
                    <a:pt x="521" y="438"/>
                  </a:lnTo>
                  <a:lnTo>
                    <a:pt x="577" y="320"/>
                  </a:lnTo>
                  <a:lnTo>
                    <a:pt x="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7"/>
            <p:cNvSpPr/>
            <p:nvPr/>
          </p:nvSpPr>
          <p:spPr>
            <a:xfrm>
              <a:off x="1675163" y="2967272"/>
              <a:ext cx="43163" cy="35768"/>
            </a:xfrm>
            <a:custGeom>
              <a:rect b="b" l="l" r="r" t="t"/>
              <a:pathLst>
                <a:path extrusionOk="0" h="237" w="286">
                  <a:moveTo>
                    <a:pt x="29" y="0"/>
                  </a:moveTo>
                  <a:lnTo>
                    <a:pt x="1" y="63"/>
                  </a:lnTo>
                  <a:lnTo>
                    <a:pt x="258" y="237"/>
                  </a:lnTo>
                  <a:lnTo>
                    <a:pt x="286" y="174"/>
                  </a:lnTo>
                  <a:lnTo>
                    <a:pt x="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7"/>
            <p:cNvSpPr/>
            <p:nvPr/>
          </p:nvSpPr>
          <p:spPr>
            <a:xfrm>
              <a:off x="1697197" y="2967272"/>
              <a:ext cx="30637" cy="22185"/>
            </a:xfrm>
            <a:custGeom>
              <a:rect b="b" l="l" r="r" t="t"/>
              <a:pathLst>
                <a:path extrusionOk="0" h="147" w="203">
                  <a:moveTo>
                    <a:pt x="1" y="0"/>
                  </a:moveTo>
                  <a:lnTo>
                    <a:pt x="1" y="63"/>
                  </a:lnTo>
                  <a:lnTo>
                    <a:pt x="174" y="146"/>
                  </a:lnTo>
                  <a:lnTo>
                    <a:pt x="202" y="11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7"/>
            <p:cNvSpPr/>
            <p:nvPr/>
          </p:nvSpPr>
          <p:spPr>
            <a:xfrm>
              <a:off x="1683614" y="2894528"/>
              <a:ext cx="74554" cy="57802"/>
            </a:xfrm>
            <a:custGeom>
              <a:rect b="b" l="l" r="r" t="t"/>
              <a:pathLst>
                <a:path extrusionOk="0" h="383" w="494">
                  <a:moveTo>
                    <a:pt x="85" y="1"/>
                  </a:moveTo>
                  <a:cubicBezTo>
                    <a:pt x="62" y="1"/>
                    <a:pt x="44" y="16"/>
                    <a:pt x="28" y="52"/>
                  </a:cubicBezTo>
                  <a:lnTo>
                    <a:pt x="0" y="80"/>
                  </a:lnTo>
                  <a:cubicBezTo>
                    <a:pt x="0" y="107"/>
                    <a:pt x="0" y="163"/>
                    <a:pt x="28" y="163"/>
                  </a:cubicBezTo>
                  <a:lnTo>
                    <a:pt x="348" y="371"/>
                  </a:lnTo>
                  <a:cubicBezTo>
                    <a:pt x="356" y="379"/>
                    <a:pt x="364" y="383"/>
                    <a:pt x="372" y="383"/>
                  </a:cubicBezTo>
                  <a:cubicBezTo>
                    <a:pt x="392" y="383"/>
                    <a:pt x="413" y="361"/>
                    <a:pt x="438" y="337"/>
                  </a:cubicBezTo>
                  <a:lnTo>
                    <a:pt x="466" y="309"/>
                  </a:lnTo>
                  <a:cubicBezTo>
                    <a:pt x="493" y="281"/>
                    <a:pt x="466" y="226"/>
                    <a:pt x="438" y="198"/>
                  </a:cubicBezTo>
                  <a:lnTo>
                    <a:pt x="146" y="24"/>
                  </a:lnTo>
                  <a:cubicBezTo>
                    <a:pt x="123" y="9"/>
                    <a:pt x="103" y="1"/>
                    <a:pt x="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7"/>
            <p:cNvSpPr/>
            <p:nvPr/>
          </p:nvSpPr>
          <p:spPr>
            <a:xfrm>
              <a:off x="1473985" y="2666486"/>
              <a:ext cx="44220" cy="30486"/>
            </a:xfrm>
            <a:custGeom>
              <a:rect b="b" l="l" r="r" t="t"/>
              <a:pathLst>
                <a:path extrusionOk="0" h="202" w="293">
                  <a:moveTo>
                    <a:pt x="28" y="1"/>
                  </a:moveTo>
                  <a:lnTo>
                    <a:pt x="1" y="28"/>
                  </a:lnTo>
                  <a:lnTo>
                    <a:pt x="264" y="202"/>
                  </a:lnTo>
                  <a:lnTo>
                    <a:pt x="292" y="174"/>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7"/>
            <p:cNvSpPr/>
            <p:nvPr/>
          </p:nvSpPr>
          <p:spPr>
            <a:xfrm>
              <a:off x="1465684" y="2674938"/>
              <a:ext cx="30486" cy="22034"/>
            </a:xfrm>
            <a:custGeom>
              <a:rect b="b" l="l" r="r" t="t"/>
              <a:pathLst>
                <a:path extrusionOk="0" h="146" w="202">
                  <a:moveTo>
                    <a:pt x="28" y="0"/>
                  </a:moveTo>
                  <a:lnTo>
                    <a:pt x="0" y="28"/>
                  </a:lnTo>
                  <a:lnTo>
                    <a:pt x="174" y="146"/>
                  </a:lnTo>
                  <a:lnTo>
                    <a:pt x="201" y="118"/>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7"/>
            <p:cNvSpPr/>
            <p:nvPr/>
          </p:nvSpPr>
          <p:spPr>
            <a:xfrm>
              <a:off x="1342985" y="2630869"/>
              <a:ext cx="493810" cy="419407"/>
            </a:xfrm>
            <a:custGeom>
              <a:rect b="b" l="l" r="r" t="t"/>
              <a:pathLst>
                <a:path extrusionOk="0" h="2779" w="3272">
                  <a:moveTo>
                    <a:pt x="841" y="63"/>
                  </a:moveTo>
                  <a:lnTo>
                    <a:pt x="3181" y="1507"/>
                  </a:lnTo>
                  <a:cubicBezTo>
                    <a:pt x="3125" y="1563"/>
                    <a:pt x="3153" y="1681"/>
                    <a:pt x="3216" y="1736"/>
                  </a:cubicBezTo>
                  <a:lnTo>
                    <a:pt x="2632" y="2695"/>
                  </a:lnTo>
                  <a:cubicBezTo>
                    <a:pt x="2603" y="2675"/>
                    <a:pt x="2573" y="2666"/>
                    <a:pt x="2543" y="2666"/>
                  </a:cubicBezTo>
                  <a:cubicBezTo>
                    <a:pt x="2489" y="2666"/>
                    <a:pt x="2439" y="2696"/>
                    <a:pt x="2403" y="2750"/>
                  </a:cubicBezTo>
                  <a:lnTo>
                    <a:pt x="91" y="1278"/>
                  </a:lnTo>
                  <a:cubicBezTo>
                    <a:pt x="119" y="1216"/>
                    <a:pt x="91" y="1132"/>
                    <a:pt x="56" y="1105"/>
                  </a:cubicBezTo>
                  <a:lnTo>
                    <a:pt x="667" y="118"/>
                  </a:lnTo>
                  <a:cubicBezTo>
                    <a:pt x="723" y="118"/>
                    <a:pt x="813" y="118"/>
                    <a:pt x="841" y="63"/>
                  </a:cubicBezTo>
                  <a:close/>
                  <a:moveTo>
                    <a:pt x="841" y="0"/>
                  </a:moveTo>
                  <a:cubicBezTo>
                    <a:pt x="800" y="46"/>
                    <a:pt x="755" y="74"/>
                    <a:pt x="712" y="74"/>
                  </a:cubicBezTo>
                  <a:cubicBezTo>
                    <a:pt x="697" y="74"/>
                    <a:pt x="682" y="70"/>
                    <a:pt x="667" y="63"/>
                  </a:cubicBezTo>
                  <a:lnTo>
                    <a:pt x="639" y="63"/>
                  </a:lnTo>
                  <a:lnTo>
                    <a:pt x="1" y="1105"/>
                  </a:lnTo>
                  <a:lnTo>
                    <a:pt x="28" y="1105"/>
                  </a:lnTo>
                  <a:cubicBezTo>
                    <a:pt x="56" y="1160"/>
                    <a:pt x="56" y="1216"/>
                    <a:pt x="28" y="1278"/>
                  </a:cubicBezTo>
                  <a:lnTo>
                    <a:pt x="28" y="1306"/>
                  </a:lnTo>
                  <a:lnTo>
                    <a:pt x="2403" y="2778"/>
                  </a:lnTo>
                  <a:cubicBezTo>
                    <a:pt x="2438" y="2725"/>
                    <a:pt x="2488" y="2706"/>
                    <a:pt x="2533" y="2706"/>
                  </a:cubicBezTo>
                  <a:cubicBezTo>
                    <a:pt x="2559" y="2706"/>
                    <a:pt x="2584" y="2712"/>
                    <a:pt x="2605" y="2722"/>
                  </a:cubicBezTo>
                  <a:lnTo>
                    <a:pt x="2632" y="2722"/>
                  </a:lnTo>
                  <a:lnTo>
                    <a:pt x="3271" y="1709"/>
                  </a:lnTo>
                  <a:lnTo>
                    <a:pt x="3244" y="1709"/>
                  </a:lnTo>
                  <a:cubicBezTo>
                    <a:pt x="3181" y="1653"/>
                    <a:pt x="3153" y="1563"/>
                    <a:pt x="3216" y="1507"/>
                  </a:cubicBezTo>
                  <a:lnTo>
                    <a:pt x="3216" y="1479"/>
                  </a:lnTo>
                  <a:lnTo>
                    <a:pt x="8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7"/>
            <p:cNvSpPr/>
            <p:nvPr/>
          </p:nvSpPr>
          <p:spPr>
            <a:xfrm>
              <a:off x="1526354" y="2785714"/>
              <a:ext cx="127075" cy="112586"/>
            </a:xfrm>
            <a:custGeom>
              <a:rect b="b" l="l" r="r" t="t"/>
              <a:pathLst>
                <a:path extrusionOk="0" h="746" w="842">
                  <a:moveTo>
                    <a:pt x="413" y="0"/>
                  </a:moveTo>
                  <a:cubicBezTo>
                    <a:pt x="286" y="0"/>
                    <a:pt x="172" y="52"/>
                    <a:pt x="119" y="162"/>
                  </a:cubicBezTo>
                  <a:cubicBezTo>
                    <a:pt x="1" y="363"/>
                    <a:pt x="56" y="599"/>
                    <a:pt x="230" y="683"/>
                  </a:cubicBezTo>
                  <a:cubicBezTo>
                    <a:pt x="293" y="725"/>
                    <a:pt x="363" y="745"/>
                    <a:pt x="434" y="745"/>
                  </a:cubicBezTo>
                  <a:cubicBezTo>
                    <a:pt x="558" y="745"/>
                    <a:pt x="680" y="683"/>
                    <a:pt x="751" y="572"/>
                  </a:cubicBezTo>
                  <a:cubicBezTo>
                    <a:pt x="841" y="398"/>
                    <a:pt x="813" y="162"/>
                    <a:pt x="640" y="51"/>
                  </a:cubicBezTo>
                  <a:cubicBezTo>
                    <a:pt x="566" y="18"/>
                    <a:pt x="487" y="0"/>
                    <a:pt x="4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7"/>
            <p:cNvSpPr/>
            <p:nvPr/>
          </p:nvSpPr>
          <p:spPr>
            <a:xfrm>
              <a:off x="1560915" y="2814238"/>
              <a:ext cx="57802" cy="62028"/>
            </a:xfrm>
            <a:custGeom>
              <a:rect b="b" l="l" r="r" t="t"/>
              <a:pathLst>
                <a:path extrusionOk="0" h="411" w="383">
                  <a:moveTo>
                    <a:pt x="237" y="91"/>
                  </a:moveTo>
                  <a:lnTo>
                    <a:pt x="209" y="146"/>
                  </a:lnTo>
                  <a:cubicBezTo>
                    <a:pt x="209" y="119"/>
                    <a:pt x="175" y="119"/>
                    <a:pt x="209" y="91"/>
                  </a:cubicBezTo>
                  <a:close/>
                  <a:moveTo>
                    <a:pt x="175" y="237"/>
                  </a:moveTo>
                  <a:cubicBezTo>
                    <a:pt x="209" y="264"/>
                    <a:pt x="209" y="292"/>
                    <a:pt x="209" y="292"/>
                  </a:cubicBezTo>
                  <a:cubicBezTo>
                    <a:pt x="175" y="320"/>
                    <a:pt x="175" y="320"/>
                    <a:pt x="147" y="320"/>
                  </a:cubicBezTo>
                  <a:lnTo>
                    <a:pt x="175" y="237"/>
                  </a:lnTo>
                  <a:close/>
                  <a:moveTo>
                    <a:pt x="293" y="1"/>
                  </a:moveTo>
                  <a:lnTo>
                    <a:pt x="293" y="35"/>
                  </a:lnTo>
                  <a:cubicBezTo>
                    <a:pt x="257" y="21"/>
                    <a:pt x="225" y="12"/>
                    <a:pt x="198" y="12"/>
                  </a:cubicBezTo>
                  <a:cubicBezTo>
                    <a:pt x="162" y="12"/>
                    <a:pt x="135" y="27"/>
                    <a:pt x="119" y="63"/>
                  </a:cubicBezTo>
                  <a:cubicBezTo>
                    <a:pt x="63" y="119"/>
                    <a:pt x="119" y="174"/>
                    <a:pt x="147" y="209"/>
                  </a:cubicBezTo>
                  <a:lnTo>
                    <a:pt x="119" y="292"/>
                  </a:lnTo>
                  <a:cubicBezTo>
                    <a:pt x="119" y="264"/>
                    <a:pt x="91" y="264"/>
                    <a:pt x="119" y="237"/>
                  </a:cubicBezTo>
                  <a:lnTo>
                    <a:pt x="36" y="174"/>
                  </a:lnTo>
                  <a:lnTo>
                    <a:pt x="36" y="174"/>
                  </a:lnTo>
                  <a:cubicBezTo>
                    <a:pt x="1" y="237"/>
                    <a:pt x="36" y="292"/>
                    <a:pt x="91" y="348"/>
                  </a:cubicBezTo>
                  <a:lnTo>
                    <a:pt x="63" y="383"/>
                  </a:lnTo>
                  <a:lnTo>
                    <a:pt x="91" y="410"/>
                  </a:lnTo>
                  <a:lnTo>
                    <a:pt x="119" y="383"/>
                  </a:lnTo>
                  <a:cubicBezTo>
                    <a:pt x="135" y="390"/>
                    <a:pt x="151" y="394"/>
                    <a:pt x="167" y="394"/>
                  </a:cubicBezTo>
                  <a:cubicBezTo>
                    <a:pt x="207" y="394"/>
                    <a:pt x="245" y="373"/>
                    <a:pt x="265" y="348"/>
                  </a:cubicBezTo>
                  <a:cubicBezTo>
                    <a:pt x="320" y="264"/>
                    <a:pt x="265" y="237"/>
                    <a:pt x="237" y="174"/>
                  </a:cubicBezTo>
                  <a:lnTo>
                    <a:pt x="265" y="119"/>
                  </a:lnTo>
                  <a:cubicBezTo>
                    <a:pt x="293" y="119"/>
                    <a:pt x="293" y="146"/>
                    <a:pt x="265" y="146"/>
                  </a:cubicBezTo>
                  <a:lnTo>
                    <a:pt x="348" y="209"/>
                  </a:lnTo>
                  <a:cubicBezTo>
                    <a:pt x="383" y="146"/>
                    <a:pt x="383" y="91"/>
                    <a:pt x="320" y="35"/>
                  </a:cubicBezTo>
                  <a:lnTo>
                    <a:pt x="320" y="1"/>
                  </a:lnTo>
                  <a:close/>
                </a:path>
              </a:pathLst>
            </a:custGeom>
            <a:solidFill>
              <a:srgbClr val="328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7"/>
            <p:cNvSpPr/>
            <p:nvPr/>
          </p:nvSpPr>
          <p:spPr>
            <a:xfrm>
              <a:off x="1461458" y="2394980"/>
              <a:ext cx="532446" cy="533653"/>
            </a:xfrm>
            <a:custGeom>
              <a:rect b="b" l="l" r="r" t="t"/>
              <a:pathLst>
                <a:path extrusionOk="0" h="3536" w="3528">
                  <a:moveTo>
                    <a:pt x="1216" y="1"/>
                  </a:moveTo>
                  <a:lnTo>
                    <a:pt x="0" y="1216"/>
                  </a:lnTo>
                  <a:lnTo>
                    <a:pt x="2313" y="3536"/>
                  </a:lnTo>
                  <a:lnTo>
                    <a:pt x="3528" y="2320"/>
                  </a:lnTo>
                  <a:lnTo>
                    <a:pt x="1216" y="1"/>
                  </a:lnTo>
                  <a:close/>
                </a:path>
              </a:pathLst>
            </a:custGeom>
            <a:solidFill>
              <a:srgbClr val="54AE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7"/>
            <p:cNvSpPr/>
            <p:nvPr/>
          </p:nvSpPr>
          <p:spPr>
            <a:xfrm>
              <a:off x="1731758" y="2793260"/>
              <a:ext cx="74554" cy="73498"/>
            </a:xfrm>
            <a:custGeom>
              <a:rect b="b" l="l" r="r" t="t"/>
              <a:pathLst>
                <a:path extrusionOk="0" h="487" w="494">
                  <a:moveTo>
                    <a:pt x="56" y="1"/>
                  </a:moveTo>
                  <a:lnTo>
                    <a:pt x="1" y="56"/>
                  </a:lnTo>
                  <a:lnTo>
                    <a:pt x="404" y="487"/>
                  </a:lnTo>
                  <a:lnTo>
                    <a:pt x="494" y="403"/>
                  </a:lnTo>
                  <a:lnTo>
                    <a:pt x="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7"/>
            <p:cNvSpPr/>
            <p:nvPr/>
          </p:nvSpPr>
          <p:spPr>
            <a:xfrm>
              <a:off x="1780053" y="2805937"/>
              <a:ext cx="38937" cy="39843"/>
            </a:xfrm>
            <a:custGeom>
              <a:rect b="b" l="l" r="r" t="t"/>
              <a:pathLst>
                <a:path extrusionOk="0" h="264" w="258">
                  <a:moveTo>
                    <a:pt x="28" y="0"/>
                  </a:moveTo>
                  <a:lnTo>
                    <a:pt x="0" y="28"/>
                  </a:lnTo>
                  <a:lnTo>
                    <a:pt x="229" y="264"/>
                  </a:lnTo>
                  <a:lnTo>
                    <a:pt x="257" y="229"/>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7"/>
            <p:cNvSpPr/>
            <p:nvPr/>
          </p:nvSpPr>
          <p:spPr>
            <a:xfrm>
              <a:off x="1802088" y="2810012"/>
              <a:ext cx="26260" cy="26411"/>
            </a:xfrm>
            <a:custGeom>
              <a:rect b="b" l="l" r="r" t="t"/>
              <a:pathLst>
                <a:path extrusionOk="0" h="175" w="174">
                  <a:moveTo>
                    <a:pt x="28" y="1"/>
                  </a:moveTo>
                  <a:lnTo>
                    <a:pt x="0" y="29"/>
                  </a:lnTo>
                  <a:lnTo>
                    <a:pt x="139" y="174"/>
                  </a:lnTo>
                  <a:lnTo>
                    <a:pt x="174" y="147"/>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7"/>
            <p:cNvSpPr/>
            <p:nvPr/>
          </p:nvSpPr>
          <p:spPr>
            <a:xfrm>
              <a:off x="1802088" y="2736966"/>
              <a:ext cx="69272" cy="64896"/>
            </a:xfrm>
            <a:custGeom>
              <a:rect b="b" l="l" r="r" t="t"/>
              <a:pathLst>
                <a:path extrusionOk="0" h="430" w="459">
                  <a:moveTo>
                    <a:pt x="112" y="0"/>
                  </a:moveTo>
                  <a:cubicBezTo>
                    <a:pt x="90" y="0"/>
                    <a:pt x="70" y="9"/>
                    <a:pt x="56" y="27"/>
                  </a:cubicBezTo>
                  <a:lnTo>
                    <a:pt x="28" y="54"/>
                  </a:lnTo>
                  <a:cubicBezTo>
                    <a:pt x="0" y="82"/>
                    <a:pt x="0" y="138"/>
                    <a:pt x="28" y="165"/>
                  </a:cubicBezTo>
                  <a:lnTo>
                    <a:pt x="285" y="429"/>
                  </a:lnTo>
                  <a:lnTo>
                    <a:pt x="403" y="429"/>
                  </a:lnTo>
                  <a:lnTo>
                    <a:pt x="431" y="374"/>
                  </a:lnTo>
                  <a:cubicBezTo>
                    <a:pt x="458" y="339"/>
                    <a:pt x="458" y="311"/>
                    <a:pt x="431" y="283"/>
                  </a:cubicBezTo>
                  <a:lnTo>
                    <a:pt x="174" y="27"/>
                  </a:lnTo>
                  <a:cubicBezTo>
                    <a:pt x="156" y="9"/>
                    <a:pt x="134" y="0"/>
                    <a:pt x="1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7"/>
            <p:cNvSpPr/>
            <p:nvPr/>
          </p:nvSpPr>
          <p:spPr>
            <a:xfrm>
              <a:off x="1653279" y="2465309"/>
              <a:ext cx="38786" cy="39994"/>
            </a:xfrm>
            <a:custGeom>
              <a:rect b="b" l="l" r="r" t="t"/>
              <a:pathLst>
                <a:path extrusionOk="0" h="265" w="257">
                  <a:moveTo>
                    <a:pt x="28" y="0"/>
                  </a:moveTo>
                  <a:lnTo>
                    <a:pt x="0" y="28"/>
                  </a:lnTo>
                  <a:lnTo>
                    <a:pt x="229" y="264"/>
                  </a:lnTo>
                  <a:lnTo>
                    <a:pt x="257" y="229"/>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7"/>
            <p:cNvSpPr/>
            <p:nvPr/>
          </p:nvSpPr>
          <p:spPr>
            <a:xfrm>
              <a:off x="1644828" y="2469535"/>
              <a:ext cx="26411" cy="30486"/>
            </a:xfrm>
            <a:custGeom>
              <a:rect b="b" l="l" r="r" t="t"/>
              <a:pathLst>
                <a:path extrusionOk="0" h="202" w="175">
                  <a:moveTo>
                    <a:pt x="28" y="0"/>
                  </a:moveTo>
                  <a:lnTo>
                    <a:pt x="1" y="63"/>
                  </a:lnTo>
                  <a:lnTo>
                    <a:pt x="139" y="201"/>
                  </a:lnTo>
                  <a:lnTo>
                    <a:pt x="174" y="174"/>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7"/>
            <p:cNvSpPr/>
            <p:nvPr/>
          </p:nvSpPr>
          <p:spPr>
            <a:xfrm>
              <a:off x="1496019" y="2430748"/>
              <a:ext cx="463324" cy="462268"/>
            </a:xfrm>
            <a:custGeom>
              <a:rect b="b" l="l" r="r" t="t"/>
              <a:pathLst>
                <a:path extrusionOk="0" h="3063" w="3070">
                  <a:moveTo>
                    <a:pt x="1070" y="28"/>
                  </a:moveTo>
                  <a:lnTo>
                    <a:pt x="3007" y="1965"/>
                  </a:lnTo>
                  <a:cubicBezTo>
                    <a:pt x="2952" y="2056"/>
                    <a:pt x="2952" y="2139"/>
                    <a:pt x="3007" y="2194"/>
                  </a:cubicBezTo>
                  <a:lnTo>
                    <a:pt x="2202" y="3007"/>
                  </a:lnTo>
                  <a:cubicBezTo>
                    <a:pt x="2170" y="2979"/>
                    <a:pt x="2134" y="2965"/>
                    <a:pt x="2094" y="2965"/>
                  </a:cubicBezTo>
                  <a:cubicBezTo>
                    <a:pt x="2054" y="2965"/>
                    <a:pt x="2011" y="2979"/>
                    <a:pt x="1966" y="3007"/>
                  </a:cubicBezTo>
                  <a:lnTo>
                    <a:pt x="28" y="1069"/>
                  </a:lnTo>
                  <a:cubicBezTo>
                    <a:pt x="84" y="1014"/>
                    <a:pt x="84" y="924"/>
                    <a:pt x="56" y="868"/>
                  </a:cubicBezTo>
                  <a:lnTo>
                    <a:pt x="868" y="56"/>
                  </a:lnTo>
                  <a:cubicBezTo>
                    <a:pt x="903" y="67"/>
                    <a:pt x="934" y="74"/>
                    <a:pt x="962" y="74"/>
                  </a:cubicBezTo>
                  <a:cubicBezTo>
                    <a:pt x="1002" y="74"/>
                    <a:pt x="1037" y="60"/>
                    <a:pt x="1070" y="28"/>
                  </a:cubicBezTo>
                  <a:close/>
                  <a:moveTo>
                    <a:pt x="868" y="0"/>
                  </a:moveTo>
                  <a:lnTo>
                    <a:pt x="28" y="868"/>
                  </a:lnTo>
                  <a:cubicBezTo>
                    <a:pt x="56" y="924"/>
                    <a:pt x="56" y="1014"/>
                    <a:pt x="0" y="1042"/>
                  </a:cubicBezTo>
                  <a:lnTo>
                    <a:pt x="0" y="1069"/>
                  </a:lnTo>
                  <a:lnTo>
                    <a:pt x="1966" y="3062"/>
                  </a:lnTo>
                  <a:lnTo>
                    <a:pt x="1993" y="3035"/>
                  </a:lnTo>
                  <a:cubicBezTo>
                    <a:pt x="2025" y="3007"/>
                    <a:pt x="2061" y="2993"/>
                    <a:pt x="2098" y="2993"/>
                  </a:cubicBezTo>
                  <a:cubicBezTo>
                    <a:pt x="2134" y="2993"/>
                    <a:pt x="2170" y="3007"/>
                    <a:pt x="2202" y="3035"/>
                  </a:cubicBezTo>
                  <a:lnTo>
                    <a:pt x="2202" y="3062"/>
                  </a:lnTo>
                  <a:lnTo>
                    <a:pt x="3070" y="2194"/>
                  </a:lnTo>
                  <a:lnTo>
                    <a:pt x="3035" y="2194"/>
                  </a:lnTo>
                  <a:cubicBezTo>
                    <a:pt x="2979" y="2139"/>
                    <a:pt x="2979" y="2056"/>
                    <a:pt x="3035" y="1993"/>
                  </a:cubicBezTo>
                  <a:lnTo>
                    <a:pt x="3070" y="1965"/>
                  </a:lnTo>
                  <a:lnTo>
                    <a:pt x="1070" y="0"/>
                  </a:lnTo>
                  <a:cubicBezTo>
                    <a:pt x="1037" y="33"/>
                    <a:pt x="993" y="46"/>
                    <a:pt x="956" y="46"/>
                  </a:cubicBezTo>
                  <a:cubicBezTo>
                    <a:pt x="930" y="46"/>
                    <a:pt x="908" y="39"/>
                    <a:pt x="896" y="28"/>
                  </a:cubicBezTo>
                  <a:lnTo>
                    <a:pt x="8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7"/>
            <p:cNvSpPr/>
            <p:nvPr/>
          </p:nvSpPr>
          <p:spPr>
            <a:xfrm>
              <a:off x="1665806" y="2605967"/>
              <a:ext cx="126924" cy="111832"/>
            </a:xfrm>
            <a:custGeom>
              <a:rect b="b" l="l" r="r" t="t"/>
              <a:pathLst>
                <a:path extrusionOk="0" h="741" w="841">
                  <a:moveTo>
                    <a:pt x="407" y="0"/>
                  </a:moveTo>
                  <a:cubicBezTo>
                    <a:pt x="313" y="0"/>
                    <a:pt x="219" y="37"/>
                    <a:pt x="146" y="110"/>
                  </a:cubicBezTo>
                  <a:cubicBezTo>
                    <a:pt x="0" y="256"/>
                    <a:pt x="0" y="485"/>
                    <a:pt x="146" y="631"/>
                  </a:cubicBezTo>
                  <a:cubicBezTo>
                    <a:pt x="219" y="704"/>
                    <a:pt x="313" y="740"/>
                    <a:pt x="407" y="740"/>
                  </a:cubicBezTo>
                  <a:cubicBezTo>
                    <a:pt x="500" y="740"/>
                    <a:pt x="594" y="704"/>
                    <a:pt x="667" y="631"/>
                  </a:cubicBezTo>
                  <a:cubicBezTo>
                    <a:pt x="841" y="485"/>
                    <a:pt x="841" y="256"/>
                    <a:pt x="667" y="110"/>
                  </a:cubicBezTo>
                  <a:cubicBezTo>
                    <a:pt x="594" y="37"/>
                    <a:pt x="500" y="0"/>
                    <a:pt x="4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7"/>
            <p:cNvSpPr/>
            <p:nvPr/>
          </p:nvSpPr>
          <p:spPr>
            <a:xfrm>
              <a:off x="1697197" y="2634944"/>
              <a:ext cx="60972" cy="56444"/>
            </a:xfrm>
            <a:custGeom>
              <a:rect b="b" l="l" r="r" t="t"/>
              <a:pathLst>
                <a:path extrusionOk="0" h="374" w="404">
                  <a:moveTo>
                    <a:pt x="285" y="91"/>
                  </a:moveTo>
                  <a:lnTo>
                    <a:pt x="230" y="147"/>
                  </a:lnTo>
                  <a:lnTo>
                    <a:pt x="230" y="91"/>
                  </a:lnTo>
                  <a:close/>
                  <a:moveTo>
                    <a:pt x="202" y="237"/>
                  </a:moveTo>
                  <a:cubicBezTo>
                    <a:pt x="202" y="265"/>
                    <a:pt x="202" y="265"/>
                    <a:pt x="174" y="293"/>
                  </a:cubicBezTo>
                  <a:lnTo>
                    <a:pt x="140" y="293"/>
                  </a:lnTo>
                  <a:lnTo>
                    <a:pt x="202" y="237"/>
                  </a:lnTo>
                  <a:close/>
                  <a:moveTo>
                    <a:pt x="229" y="1"/>
                  </a:moveTo>
                  <a:cubicBezTo>
                    <a:pt x="207" y="1"/>
                    <a:pt x="186" y="10"/>
                    <a:pt x="174" y="36"/>
                  </a:cubicBezTo>
                  <a:cubicBezTo>
                    <a:pt x="112" y="91"/>
                    <a:pt x="140" y="147"/>
                    <a:pt x="174" y="210"/>
                  </a:cubicBezTo>
                  <a:lnTo>
                    <a:pt x="112" y="265"/>
                  </a:lnTo>
                  <a:lnTo>
                    <a:pt x="112" y="210"/>
                  </a:lnTo>
                  <a:lnTo>
                    <a:pt x="56" y="147"/>
                  </a:lnTo>
                  <a:cubicBezTo>
                    <a:pt x="1" y="182"/>
                    <a:pt x="1" y="265"/>
                    <a:pt x="56" y="321"/>
                  </a:cubicBezTo>
                  <a:lnTo>
                    <a:pt x="28" y="355"/>
                  </a:lnTo>
                  <a:lnTo>
                    <a:pt x="56" y="355"/>
                  </a:lnTo>
                  <a:lnTo>
                    <a:pt x="84" y="321"/>
                  </a:lnTo>
                  <a:cubicBezTo>
                    <a:pt x="117" y="358"/>
                    <a:pt x="153" y="373"/>
                    <a:pt x="189" y="373"/>
                  </a:cubicBezTo>
                  <a:cubicBezTo>
                    <a:pt x="212" y="373"/>
                    <a:pt x="235" y="366"/>
                    <a:pt x="258" y="355"/>
                  </a:cubicBezTo>
                  <a:cubicBezTo>
                    <a:pt x="313" y="293"/>
                    <a:pt x="258" y="237"/>
                    <a:pt x="230" y="182"/>
                  </a:cubicBezTo>
                  <a:lnTo>
                    <a:pt x="285" y="119"/>
                  </a:lnTo>
                  <a:cubicBezTo>
                    <a:pt x="313" y="119"/>
                    <a:pt x="313" y="147"/>
                    <a:pt x="285" y="147"/>
                  </a:cubicBezTo>
                  <a:lnTo>
                    <a:pt x="376" y="237"/>
                  </a:lnTo>
                  <a:cubicBezTo>
                    <a:pt x="403" y="182"/>
                    <a:pt x="403" y="119"/>
                    <a:pt x="348" y="64"/>
                  </a:cubicBezTo>
                  <a:lnTo>
                    <a:pt x="376" y="36"/>
                  </a:lnTo>
                  <a:lnTo>
                    <a:pt x="348" y="8"/>
                  </a:lnTo>
                  <a:lnTo>
                    <a:pt x="313" y="36"/>
                  </a:lnTo>
                  <a:cubicBezTo>
                    <a:pt x="297" y="20"/>
                    <a:pt x="261" y="1"/>
                    <a:pt x="229" y="1"/>
                  </a:cubicBezTo>
                  <a:close/>
                </a:path>
              </a:pathLst>
            </a:custGeom>
            <a:solidFill>
              <a:srgbClr val="33B3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7"/>
            <p:cNvSpPr/>
            <p:nvPr/>
          </p:nvSpPr>
          <p:spPr>
            <a:xfrm>
              <a:off x="1836649" y="2033524"/>
              <a:ext cx="340777" cy="340777"/>
            </a:xfrm>
            <a:custGeom>
              <a:rect b="b" l="l" r="r" t="t"/>
              <a:pathLst>
                <a:path extrusionOk="0" h="2258" w="2258">
                  <a:moveTo>
                    <a:pt x="1125" y="0"/>
                  </a:moveTo>
                  <a:cubicBezTo>
                    <a:pt x="521" y="0"/>
                    <a:pt x="0" y="521"/>
                    <a:pt x="0" y="1125"/>
                  </a:cubicBezTo>
                  <a:cubicBezTo>
                    <a:pt x="0" y="1764"/>
                    <a:pt x="521" y="2257"/>
                    <a:pt x="1125" y="2257"/>
                  </a:cubicBezTo>
                  <a:cubicBezTo>
                    <a:pt x="1764" y="2257"/>
                    <a:pt x="2257" y="1764"/>
                    <a:pt x="2257" y="1125"/>
                  </a:cubicBezTo>
                  <a:cubicBezTo>
                    <a:pt x="2257" y="521"/>
                    <a:pt x="1764" y="0"/>
                    <a:pt x="1125"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7"/>
            <p:cNvSpPr/>
            <p:nvPr/>
          </p:nvSpPr>
          <p:spPr>
            <a:xfrm>
              <a:off x="1828197" y="2024016"/>
              <a:ext cx="357529" cy="358586"/>
            </a:xfrm>
            <a:custGeom>
              <a:rect b="b" l="l" r="r" t="t"/>
              <a:pathLst>
                <a:path extrusionOk="0" h="2376" w="2369">
                  <a:moveTo>
                    <a:pt x="1181" y="119"/>
                  </a:moveTo>
                  <a:cubicBezTo>
                    <a:pt x="1473" y="119"/>
                    <a:pt x="1765" y="237"/>
                    <a:pt x="1966" y="438"/>
                  </a:cubicBezTo>
                  <a:cubicBezTo>
                    <a:pt x="2140" y="640"/>
                    <a:pt x="2258" y="897"/>
                    <a:pt x="2258" y="1188"/>
                  </a:cubicBezTo>
                  <a:cubicBezTo>
                    <a:pt x="2258" y="1508"/>
                    <a:pt x="2140" y="1765"/>
                    <a:pt x="1966" y="1973"/>
                  </a:cubicBezTo>
                  <a:cubicBezTo>
                    <a:pt x="1765" y="2147"/>
                    <a:pt x="1473" y="2258"/>
                    <a:pt x="1181" y="2258"/>
                  </a:cubicBezTo>
                  <a:cubicBezTo>
                    <a:pt x="897" y="2258"/>
                    <a:pt x="633" y="2147"/>
                    <a:pt x="431" y="1973"/>
                  </a:cubicBezTo>
                  <a:cubicBezTo>
                    <a:pt x="230" y="1765"/>
                    <a:pt x="112" y="1508"/>
                    <a:pt x="112" y="1188"/>
                  </a:cubicBezTo>
                  <a:cubicBezTo>
                    <a:pt x="112" y="897"/>
                    <a:pt x="230" y="640"/>
                    <a:pt x="431" y="438"/>
                  </a:cubicBezTo>
                  <a:cubicBezTo>
                    <a:pt x="633" y="237"/>
                    <a:pt x="897" y="119"/>
                    <a:pt x="1181" y="119"/>
                  </a:cubicBezTo>
                  <a:close/>
                  <a:moveTo>
                    <a:pt x="1181" y="1"/>
                  </a:moveTo>
                  <a:cubicBezTo>
                    <a:pt x="522" y="1"/>
                    <a:pt x="1" y="522"/>
                    <a:pt x="1" y="1188"/>
                  </a:cubicBezTo>
                  <a:cubicBezTo>
                    <a:pt x="1" y="1855"/>
                    <a:pt x="522" y="2376"/>
                    <a:pt x="1181" y="2376"/>
                  </a:cubicBezTo>
                  <a:cubicBezTo>
                    <a:pt x="1848" y="2376"/>
                    <a:pt x="2369" y="1855"/>
                    <a:pt x="2369" y="1188"/>
                  </a:cubicBezTo>
                  <a:cubicBezTo>
                    <a:pt x="2369" y="522"/>
                    <a:pt x="1848" y="1"/>
                    <a:pt x="1181"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7"/>
            <p:cNvSpPr/>
            <p:nvPr/>
          </p:nvSpPr>
          <p:spPr>
            <a:xfrm>
              <a:off x="1871210" y="2072311"/>
              <a:ext cx="271505" cy="266374"/>
            </a:xfrm>
            <a:custGeom>
              <a:rect b="b" l="l" r="r" t="t"/>
              <a:pathLst>
                <a:path extrusionOk="0" h="1765" w="1799">
                  <a:moveTo>
                    <a:pt x="896" y="0"/>
                  </a:moveTo>
                  <a:cubicBezTo>
                    <a:pt x="410" y="0"/>
                    <a:pt x="0" y="375"/>
                    <a:pt x="0" y="868"/>
                  </a:cubicBezTo>
                  <a:cubicBezTo>
                    <a:pt x="0" y="1361"/>
                    <a:pt x="410" y="1764"/>
                    <a:pt x="896" y="1764"/>
                  </a:cubicBezTo>
                  <a:cubicBezTo>
                    <a:pt x="1389" y="1764"/>
                    <a:pt x="1799" y="1361"/>
                    <a:pt x="1799" y="868"/>
                  </a:cubicBezTo>
                  <a:cubicBezTo>
                    <a:pt x="1799" y="375"/>
                    <a:pt x="1389" y="0"/>
                    <a:pt x="896" y="0"/>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7"/>
            <p:cNvSpPr/>
            <p:nvPr/>
          </p:nvSpPr>
          <p:spPr>
            <a:xfrm>
              <a:off x="1884792" y="2080612"/>
              <a:ext cx="248565" cy="249622"/>
            </a:xfrm>
            <a:custGeom>
              <a:rect b="b" l="l" r="r" t="t"/>
              <a:pathLst>
                <a:path extrusionOk="0" h="1654" w="1647">
                  <a:moveTo>
                    <a:pt x="806" y="1"/>
                  </a:moveTo>
                  <a:cubicBezTo>
                    <a:pt x="348" y="1"/>
                    <a:pt x="1" y="348"/>
                    <a:pt x="1" y="813"/>
                  </a:cubicBezTo>
                  <a:cubicBezTo>
                    <a:pt x="1" y="1278"/>
                    <a:pt x="348" y="1653"/>
                    <a:pt x="806" y="1653"/>
                  </a:cubicBezTo>
                  <a:cubicBezTo>
                    <a:pt x="1271" y="1653"/>
                    <a:pt x="1646" y="1278"/>
                    <a:pt x="1646" y="813"/>
                  </a:cubicBezTo>
                  <a:cubicBezTo>
                    <a:pt x="1646" y="348"/>
                    <a:pt x="1271" y="1"/>
                    <a:pt x="806"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a:off x="1968705" y="2118342"/>
              <a:ext cx="92363" cy="154240"/>
            </a:xfrm>
            <a:custGeom>
              <a:rect b="b" l="l" r="r" t="t"/>
              <a:pathLst>
                <a:path extrusionOk="0" h="1022" w="612">
                  <a:moveTo>
                    <a:pt x="278" y="258"/>
                  </a:moveTo>
                  <a:lnTo>
                    <a:pt x="278" y="417"/>
                  </a:lnTo>
                  <a:cubicBezTo>
                    <a:pt x="229" y="397"/>
                    <a:pt x="209" y="369"/>
                    <a:pt x="209" y="327"/>
                  </a:cubicBezTo>
                  <a:cubicBezTo>
                    <a:pt x="209" y="285"/>
                    <a:pt x="229" y="265"/>
                    <a:pt x="278" y="258"/>
                  </a:cubicBezTo>
                  <a:close/>
                  <a:moveTo>
                    <a:pt x="347" y="612"/>
                  </a:moveTo>
                  <a:cubicBezTo>
                    <a:pt x="382" y="626"/>
                    <a:pt x="403" y="654"/>
                    <a:pt x="403" y="695"/>
                  </a:cubicBezTo>
                  <a:cubicBezTo>
                    <a:pt x="403" y="730"/>
                    <a:pt x="382" y="758"/>
                    <a:pt x="347" y="765"/>
                  </a:cubicBezTo>
                  <a:lnTo>
                    <a:pt x="347" y="612"/>
                  </a:lnTo>
                  <a:close/>
                  <a:moveTo>
                    <a:pt x="278" y="1"/>
                  </a:moveTo>
                  <a:lnTo>
                    <a:pt x="278" y="98"/>
                  </a:lnTo>
                  <a:cubicBezTo>
                    <a:pt x="195" y="105"/>
                    <a:pt x="132" y="133"/>
                    <a:pt x="77" y="174"/>
                  </a:cubicBezTo>
                  <a:cubicBezTo>
                    <a:pt x="28" y="216"/>
                    <a:pt x="0" y="272"/>
                    <a:pt x="0" y="348"/>
                  </a:cubicBezTo>
                  <a:cubicBezTo>
                    <a:pt x="0" y="390"/>
                    <a:pt x="7" y="417"/>
                    <a:pt x="21" y="445"/>
                  </a:cubicBezTo>
                  <a:cubicBezTo>
                    <a:pt x="28" y="459"/>
                    <a:pt x="35" y="466"/>
                    <a:pt x="42" y="480"/>
                  </a:cubicBezTo>
                  <a:cubicBezTo>
                    <a:pt x="56" y="487"/>
                    <a:pt x="63" y="501"/>
                    <a:pt x="77" y="508"/>
                  </a:cubicBezTo>
                  <a:cubicBezTo>
                    <a:pt x="91" y="515"/>
                    <a:pt x="104" y="522"/>
                    <a:pt x="111" y="529"/>
                  </a:cubicBezTo>
                  <a:cubicBezTo>
                    <a:pt x="118" y="535"/>
                    <a:pt x="139" y="542"/>
                    <a:pt x="174" y="556"/>
                  </a:cubicBezTo>
                  <a:cubicBezTo>
                    <a:pt x="209" y="563"/>
                    <a:pt x="243" y="577"/>
                    <a:pt x="278" y="584"/>
                  </a:cubicBezTo>
                  <a:lnTo>
                    <a:pt x="278" y="765"/>
                  </a:lnTo>
                  <a:cubicBezTo>
                    <a:pt x="236" y="758"/>
                    <a:pt x="216" y="723"/>
                    <a:pt x="209" y="674"/>
                  </a:cubicBezTo>
                  <a:lnTo>
                    <a:pt x="0" y="674"/>
                  </a:lnTo>
                  <a:cubicBezTo>
                    <a:pt x="0" y="751"/>
                    <a:pt x="28" y="806"/>
                    <a:pt x="77" y="855"/>
                  </a:cubicBezTo>
                  <a:cubicBezTo>
                    <a:pt x="125" y="897"/>
                    <a:pt x="195" y="917"/>
                    <a:pt x="278" y="924"/>
                  </a:cubicBezTo>
                  <a:lnTo>
                    <a:pt x="278" y="1022"/>
                  </a:lnTo>
                  <a:lnTo>
                    <a:pt x="347" y="1022"/>
                  </a:lnTo>
                  <a:lnTo>
                    <a:pt x="347" y="924"/>
                  </a:lnTo>
                  <a:cubicBezTo>
                    <a:pt x="424" y="917"/>
                    <a:pt x="486" y="890"/>
                    <a:pt x="535" y="841"/>
                  </a:cubicBezTo>
                  <a:cubicBezTo>
                    <a:pt x="584" y="799"/>
                    <a:pt x="611" y="744"/>
                    <a:pt x="611" y="674"/>
                  </a:cubicBezTo>
                  <a:cubicBezTo>
                    <a:pt x="611" y="591"/>
                    <a:pt x="570" y="529"/>
                    <a:pt x="493" y="487"/>
                  </a:cubicBezTo>
                  <a:cubicBezTo>
                    <a:pt x="472" y="480"/>
                    <a:pt x="424" y="459"/>
                    <a:pt x="347" y="438"/>
                  </a:cubicBezTo>
                  <a:lnTo>
                    <a:pt x="347" y="258"/>
                  </a:lnTo>
                  <a:cubicBezTo>
                    <a:pt x="382" y="272"/>
                    <a:pt x="403" y="299"/>
                    <a:pt x="410" y="341"/>
                  </a:cubicBezTo>
                  <a:lnTo>
                    <a:pt x="611" y="341"/>
                  </a:lnTo>
                  <a:cubicBezTo>
                    <a:pt x="604" y="265"/>
                    <a:pt x="584" y="202"/>
                    <a:pt x="535" y="160"/>
                  </a:cubicBezTo>
                  <a:cubicBezTo>
                    <a:pt x="486" y="126"/>
                    <a:pt x="424" y="98"/>
                    <a:pt x="347" y="98"/>
                  </a:cubicBezTo>
                  <a:lnTo>
                    <a:pt x="3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a:off x="2259983" y="2330084"/>
              <a:ext cx="288408" cy="288408"/>
            </a:xfrm>
            <a:custGeom>
              <a:rect b="b" l="l" r="r" t="t"/>
              <a:pathLst>
                <a:path extrusionOk="0" h="1911" w="1911">
                  <a:moveTo>
                    <a:pt x="959" y="0"/>
                  </a:moveTo>
                  <a:cubicBezTo>
                    <a:pt x="438" y="0"/>
                    <a:pt x="1" y="431"/>
                    <a:pt x="1" y="952"/>
                  </a:cubicBezTo>
                  <a:cubicBezTo>
                    <a:pt x="1" y="1507"/>
                    <a:pt x="438" y="1910"/>
                    <a:pt x="959" y="1910"/>
                  </a:cubicBezTo>
                  <a:cubicBezTo>
                    <a:pt x="1480" y="1910"/>
                    <a:pt x="1910" y="1507"/>
                    <a:pt x="1910" y="952"/>
                  </a:cubicBezTo>
                  <a:cubicBezTo>
                    <a:pt x="1910" y="431"/>
                    <a:pt x="1480" y="0"/>
                    <a:pt x="95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a:off x="2251682" y="2321632"/>
              <a:ext cx="305009" cy="305160"/>
            </a:xfrm>
            <a:custGeom>
              <a:rect b="b" l="l" r="r" t="t"/>
              <a:pathLst>
                <a:path extrusionOk="0" h="2022" w="2021">
                  <a:moveTo>
                    <a:pt x="1014" y="112"/>
                  </a:moveTo>
                  <a:cubicBezTo>
                    <a:pt x="1271" y="112"/>
                    <a:pt x="1472" y="202"/>
                    <a:pt x="1646" y="376"/>
                  </a:cubicBezTo>
                  <a:cubicBezTo>
                    <a:pt x="1820" y="549"/>
                    <a:pt x="1910" y="751"/>
                    <a:pt x="1910" y="1008"/>
                  </a:cubicBezTo>
                  <a:cubicBezTo>
                    <a:pt x="1910" y="1272"/>
                    <a:pt x="1820" y="1501"/>
                    <a:pt x="1646" y="1647"/>
                  </a:cubicBezTo>
                  <a:cubicBezTo>
                    <a:pt x="1472" y="1820"/>
                    <a:pt x="1271" y="1911"/>
                    <a:pt x="1014" y="1911"/>
                  </a:cubicBezTo>
                  <a:cubicBezTo>
                    <a:pt x="750" y="1911"/>
                    <a:pt x="549" y="1820"/>
                    <a:pt x="375" y="1647"/>
                  </a:cubicBezTo>
                  <a:cubicBezTo>
                    <a:pt x="202" y="1501"/>
                    <a:pt x="111" y="1272"/>
                    <a:pt x="111" y="1008"/>
                  </a:cubicBezTo>
                  <a:cubicBezTo>
                    <a:pt x="111" y="751"/>
                    <a:pt x="202" y="549"/>
                    <a:pt x="375" y="376"/>
                  </a:cubicBezTo>
                  <a:cubicBezTo>
                    <a:pt x="549" y="202"/>
                    <a:pt x="750" y="112"/>
                    <a:pt x="1014" y="112"/>
                  </a:cubicBezTo>
                  <a:close/>
                  <a:moveTo>
                    <a:pt x="1014" y="1"/>
                  </a:moveTo>
                  <a:cubicBezTo>
                    <a:pt x="431" y="1"/>
                    <a:pt x="0" y="459"/>
                    <a:pt x="0" y="1008"/>
                  </a:cubicBezTo>
                  <a:cubicBezTo>
                    <a:pt x="0" y="1591"/>
                    <a:pt x="431" y="2022"/>
                    <a:pt x="1014" y="2022"/>
                  </a:cubicBezTo>
                  <a:cubicBezTo>
                    <a:pt x="1590" y="2022"/>
                    <a:pt x="2021" y="1591"/>
                    <a:pt x="2021" y="1008"/>
                  </a:cubicBezTo>
                  <a:cubicBezTo>
                    <a:pt x="2021" y="459"/>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a:off x="2290469" y="2360419"/>
              <a:ext cx="227436" cy="227587"/>
            </a:xfrm>
            <a:custGeom>
              <a:rect b="b" l="l" r="r" t="t"/>
              <a:pathLst>
                <a:path extrusionOk="0" h="1508" w="1507">
                  <a:moveTo>
                    <a:pt x="757" y="1"/>
                  </a:moveTo>
                  <a:cubicBezTo>
                    <a:pt x="347" y="1"/>
                    <a:pt x="0" y="348"/>
                    <a:pt x="0" y="751"/>
                  </a:cubicBezTo>
                  <a:cubicBezTo>
                    <a:pt x="0" y="1188"/>
                    <a:pt x="347" y="1508"/>
                    <a:pt x="757" y="1508"/>
                  </a:cubicBezTo>
                  <a:cubicBezTo>
                    <a:pt x="1160" y="1508"/>
                    <a:pt x="1507" y="1188"/>
                    <a:pt x="1507" y="751"/>
                  </a:cubicBezTo>
                  <a:cubicBezTo>
                    <a:pt x="1507" y="348"/>
                    <a:pt x="1160" y="1"/>
                    <a:pt x="757" y="1"/>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a:off x="2299826" y="2368870"/>
              <a:ext cx="209779" cy="209779"/>
            </a:xfrm>
            <a:custGeom>
              <a:rect b="b" l="l" r="r" t="t"/>
              <a:pathLst>
                <a:path extrusionOk="0" h="1390" w="1390">
                  <a:moveTo>
                    <a:pt x="695" y="0"/>
                  </a:moveTo>
                  <a:cubicBezTo>
                    <a:pt x="313" y="0"/>
                    <a:pt x="1" y="320"/>
                    <a:pt x="1" y="695"/>
                  </a:cubicBezTo>
                  <a:cubicBezTo>
                    <a:pt x="1" y="1105"/>
                    <a:pt x="313" y="1389"/>
                    <a:pt x="695" y="1389"/>
                  </a:cubicBezTo>
                  <a:cubicBezTo>
                    <a:pt x="1070" y="1389"/>
                    <a:pt x="1389" y="1105"/>
                    <a:pt x="1389" y="695"/>
                  </a:cubicBezTo>
                  <a:cubicBezTo>
                    <a:pt x="1389" y="320"/>
                    <a:pt x="1070" y="0"/>
                    <a:pt x="69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a:off x="2371061" y="2408714"/>
              <a:ext cx="73498" cy="122698"/>
            </a:xfrm>
            <a:custGeom>
              <a:rect b="b" l="l" r="r" t="t"/>
              <a:pathLst>
                <a:path extrusionOk="0" h="813" w="487">
                  <a:moveTo>
                    <a:pt x="216" y="202"/>
                  </a:moveTo>
                  <a:lnTo>
                    <a:pt x="216" y="327"/>
                  </a:lnTo>
                  <a:cubicBezTo>
                    <a:pt x="181" y="313"/>
                    <a:pt x="167" y="292"/>
                    <a:pt x="167" y="257"/>
                  </a:cubicBezTo>
                  <a:cubicBezTo>
                    <a:pt x="167" y="229"/>
                    <a:pt x="181" y="209"/>
                    <a:pt x="216" y="202"/>
                  </a:cubicBezTo>
                  <a:close/>
                  <a:moveTo>
                    <a:pt x="272" y="486"/>
                  </a:moveTo>
                  <a:cubicBezTo>
                    <a:pt x="306" y="500"/>
                    <a:pt x="320" y="521"/>
                    <a:pt x="320" y="549"/>
                  </a:cubicBezTo>
                  <a:cubicBezTo>
                    <a:pt x="320" y="584"/>
                    <a:pt x="306" y="604"/>
                    <a:pt x="272" y="611"/>
                  </a:cubicBezTo>
                  <a:lnTo>
                    <a:pt x="272" y="486"/>
                  </a:lnTo>
                  <a:close/>
                  <a:moveTo>
                    <a:pt x="216" y="0"/>
                  </a:moveTo>
                  <a:lnTo>
                    <a:pt x="216" y="70"/>
                  </a:lnTo>
                  <a:cubicBezTo>
                    <a:pt x="154" y="77"/>
                    <a:pt x="105" y="97"/>
                    <a:pt x="63" y="132"/>
                  </a:cubicBezTo>
                  <a:cubicBezTo>
                    <a:pt x="22" y="167"/>
                    <a:pt x="1" y="216"/>
                    <a:pt x="1" y="271"/>
                  </a:cubicBezTo>
                  <a:cubicBezTo>
                    <a:pt x="1" y="306"/>
                    <a:pt x="1" y="334"/>
                    <a:pt x="15" y="347"/>
                  </a:cubicBezTo>
                  <a:cubicBezTo>
                    <a:pt x="22" y="361"/>
                    <a:pt x="29" y="368"/>
                    <a:pt x="35" y="382"/>
                  </a:cubicBezTo>
                  <a:cubicBezTo>
                    <a:pt x="42" y="389"/>
                    <a:pt x="49" y="396"/>
                    <a:pt x="56" y="403"/>
                  </a:cubicBezTo>
                  <a:cubicBezTo>
                    <a:pt x="70" y="410"/>
                    <a:pt x="77" y="417"/>
                    <a:pt x="84" y="417"/>
                  </a:cubicBezTo>
                  <a:cubicBezTo>
                    <a:pt x="91" y="424"/>
                    <a:pt x="112" y="431"/>
                    <a:pt x="133" y="438"/>
                  </a:cubicBezTo>
                  <a:cubicBezTo>
                    <a:pt x="160" y="452"/>
                    <a:pt x="188" y="459"/>
                    <a:pt x="216" y="466"/>
                  </a:cubicBezTo>
                  <a:lnTo>
                    <a:pt x="216" y="611"/>
                  </a:lnTo>
                  <a:cubicBezTo>
                    <a:pt x="188" y="604"/>
                    <a:pt x="167" y="577"/>
                    <a:pt x="167" y="535"/>
                  </a:cubicBezTo>
                  <a:lnTo>
                    <a:pt x="1" y="535"/>
                  </a:lnTo>
                  <a:cubicBezTo>
                    <a:pt x="1" y="597"/>
                    <a:pt x="15" y="646"/>
                    <a:pt x="56" y="681"/>
                  </a:cubicBezTo>
                  <a:cubicBezTo>
                    <a:pt x="98" y="716"/>
                    <a:pt x="154" y="736"/>
                    <a:pt x="216" y="736"/>
                  </a:cubicBezTo>
                  <a:lnTo>
                    <a:pt x="216" y="813"/>
                  </a:lnTo>
                  <a:lnTo>
                    <a:pt x="272" y="813"/>
                  </a:lnTo>
                  <a:lnTo>
                    <a:pt x="272" y="736"/>
                  </a:lnTo>
                  <a:cubicBezTo>
                    <a:pt x="334" y="729"/>
                    <a:pt x="390" y="709"/>
                    <a:pt x="424" y="674"/>
                  </a:cubicBezTo>
                  <a:cubicBezTo>
                    <a:pt x="466" y="632"/>
                    <a:pt x="487" y="591"/>
                    <a:pt x="487" y="535"/>
                  </a:cubicBezTo>
                  <a:cubicBezTo>
                    <a:pt x="487" y="472"/>
                    <a:pt x="459" y="417"/>
                    <a:pt x="397" y="389"/>
                  </a:cubicBezTo>
                  <a:cubicBezTo>
                    <a:pt x="376" y="382"/>
                    <a:pt x="334" y="368"/>
                    <a:pt x="272" y="347"/>
                  </a:cubicBezTo>
                  <a:lnTo>
                    <a:pt x="272" y="202"/>
                  </a:lnTo>
                  <a:cubicBezTo>
                    <a:pt x="306" y="216"/>
                    <a:pt x="320" y="236"/>
                    <a:pt x="320" y="271"/>
                  </a:cubicBezTo>
                  <a:lnTo>
                    <a:pt x="487" y="271"/>
                  </a:lnTo>
                  <a:cubicBezTo>
                    <a:pt x="487" y="209"/>
                    <a:pt x="466" y="160"/>
                    <a:pt x="424" y="125"/>
                  </a:cubicBezTo>
                  <a:cubicBezTo>
                    <a:pt x="390" y="97"/>
                    <a:pt x="341" y="77"/>
                    <a:pt x="272" y="70"/>
                  </a:cubicBezTo>
                  <a:lnTo>
                    <a:pt x="2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a:off x="2259983" y="1959120"/>
              <a:ext cx="218230" cy="222305"/>
            </a:xfrm>
            <a:custGeom>
              <a:rect b="b" l="l" r="r" t="t"/>
              <a:pathLst>
                <a:path extrusionOk="0" h="1473" w="1446">
                  <a:moveTo>
                    <a:pt x="723" y="0"/>
                  </a:moveTo>
                  <a:cubicBezTo>
                    <a:pt x="320" y="0"/>
                    <a:pt x="1" y="320"/>
                    <a:pt x="1" y="750"/>
                  </a:cubicBezTo>
                  <a:cubicBezTo>
                    <a:pt x="1" y="1153"/>
                    <a:pt x="320" y="1472"/>
                    <a:pt x="723" y="1472"/>
                  </a:cubicBezTo>
                  <a:cubicBezTo>
                    <a:pt x="1133" y="1472"/>
                    <a:pt x="1445" y="1153"/>
                    <a:pt x="1445" y="750"/>
                  </a:cubicBezTo>
                  <a:cubicBezTo>
                    <a:pt x="1445" y="320"/>
                    <a:pt x="1133" y="0"/>
                    <a:pt x="723"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a:off x="2251682" y="1949612"/>
              <a:ext cx="235888" cy="241170"/>
            </a:xfrm>
            <a:custGeom>
              <a:rect b="b" l="l" r="r" t="t"/>
              <a:pathLst>
                <a:path extrusionOk="0" h="1598" w="1563">
                  <a:moveTo>
                    <a:pt x="778" y="119"/>
                  </a:moveTo>
                  <a:cubicBezTo>
                    <a:pt x="979" y="119"/>
                    <a:pt x="1125" y="209"/>
                    <a:pt x="1271" y="320"/>
                  </a:cubicBezTo>
                  <a:cubicBezTo>
                    <a:pt x="1389" y="438"/>
                    <a:pt x="1445" y="612"/>
                    <a:pt x="1445" y="813"/>
                  </a:cubicBezTo>
                  <a:cubicBezTo>
                    <a:pt x="1445" y="987"/>
                    <a:pt x="1389" y="1160"/>
                    <a:pt x="1271" y="1278"/>
                  </a:cubicBezTo>
                  <a:cubicBezTo>
                    <a:pt x="1125" y="1390"/>
                    <a:pt x="979" y="1480"/>
                    <a:pt x="778" y="1480"/>
                  </a:cubicBezTo>
                  <a:cubicBezTo>
                    <a:pt x="604" y="1480"/>
                    <a:pt x="431" y="1390"/>
                    <a:pt x="320" y="1278"/>
                  </a:cubicBezTo>
                  <a:cubicBezTo>
                    <a:pt x="174" y="1160"/>
                    <a:pt x="111" y="987"/>
                    <a:pt x="111" y="813"/>
                  </a:cubicBezTo>
                  <a:cubicBezTo>
                    <a:pt x="111" y="612"/>
                    <a:pt x="174" y="438"/>
                    <a:pt x="320" y="320"/>
                  </a:cubicBezTo>
                  <a:cubicBezTo>
                    <a:pt x="431" y="209"/>
                    <a:pt x="604" y="119"/>
                    <a:pt x="778" y="119"/>
                  </a:cubicBezTo>
                  <a:close/>
                  <a:moveTo>
                    <a:pt x="778" y="1"/>
                  </a:moveTo>
                  <a:cubicBezTo>
                    <a:pt x="347" y="1"/>
                    <a:pt x="0" y="348"/>
                    <a:pt x="0" y="813"/>
                  </a:cubicBezTo>
                  <a:cubicBezTo>
                    <a:pt x="0" y="1251"/>
                    <a:pt x="347" y="1598"/>
                    <a:pt x="778" y="1598"/>
                  </a:cubicBezTo>
                  <a:cubicBezTo>
                    <a:pt x="1215" y="1598"/>
                    <a:pt x="1563" y="1251"/>
                    <a:pt x="1563" y="813"/>
                  </a:cubicBezTo>
                  <a:cubicBezTo>
                    <a:pt x="1563" y="348"/>
                    <a:pt x="1215" y="1"/>
                    <a:pt x="778"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a:off x="2282017" y="1985230"/>
              <a:ext cx="175218" cy="169936"/>
            </a:xfrm>
            <a:custGeom>
              <a:rect b="b" l="l" r="r" t="t"/>
              <a:pathLst>
                <a:path extrusionOk="0" h="1126" w="1161">
                  <a:moveTo>
                    <a:pt x="577" y="1"/>
                  </a:moveTo>
                  <a:cubicBezTo>
                    <a:pt x="257" y="1"/>
                    <a:pt x="1" y="258"/>
                    <a:pt x="1" y="577"/>
                  </a:cubicBezTo>
                  <a:cubicBezTo>
                    <a:pt x="1" y="869"/>
                    <a:pt x="257" y="1126"/>
                    <a:pt x="577" y="1126"/>
                  </a:cubicBezTo>
                  <a:cubicBezTo>
                    <a:pt x="896" y="1126"/>
                    <a:pt x="1160" y="869"/>
                    <a:pt x="1160" y="577"/>
                  </a:cubicBezTo>
                  <a:cubicBezTo>
                    <a:pt x="1160" y="258"/>
                    <a:pt x="896" y="1"/>
                    <a:pt x="577" y="1"/>
                  </a:cubicBezTo>
                  <a:close/>
                </a:path>
              </a:pathLst>
            </a:custGeom>
            <a:solidFill>
              <a:srgbClr val="E187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a:off x="2290469" y="1989455"/>
              <a:ext cx="161484" cy="161635"/>
            </a:xfrm>
            <a:custGeom>
              <a:rect b="b" l="l" r="r" t="t"/>
              <a:pathLst>
                <a:path extrusionOk="0" h="1071" w="1070">
                  <a:moveTo>
                    <a:pt x="521" y="1"/>
                  </a:moveTo>
                  <a:cubicBezTo>
                    <a:pt x="236" y="1"/>
                    <a:pt x="0" y="230"/>
                    <a:pt x="0" y="549"/>
                  </a:cubicBezTo>
                  <a:cubicBezTo>
                    <a:pt x="0" y="841"/>
                    <a:pt x="236" y="1070"/>
                    <a:pt x="521" y="1070"/>
                  </a:cubicBezTo>
                  <a:cubicBezTo>
                    <a:pt x="813" y="1070"/>
                    <a:pt x="1069" y="841"/>
                    <a:pt x="1069" y="549"/>
                  </a:cubicBezTo>
                  <a:cubicBezTo>
                    <a:pt x="1069" y="230"/>
                    <a:pt x="813" y="1"/>
                    <a:pt x="521"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a:off x="2343895" y="2020847"/>
              <a:ext cx="55689" cy="92514"/>
            </a:xfrm>
            <a:custGeom>
              <a:rect b="b" l="l" r="r" t="t"/>
              <a:pathLst>
                <a:path extrusionOk="0" h="613" w="369">
                  <a:moveTo>
                    <a:pt x="167" y="154"/>
                  </a:moveTo>
                  <a:lnTo>
                    <a:pt x="167" y="251"/>
                  </a:lnTo>
                  <a:cubicBezTo>
                    <a:pt x="139" y="237"/>
                    <a:pt x="125" y="223"/>
                    <a:pt x="125" y="195"/>
                  </a:cubicBezTo>
                  <a:cubicBezTo>
                    <a:pt x="125" y="175"/>
                    <a:pt x="139" y="161"/>
                    <a:pt x="167" y="154"/>
                  </a:cubicBezTo>
                  <a:close/>
                  <a:moveTo>
                    <a:pt x="209" y="369"/>
                  </a:moveTo>
                  <a:cubicBezTo>
                    <a:pt x="229" y="376"/>
                    <a:pt x="243" y="397"/>
                    <a:pt x="243" y="418"/>
                  </a:cubicBezTo>
                  <a:cubicBezTo>
                    <a:pt x="243" y="438"/>
                    <a:pt x="229" y="452"/>
                    <a:pt x="209" y="459"/>
                  </a:cubicBezTo>
                  <a:lnTo>
                    <a:pt x="209" y="369"/>
                  </a:lnTo>
                  <a:close/>
                  <a:moveTo>
                    <a:pt x="167" y="1"/>
                  </a:moveTo>
                  <a:lnTo>
                    <a:pt x="167" y="57"/>
                  </a:lnTo>
                  <a:cubicBezTo>
                    <a:pt x="118" y="63"/>
                    <a:pt x="77" y="77"/>
                    <a:pt x="49" y="105"/>
                  </a:cubicBezTo>
                  <a:cubicBezTo>
                    <a:pt x="14" y="133"/>
                    <a:pt x="0" y="168"/>
                    <a:pt x="0" y="209"/>
                  </a:cubicBezTo>
                  <a:cubicBezTo>
                    <a:pt x="0" y="230"/>
                    <a:pt x="7" y="251"/>
                    <a:pt x="14" y="265"/>
                  </a:cubicBezTo>
                  <a:cubicBezTo>
                    <a:pt x="14" y="272"/>
                    <a:pt x="21" y="279"/>
                    <a:pt x="28" y="286"/>
                  </a:cubicBezTo>
                  <a:cubicBezTo>
                    <a:pt x="28" y="293"/>
                    <a:pt x="35" y="300"/>
                    <a:pt x="49" y="307"/>
                  </a:cubicBezTo>
                  <a:cubicBezTo>
                    <a:pt x="56" y="313"/>
                    <a:pt x="63" y="313"/>
                    <a:pt x="70" y="320"/>
                  </a:cubicBezTo>
                  <a:cubicBezTo>
                    <a:pt x="70" y="320"/>
                    <a:pt x="84" y="327"/>
                    <a:pt x="104" y="334"/>
                  </a:cubicBezTo>
                  <a:cubicBezTo>
                    <a:pt x="125" y="341"/>
                    <a:pt x="146" y="348"/>
                    <a:pt x="167" y="348"/>
                  </a:cubicBezTo>
                  <a:lnTo>
                    <a:pt x="167" y="459"/>
                  </a:lnTo>
                  <a:cubicBezTo>
                    <a:pt x="139" y="452"/>
                    <a:pt x="132" y="438"/>
                    <a:pt x="125" y="404"/>
                  </a:cubicBezTo>
                  <a:lnTo>
                    <a:pt x="0" y="404"/>
                  </a:lnTo>
                  <a:cubicBezTo>
                    <a:pt x="0" y="452"/>
                    <a:pt x="14" y="487"/>
                    <a:pt x="42" y="515"/>
                  </a:cubicBezTo>
                  <a:cubicBezTo>
                    <a:pt x="77" y="536"/>
                    <a:pt x="111" y="556"/>
                    <a:pt x="167" y="556"/>
                  </a:cubicBezTo>
                  <a:lnTo>
                    <a:pt x="167" y="612"/>
                  </a:lnTo>
                  <a:lnTo>
                    <a:pt x="209" y="612"/>
                  </a:lnTo>
                  <a:lnTo>
                    <a:pt x="209" y="556"/>
                  </a:lnTo>
                  <a:cubicBezTo>
                    <a:pt x="250" y="550"/>
                    <a:pt x="292" y="536"/>
                    <a:pt x="320" y="508"/>
                  </a:cubicBezTo>
                  <a:cubicBezTo>
                    <a:pt x="354" y="480"/>
                    <a:pt x="368" y="445"/>
                    <a:pt x="368" y="404"/>
                  </a:cubicBezTo>
                  <a:cubicBezTo>
                    <a:pt x="368" y="355"/>
                    <a:pt x="340" y="320"/>
                    <a:pt x="299" y="293"/>
                  </a:cubicBezTo>
                  <a:cubicBezTo>
                    <a:pt x="285" y="286"/>
                    <a:pt x="250" y="279"/>
                    <a:pt x="209" y="265"/>
                  </a:cubicBezTo>
                  <a:lnTo>
                    <a:pt x="209" y="154"/>
                  </a:lnTo>
                  <a:cubicBezTo>
                    <a:pt x="229" y="161"/>
                    <a:pt x="243" y="182"/>
                    <a:pt x="243" y="209"/>
                  </a:cubicBezTo>
                  <a:lnTo>
                    <a:pt x="368" y="209"/>
                  </a:lnTo>
                  <a:cubicBezTo>
                    <a:pt x="361" y="161"/>
                    <a:pt x="347" y="119"/>
                    <a:pt x="320" y="98"/>
                  </a:cubicBezTo>
                  <a:cubicBezTo>
                    <a:pt x="292" y="77"/>
                    <a:pt x="257" y="63"/>
                    <a:pt x="209" y="57"/>
                  </a:cubicBezTo>
                  <a:lnTo>
                    <a:pt x="2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a:off x="1749567" y="2247228"/>
              <a:ext cx="519014" cy="383790"/>
            </a:xfrm>
            <a:custGeom>
              <a:rect b="b" l="l" r="r" t="t"/>
              <a:pathLst>
                <a:path extrusionOk="0" h="2543" w="3439">
                  <a:moveTo>
                    <a:pt x="1" y="1"/>
                  </a:moveTo>
                  <a:lnTo>
                    <a:pt x="1043" y="2542"/>
                  </a:lnTo>
                  <a:lnTo>
                    <a:pt x="2369" y="2542"/>
                  </a:lnTo>
                  <a:lnTo>
                    <a:pt x="3438" y="1"/>
                  </a:lnTo>
                  <a:close/>
                </a:path>
              </a:pathLst>
            </a:custGeom>
            <a:solidFill>
              <a:srgbClr val="0D3E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a:off x="1365020" y="2630869"/>
              <a:ext cx="1288102" cy="1245090"/>
            </a:xfrm>
            <a:custGeom>
              <a:rect b="b" l="l" r="r" t="t"/>
              <a:pathLst>
                <a:path extrusionOk="0" h="8250" w="8535">
                  <a:moveTo>
                    <a:pt x="3591" y="0"/>
                  </a:moveTo>
                  <a:cubicBezTo>
                    <a:pt x="3591" y="0"/>
                    <a:pt x="0" y="1854"/>
                    <a:pt x="0" y="5097"/>
                  </a:cubicBezTo>
                  <a:cubicBezTo>
                    <a:pt x="0" y="7931"/>
                    <a:pt x="3181" y="8250"/>
                    <a:pt x="4250" y="8250"/>
                  </a:cubicBezTo>
                  <a:cubicBezTo>
                    <a:pt x="5327" y="8250"/>
                    <a:pt x="8535" y="7931"/>
                    <a:pt x="8535" y="5097"/>
                  </a:cubicBezTo>
                  <a:cubicBezTo>
                    <a:pt x="8535" y="1854"/>
                    <a:pt x="4917" y="0"/>
                    <a:pt x="4917" y="0"/>
                  </a:cubicBezTo>
                  <a:close/>
                </a:path>
              </a:pathLst>
            </a:custGeom>
            <a:solidFill>
              <a:srgbClr val="0D3E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a:off x="1762244" y="3037450"/>
              <a:ext cx="489584" cy="489584"/>
            </a:xfrm>
            <a:custGeom>
              <a:rect b="b" l="l" r="r" t="t"/>
              <a:pathLst>
                <a:path extrusionOk="0" h="3244" w="3244">
                  <a:moveTo>
                    <a:pt x="1618" y="1"/>
                  </a:moveTo>
                  <a:cubicBezTo>
                    <a:pt x="722" y="1"/>
                    <a:pt x="0" y="723"/>
                    <a:pt x="0" y="1619"/>
                  </a:cubicBezTo>
                  <a:cubicBezTo>
                    <a:pt x="0" y="2514"/>
                    <a:pt x="722" y="3244"/>
                    <a:pt x="1618" y="3244"/>
                  </a:cubicBezTo>
                  <a:cubicBezTo>
                    <a:pt x="2521" y="3244"/>
                    <a:pt x="3243" y="2514"/>
                    <a:pt x="3243" y="1619"/>
                  </a:cubicBezTo>
                  <a:cubicBezTo>
                    <a:pt x="3243" y="723"/>
                    <a:pt x="2521" y="1"/>
                    <a:pt x="16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a:off x="1818840" y="2600534"/>
              <a:ext cx="380469" cy="61877"/>
            </a:xfrm>
            <a:custGeom>
              <a:rect b="b" l="l" r="r" t="t"/>
              <a:pathLst>
                <a:path extrusionOk="0" h="410" w="2521">
                  <a:moveTo>
                    <a:pt x="174" y="0"/>
                  </a:moveTo>
                  <a:cubicBezTo>
                    <a:pt x="91" y="0"/>
                    <a:pt x="0" y="90"/>
                    <a:pt x="0" y="201"/>
                  </a:cubicBezTo>
                  <a:cubicBezTo>
                    <a:pt x="0" y="319"/>
                    <a:pt x="91" y="410"/>
                    <a:pt x="174" y="410"/>
                  </a:cubicBezTo>
                  <a:lnTo>
                    <a:pt x="2320" y="410"/>
                  </a:lnTo>
                  <a:cubicBezTo>
                    <a:pt x="2431" y="410"/>
                    <a:pt x="2521" y="319"/>
                    <a:pt x="2521" y="201"/>
                  </a:cubicBezTo>
                  <a:cubicBezTo>
                    <a:pt x="2521" y="90"/>
                    <a:pt x="2431" y="0"/>
                    <a:pt x="2320" y="0"/>
                  </a:cubicBezTo>
                  <a:close/>
                </a:path>
              </a:pathLst>
            </a:custGeom>
            <a:solidFill>
              <a:srgbClr val="195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a:off x="1818840" y="2539713"/>
              <a:ext cx="380469" cy="60972"/>
            </a:xfrm>
            <a:custGeom>
              <a:rect b="b" l="l" r="r" t="t"/>
              <a:pathLst>
                <a:path extrusionOk="0" h="404" w="2521">
                  <a:moveTo>
                    <a:pt x="174" y="0"/>
                  </a:moveTo>
                  <a:cubicBezTo>
                    <a:pt x="91" y="0"/>
                    <a:pt x="0" y="118"/>
                    <a:pt x="0" y="202"/>
                  </a:cubicBezTo>
                  <a:cubicBezTo>
                    <a:pt x="0" y="320"/>
                    <a:pt x="91" y="403"/>
                    <a:pt x="174" y="403"/>
                  </a:cubicBezTo>
                  <a:lnTo>
                    <a:pt x="2320" y="403"/>
                  </a:lnTo>
                  <a:cubicBezTo>
                    <a:pt x="2431" y="403"/>
                    <a:pt x="2521" y="320"/>
                    <a:pt x="2521" y="202"/>
                  </a:cubicBezTo>
                  <a:cubicBezTo>
                    <a:pt x="2521" y="118"/>
                    <a:pt x="2431" y="0"/>
                    <a:pt x="2320" y="0"/>
                  </a:cubicBezTo>
                  <a:close/>
                </a:path>
              </a:pathLst>
            </a:custGeom>
            <a:solidFill>
              <a:srgbClr val="2469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a:off x="1926749" y="3146415"/>
              <a:ext cx="165710" cy="275882"/>
            </a:xfrm>
            <a:custGeom>
              <a:rect b="b" l="l" r="r" t="t"/>
              <a:pathLst>
                <a:path extrusionOk="0" h="1828" w="1098">
                  <a:moveTo>
                    <a:pt x="494" y="452"/>
                  </a:moveTo>
                  <a:lnTo>
                    <a:pt x="494" y="744"/>
                  </a:lnTo>
                  <a:cubicBezTo>
                    <a:pt x="417" y="709"/>
                    <a:pt x="375" y="654"/>
                    <a:pt x="375" y="584"/>
                  </a:cubicBezTo>
                  <a:cubicBezTo>
                    <a:pt x="375" y="515"/>
                    <a:pt x="417" y="466"/>
                    <a:pt x="494" y="452"/>
                  </a:cubicBezTo>
                  <a:close/>
                  <a:moveTo>
                    <a:pt x="618" y="1091"/>
                  </a:moveTo>
                  <a:cubicBezTo>
                    <a:pt x="688" y="1126"/>
                    <a:pt x="723" y="1174"/>
                    <a:pt x="723" y="1244"/>
                  </a:cubicBezTo>
                  <a:cubicBezTo>
                    <a:pt x="723" y="1313"/>
                    <a:pt x="688" y="1355"/>
                    <a:pt x="618" y="1376"/>
                  </a:cubicBezTo>
                  <a:lnTo>
                    <a:pt x="618" y="1091"/>
                  </a:lnTo>
                  <a:close/>
                  <a:moveTo>
                    <a:pt x="494" y="1"/>
                  </a:moveTo>
                  <a:lnTo>
                    <a:pt x="494" y="168"/>
                  </a:lnTo>
                  <a:cubicBezTo>
                    <a:pt x="355" y="181"/>
                    <a:pt x="237" y="223"/>
                    <a:pt x="139" y="306"/>
                  </a:cubicBezTo>
                  <a:cubicBezTo>
                    <a:pt x="49" y="383"/>
                    <a:pt x="0" y="487"/>
                    <a:pt x="0" y="612"/>
                  </a:cubicBezTo>
                  <a:cubicBezTo>
                    <a:pt x="0" y="688"/>
                    <a:pt x="14" y="751"/>
                    <a:pt x="35" y="793"/>
                  </a:cubicBezTo>
                  <a:cubicBezTo>
                    <a:pt x="56" y="813"/>
                    <a:pt x="70" y="834"/>
                    <a:pt x="77" y="855"/>
                  </a:cubicBezTo>
                  <a:cubicBezTo>
                    <a:pt x="91" y="876"/>
                    <a:pt x="112" y="890"/>
                    <a:pt x="139" y="904"/>
                  </a:cubicBezTo>
                  <a:cubicBezTo>
                    <a:pt x="167" y="924"/>
                    <a:pt x="188" y="938"/>
                    <a:pt x="202" y="945"/>
                  </a:cubicBezTo>
                  <a:cubicBezTo>
                    <a:pt x="216" y="959"/>
                    <a:pt x="250" y="973"/>
                    <a:pt x="313" y="994"/>
                  </a:cubicBezTo>
                  <a:cubicBezTo>
                    <a:pt x="369" y="1015"/>
                    <a:pt x="431" y="1029"/>
                    <a:pt x="494" y="1049"/>
                  </a:cubicBezTo>
                  <a:lnTo>
                    <a:pt x="494" y="1376"/>
                  </a:lnTo>
                  <a:cubicBezTo>
                    <a:pt x="424" y="1355"/>
                    <a:pt x="389" y="1299"/>
                    <a:pt x="382" y="1209"/>
                  </a:cubicBezTo>
                  <a:lnTo>
                    <a:pt x="0" y="1209"/>
                  </a:lnTo>
                  <a:cubicBezTo>
                    <a:pt x="0" y="1341"/>
                    <a:pt x="42" y="1452"/>
                    <a:pt x="132" y="1529"/>
                  </a:cubicBezTo>
                  <a:cubicBezTo>
                    <a:pt x="223" y="1605"/>
                    <a:pt x="341" y="1654"/>
                    <a:pt x="494" y="1661"/>
                  </a:cubicBezTo>
                  <a:lnTo>
                    <a:pt x="494" y="1827"/>
                  </a:lnTo>
                  <a:lnTo>
                    <a:pt x="618" y="1827"/>
                  </a:lnTo>
                  <a:lnTo>
                    <a:pt x="618" y="1661"/>
                  </a:lnTo>
                  <a:cubicBezTo>
                    <a:pt x="757" y="1647"/>
                    <a:pt x="875" y="1598"/>
                    <a:pt x="966" y="1515"/>
                  </a:cubicBezTo>
                  <a:cubicBezTo>
                    <a:pt x="1056" y="1431"/>
                    <a:pt x="1098" y="1327"/>
                    <a:pt x="1098" y="1216"/>
                  </a:cubicBezTo>
                  <a:cubicBezTo>
                    <a:pt x="1098" y="1056"/>
                    <a:pt x="1028" y="945"/>
                    <a:pt x="889" y="876"/>
                  </a:cubicBezTo>
                  <a:cubicBezTo>
                    <a:pt x="848" y="855"/>
                    <a:pt x="757" y="827"/>
                    <a:pt x="618" y="786"/>
                  </a:cubicBezTo>
                  <a:lnTo>
                    <a:pt x="618" y="459"/>
                  </a:lnTo>
                  <a:cubicBezTo>
                    <a:pt x="688" y="480"/>
                    <a:pt x="723" y="536"/>
                    <a:pt x="730" y="612"/>
                  </a:cubicBezTo>
                  <a:lnTo>
                    <a:pt x="1098" y="612"/>
                  </a:lnTo>
                  <a:cubicBezTo>
                    <a:pt x="1091" y="466"/>
                    <a:pt x="1049" y="362"/>
                    <a:pt x="966" y="286"/>
                  </a:cubicBezTo>
                  <a:cubicBezTo>
                    <a:pt x="882" y="216"/>
                    <a:pt x="764" y="174"/>
                    <a:pt x="618" y="168"/>
                  </a:cubicBezTo>
                  <a:lnTo>
                    <a:pt x="618"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a:off x="2483195" y="3692446"/>
              <a:ext cx="629035" cy="122849"/>
            </a:xfrm>
            <a:custGeom>
              <a:rect b="b" l="l" r="r" t="t"/>
              <a:pathLst>
                <a:path extrusionOk="0" h="814" w="4168">
                  <a:moveTo>
                    <a:pt x="1" y="1"/>
                  </a:moveTo>
                  <a:lnTo>
                    <a:pt x="1" y="466"/>
                  </a:lnTo>
                  <a:cubicBezTo>
                    <a:pt x="1" y="667"/>
                    <a:pt x="924" y="813"/>
                    <a:pt x="2084" y="813"/>
                  </a:cubicBezTo>
                  <a:cubicBezTo>
                    <a:pt x="3237" y="813"/>
                    <a:pt x="4167" y="667"/>
                    <a:pt x="4167" y="466"/>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a:off x="2483195" y="3692446"/>
              <a:ext cx="629035" cy="60972"/>
            </a:xfrm>
            <a:custGeom>
              <a:rect b="b" l="l" r="r" t="t"/>
              <a:pathLst>
                <a:path extrusionOk="0" h="404" w="4168">
                  <a:moveTo>
                    <a:pt x="1" y="1"/>
                  </a:moveTo>
                  <a:lnTo>
                    <a:pt x="1" y="84"/>
                  </a:lnTo>
                  <a:cubicBezTo>
                    <a:pt x="174" y="258"/>
                    <a:pt x="1042" y="404"/>
                    <a:pt x="2084" y="404"/>
                  </a:cubicBezTo>
                  <a:cubicBezTo>
                    <a:pt x="3126" y="404"/>
                    <a:pt x="3994" y="258"/>
                    <a:pt x="4167" y="84"/>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a:off x="2483195" y="3640077"/>
              <a:ext cx="629035" cy="100815"/>
            </a:xfrm>
            <a:custGeom>
              <a:rect b="b" l="l" r="r" t="t"/>
              <a:pathLst>
                <a:path extrusionOk="0" h="668" w="4168">
                  <a:moveTo>
                    <a:pt x="2084" y="1"/>
                  </a:moveTo>
                  <a:cubicBezTo>
                    <a:pt x="924" y="1"/>
                    <a:pt x="1" y="146"/>
                    <a:pt x="1" y="348"/>
                  </a:cubicBezTo>
                  <a:cubicBezTo>
                    <a:pt x="1" y="521"/>
                    <a:pt x="924" y="667"/>
                    <a:pt x="2084" y="667"/>
                  </a:cubicBezTo>
                  <a:cubicBezTo>
                    <a:pt x="3237" y="667"/>
                    <a:pt x="4167" y="521"/>
                    <a:pt x="4167" y="348"/>
                  </a:cubicBezTo>
                  <a:cubicBezTo>
                    <a:pt x="4167" y="146"/>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a:off x="2473838" y="3631776"/>
              <a:ext cx="646692" cy="117416"/>
            </a:xfrm>
            <a:custGeom>
              <a:rect b="b" l="l" r="r" t="t"/>
              <a:pathLst>
                <a:path extrusionOk="0" h="778" w="4285">
                  <a:moveTo>
                    <a:pt x="2146" y="111"/>
                  </a:moveTo>
                  <a:cubicBezTo>
                    <a:pt x="2722" y="111"/>
                    <a:pt x="3243" y="139"/>
                    <a:pt x="3618" y="201"/>
                  </a:cubicBezTo>
                  <a:cubicBezTo>
                    <a:pt x="3792" y="229"/>
                    <a:pt x="3938" y="285"/>
                    <a:pt x="4056" y="312"/>
                  </a:cubicBezTo>
                  <a:cubicBezTo>
                    <a:pt x="4111" y="347"/>
                    <a:pt x="4139" y="347"/>
                    <a:pt x="4167" y="375"/>
                  </a:cubicBezTo>
                  <a:lnTo>
                    <a:pt x="4167" y="403"/>
                  </a:lnTo>
                  <a:lnTo>
                    <a:pt x="4139" y="431"/>
                  </a:lnTo>
                  <a:cubicBezTo>
                    <a:pt x="4083" y="458"/>
                    <a:pt x="3993" y="486"/>
                    <a:pt x="3882" y="521"/>
                  </a:cubicBezTo>
                  <a:cubicBezTo>
                    <a:pt x="3500" y="604"/>
                    <a:pt x="2868" y="660"/>
                    <a:pt x="2146" y="660"/>
                  </a:cubicBezTo>
                  <a:cubicBezTo>
                    <a:pt x="1563" y="660"/>
                    <a:pt x="1042" y="632"/>
                    <a:pt x="667" y="576"/>
                  </a:cubicBezTo>
                  <a:cubicBezTo>
                    <a:pt x="493" y="549"/>
                    <a:pt x="348" y="521"/>
                    <a:pt x="236" y="458"/>
                  </a:cubicBezTo>
                  <a:cubicBezTo>
                    <a:pt x="174" y="458"/>
                    <a:pt x="146" y="431"/>
                    <a:pt x="118" y="403"/>
                  </a:cubicBezTo>
                  <a:cubicBezTo>
                    <a:pt x="118" y="403"/>
                    <a:pt x="118" y="375"/>
                    <a:pt x="146" y="347"/>
                  </a:cubicBezTo>
                  <a:cubicBezTo>
                    <a:pt x="202" y="312"/>
                    <a:pt x="292" y="285"/>
                    <a:pt x="410" y="257"/>
                  </a:cubicBezTo>
                  <a:cubicBezTo>
                    <a:pt x="757" y="174"/>
                    <a:pt x="1417" y="111"/>
                    <a:pt x="2146" y="111"/>
                  </a:cubicBezTo>
                  <a:close/>
                  <a:moveTo>
                    <a:pt x="2146" y="0"/>
                  </a:moveTo>
                  <a:cubicBezTo>
                    <a:pt x="1563" y="0"/>
                    <a:pt x="1042" y="28"/>
                    <a:pt x="667" y="83"/>
                  </a:cubicBezTo>
                  <a:cubicBezTo>
                    <a:pt x="466" y="139"/>
                    <a:pt x="320" y="174"/>
                    <a:pt x="202" y="201"/>
                  </a:cubicBezTo>
                  <a:cubicBezTo>
                    <a:pt x="146" y="229"/>
                    <a:pt x="91" y="257"/>
                    <a:pt x="63" y="285"/>
                  </a:cubicBezTo>
                  <a:cubicBezTo>
                    <a:pt x="28" y="285"/>
                    <a:pt x="28" y="312"/>
                    <a:pt x="0" y="312"/>
                  </a:cubicBezTo>
                  <a:lnTo>
                    <a:pt x="0" y="403"/>
                  </a:lnTo>
                  <a:lnTo>
                    <a:pt x="0" y="458"/>
                  </a:lnTo>
                  <a:cubicBezTo>
                    <a:pt x="28" y="486"/>
                    <a:pt x="63" y="521"/>
                    <a:pt x="118" y="549"/>
                  </a:cubicBezTo>
                  <a:cubicBezTo>
                    <a:pt x="174" y="576"/>
                    <a:pt x="292" y="604"/>
                    <a:pt x="410" y="632"/>
                  </a:cubicBezTo>
                  <a:cubicBezTo>
                    <a:pt x="813" y="722"/>
                    <a:pt x="1417" y="778"/>
                    <a:pt x="2146" y="778"/>
                  </a:cubicBezTo>
                  <a:cubicBezTo>
                    <a:pt x="2722" y="778"/>
                    <a:pt x="3243" y="750"/>
                    <a:pt x="3618" y="694"/>
                  </a:cubicBezTo>
                  <a:cubicBezTo>
                    <a:pt x="3820" y="660"/>
                    <a:pt x="3965" y="604"/>
                    <a:pt x="4083" y="576"/>
                  </a:cubicBezTo>
                  <a:cubicBezTo>
                    <a:pt x="4139" y="549"/>
                    <a:pt x="4195" y="521"/>
                    <a:pt x="4229" y="521"/>
                  </a:cubicBezTo>
                  <a:lnTo>
                    <a:pt x="4285" y="458"/>
                  </a:lnTo>
                  <a:lnTo>
                    <a:pt x="4285" y="403"/>
                  </a:lnTo>
                  <a:lnTo>
                    <a:pt x="4285" y="312"/>
                  </a:lnTo>
                  <a:cubicBezTo>
                    <a:pt x="4257" y="285"/>
                    <a:pt x="4229" y="257"/>
                    <a:pt x="4167" y="257"/>
                  </a:cubicBezTo>
                  <a:cubicBezTo>
                    <a:pt x="4111" y="201"/>
                    <a:pt x="3993" y="174"/>
                    <a:pt x="3882" y="139"/>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a:off x="2566051" y="3657885"/>
              <a:ext cx="462268" cy="69272"/>
            </a:xfrm>
            <a:custGeom>
              <a:rect b="b" l="l" r="r" t="t"/>
              <a:pathLst>
                <a:path extrusionOk="0" h="459" w="3063">
                  <a:moveTo>
                    <a:pt x="1535" y="1"/>
                  </a:moveTo>
                  <a:cubicBezTo>
                    <a:pt x="695" y="1"/>
                    <a:pt x="0" y="84"/>
                    <a:pt x="0" y="230"/>
                  </a:cubicBezTo>
                  <a:cubicBezTo>
                    <a:pt x="0" y="348"/>
                    <a:pt x="695" y="459"/>
                    <a:pt x="1535" y="459"/>
                  </a:cubicBezTo>
                  <a:cubicBezTo>
                    <a:pt x="2368" y="459"/>
                    <a:pt x="3063" y="348"/>
                    <a:pt x="3063" y="230"/>
                  </a:cubicBezTo>
                  <a:cubicBezTo>
                    <a:pt x="3063" y="84"/>
                    <a:pt x="2368"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a:off x="2483195" y="3569899"/>
              <a:ext cx="629035" cy="126924"/>
            </a:xfrm>
            <a:custGeom>
              <a:rect b="b" l="l" r="r" t="t"/>
              <a:pathLst>
                <a:path extrusionOk="0" h="841" w="4168">
                  <a:moveTo>
                    <a:pt x="1" y="0"/>
                  </a:moveTo>
                  <a:lnTo>
                    <a:pt x="1" y="493"/>
                  </a:lnTo>
                  <a:cubicBezTo>
                    <a:pt x="1" y="695"/>
                    <a:pt x="924" y="841"/>
                    <a:pt x="2084" y="841"/>
                  </a:cubicBezTo>
                  <a:cubicBezTo>
                    <a:pt x="3237" y="841"/>
                    <a:pt x="4167" y="695"/>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a:off x="2483195" y="3569899"/>
              <a:ext cx="629035" cy="66103"/>
            </a:xfrm>
            <a:custGeom>
              <a:rect b="b" l="l" r="r" t="t"/>
              <a:pathLst>
                <a:path extrusionOk="0" h="438" w="4168">
                  <a:moveTo>
                    <a:pt x="1" y="0"/>
                  </a:moveTo>
                  <a:lnTo>
                    <a:pt x="1" y="118"/>
                  </a:lnTo>
                  <a:cubicBezTo>
                    <a:pt x="174" y="292"/>
                    <a:pt x="1042" y="438"/>
                    <a:pt x="2084" y="438"/>
                  </a:cubicBezTo>
                  <a:cubicBezTo>
                    <a:pt x="3126" y="438"/>
                    <a:pt x="3994"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a:off x="2483195" y="3521604"/>
              <a:ext cx="629035" cy="100815"/>
            </a:xfrm>
            <a:custGeom>
              <a:rect b="b" l="l" r="r" t="t"/>
              <a:pathLst>
                <a:path extrusionOk="0" h="668" w="4168">
                  <a:moveTo>
                    <a:pt x="2084" y="1"/>
                  </a:moveTo>
                  <a:cubicBezTo>
                    <a:pt x="924" y="1"/>
                    <a:pt x="1" y="147"/>
                    <a:pt x="1" y="320"/>
                  </a:cubicBezTo>
                  <a:cubicBezTo>
                    <a:pt x="1" y="522"/>
                    <a:pt x="924" y="668"/>
                    <a:pt x="2084" y="668"/>
                  </a:cubicBezTo>
                  <a:cubicBezTo>
                    <a:pt x="3237" y="668"/>
                    <a:pt x="4167" y="522"/>
                    <a:pt x="4167" y="320"/>
                  </a:cubicBezTo>
                  <a:cubicBezTo>
                    <a:pt x="4167" y="147"/>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a:off x="2473838" y="3513303"/>
              <a:ext cx="646692" cy="118472"/>
            </a:xfrm>
            <a:custGeom>
              <a:rect b="b" l="l" r="r" t="t"/>
              <a:pathLst>
                <a:path extrusionOk="0" h="785" w="4285">
                  <a:moveTo>
                    <a:pt x="2146" y="118"/>
                  </a:moveTo>
                  <a:cubicBezTo>
                    <a:pt x="2722" y="118"/>
                    <a:pt x="3243" y="146"/>
                    <a:pt x="3618" y="202"/>
                  </a:cubicBezTo>
                  <a:cubicBezTo>
                    <a:pt x="3792" y="229"/>
                    <a:pt x="3938" y="264"/>
                    <a:pt x="4056" y="320"/>
                  </a:cubicBezTo>
                  <a:cubicBezTo>
                    <a:pt x="4111" y="320"/>
                    <a:pt x="4139" y="348"/>
                    <a:pt x="4167" y="375"/>
                  </a:cubicBezTo>
                  <a:cubicBezTo>
                    <a:pt x="4167" y="375"/>
                    <a:pt x="4167" y="403"/>
                    <a:pt x="4139" y="438"/>
                  </a:cubicBezTo>
                  <a:cubicBezTo>
                    <a:pt x="4083" y="466"/>
                    <a:pt x="3993" y="493"/>
                    <a:pt x="3882" y="521"/>
                  </a:cubicBezTo>
                  <a:cubicBezTo>
                    <a:pt x="3500" y="611"/>
                    <a:pt x="2868" y="667"/>
                    <a:pt x="2146" y="667"/>
                  </a:cubicBezTo>
                  <a:cubicBezTo>
                    <a:pt x="1563" y="667"/>
                    <a:pt x="1042" y="639"/>
                    <a:pt x="667" y="577"/>
                  </a:cubicBezTo>
                  <a:cubicBezTo>
                    <a:pt x="493" y="549"/>
                    <a:pt x="348" y="493"/>
                    <a:pt x="236" y="466"/>
                  </a:cubicBezTo>
                  <a:cubicBezTo>
                    <a:pt x="174" y="438"/>
                    <a:pt x="146" y="438"/>
                    <a:pt x="118" y="403"/>
                  </a:cubicBezTo>
                  <a:lnTo>
                    <a:pt x="118" y="375"/>
                  </a:lnTo>
                  <a:lnTo>
                    <a:pt x="146" y="348"/>
                  </a:lnTo>
                  <a:cubicBezTo>
                    <a:pt x="202" y="320"/>
                    <a:pt x="292" y="292"/>
                    <a:pt x="410" y="264"/>
                  </a:cubicBezTo>
                  <a:cubicBezTo>
                    <a:pt x="757" y="174"/>
                    <a:pt x="1417" y="118"/>
                    <a:pt x="2146" y="118"/>
                  </a:cubicBezTo>
                  <a:close/>
                  <a:moveTo>
                    <a:pt x="2146" y="0"/>
                  </a:moveTo>
                  <a:cubicBezTo>
                    <a:pt x="1563" y="0"/>
                    <a:pt x="1042" y="28"/>
                    <a:pt x="667" y="91"/>
                  </a:cubicBezTo>
                  <a:cubicBezTo>
                    <a:pt x="466" y="118"/>
                    <a:pt x="320" y="174"/>
                    <a:pt x="202" y="202"/>
                  </a:cubicBezTo>
                  <a:cubicBezTo>
                    <a:pt x="146" y="229"/>
                    <a:pt x="91" y="264"/>
                    <a:pt x="63" y="264"/>
                  </a:cubicBezTo>
                  <a:cubicBezTo>
                    <a:pt x="28" y="292"/>
                    <a:pt x="28" y="292"/>
                    <a:pt x="0" y="320"/>
                  </a:cubicBezTo>
                  <a:lnTo>
                    <a:pt x="0" y="375"/>
                  </a:lnTo>
                  <a:lnTo>
                    <a:pt x="0" y="466"/>
                  </a:lnTo>
                  <a:cubicBezTo>
                    <a:pt x="28" y="493"/>
                    <a:pt x="63" y="521"/>
                    <a:pt x="118" y="521"/>
                  </a:cubicBezTo>
                  <a:cubicBezTo>
                    <a:pt x="174" y="577"/>
                    <a:pt x="292" y="611"/>
                    <a:pt x="410" y="639"/>
                  </a:cubicBezTo>
                  <a:cubicBezTo>
                    <a:pt x="813" y="723"/>
                    <a:pt x="1417" y="785"/>
                    <a:pt x="2146" y="785"/>
                  </a:cubicBezTo>
                  <a:cubicBezTo>
                    <a:pt x="2722" y="785"/>
                    <a:pt x="3243" y="750"/>
                    <a:pt x="3618" y="695"/>
                  </a:cubicBezTo>
                  <a:cubicBezTo>
                    <a:pt x="3820" y="639"/>
                    <a:pt x="3965" y="611"/>
                    <a:pt x="4083" y="577"/>
                  </a:cubicBezTo>
                  <a:cubicBezTo>
                    <a:pt x="4139" y="549"/>
                    <a:pt x="4195" y="521"/>
                    <a:pt x="4229" y="493"/>
                  </a:cubicBezTo>
                  <a:cubicBezTo>
                    <a:pt x="4257" y="493"/>
                    <a:pt x="4257" y="466"/>
                    <a:pt x="4285" y="466"/>
                  </a:cubicBezTo>
                  <a:lnTo>
                    <a:pt x="4285" y="375"/>
                  </a:lnTo>
                  <a:lnTo>
                    <a:pt x="4285" y="320"/>
                  </a:lnTo>
                  <a:cubicBezTo>
                    <a:pt x="4257" y="292"/>
                    <a:pt x="4229" y="264"/>
                    <a:pt x="4167" y="229"/>
                  </a:cubicBezTo>
                  <a:cubicBezTo>
                    <a:pt x="4111" y="202"/>
                    <a:pt x="3993" y="174"/>
                    <a:pt x="3882" y="146"/>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a:off x="2566051" y="3535338"/>
              <a:ext cx="462268" cy="70329"/>
            </a:xfrm>
            <a:custGeom>
              <a:rect b="b" l="l" r="r" t="t"/>
              <a:pathLst>
                <a:path extrusionOk="0" h="466" w="3063">
                  <a:moveTo>
                    <a:pt x="1535" y="0"/>
                  </a:moveTo>
                  <a:cubicBezTo>
                    <a:pt x="695" y="0"/>
                    <a:pt x="0" y="118"/>
                    <a:pt x="0" y="229"/>
                  </a:cubicBezTo>
                  <a:cubicBezTo>
                    <a:pt x="0" y="375"/>
                    <a:pt x="695" y="465"/>
                    <a:pt x="1535" y="465"/>
                  </a:cubicBezTo>
                  <a:cubicBezTo>
                    <a:pt x="2368" y="465"/>
                    <a:pt x="3063" y="375"/>
                    <a:pt x="3063" y="229"/>
                  </a:cubicBezTo>
                  <a:cubicBezTo>
                    <a:pt x="3063" y="118"/>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a:off x="2483195" y="3452482"/>
              <a:ext cx="629035" cy="126924"/>
            </a:xfrm>
            <a:custGeom>
              <a:rect b="b" l="l" r="r" t="t"/>
              <a:pathLst>
                <a:path extrusionOk="0" h="841" w="4168">
                  <a:moveTo>
                    <a:pt x="1" y="1"/>
                  </a:moveTo>
                  <a:lnTo>
                    <a:pt x="1" y="494"/>
                  </a:lnTo>
                  <a:cubicBezTo>
                    <a:pt x="1" y="667"/>
                    <a:pt x="924" y="841"/>
                    <a:pt x="2084" y="841"/>
                  </a:cubicBezTo>
                  <a:cubicBezTo>
                    <a:pt x="3237" y="841"/>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7"/>
            <p:cNvSpPr/>
            <p:nvPr/>
          </p:nvSpPr>
          <p:spPr>
            <a:xfrm>
              <a:off x="2483195" y="3452482"/>
              <a:ext cx="629035" cy="60972"/>
            </a:xfrm>
            <a:custGeom>
              <a:rect b="b" l="l" r="r" t="t"/>
              <a:pathLst>
                <a:path extrusionOk="0" h="404" w="4168">
                  <a:moveTo>
                    <a:pt x="1" y="1"/>
                  </a:moveTo>
                  <a:lnTo>
                    <a:pt x="1" y="112"/>
                  </a:lnTo>
                  <a:cubicBezTo>
                    <a:pt x="174" y="285"/>
                    <a:pt x="1042" y="403"/>
                    <a:pt x="2084" y="403"/>
                  </a:cubicBezTo>
                  <a:cubicBezTo>
                    <a:pt x="3126" y="403"/>
                    <a:pt x="3994"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7"/>
            <p:cNvSpPr/>
            <p:nvPr/>
          </p:nvSpPr>
          <p:spPr>
            <a:xfrm>
              <a:off x="2483195" y="3404338"/>
              <a:ext cx="629035" cy="100664"/>
            </a:xfrm>
            <a:custGeom>
              <a:rect b="b" l="l" r="r" t="t"/>
              <a:pathLst>
                <a:path extrusionOk="0" h="667" w="4168">
                  <a:moveTo>
                    <a:pt x="2084" y="0"/>
                  </a:moveTo>
                  <a:cubicBezTo>
                    <a:pt x="924" y="0"/>
                    <a:pt x="1" y="146"/>
                    <a:pt x="1" y="320"/>
                  </a:cubicBezTo>
                  <a:cubicBezTo>
                    <a:pt x="1" y="521"/>
                    <a:pt x="924" y="667"/>
                    <a:pt x="2084" y="667"/>
                  </a:cubicBezTo>
                  <a:cubicBezTo>
                    <a:pt x="3237" y="667"/>
                    <a:pt x="4167" y="521"/>
                    <a:pt x="4167" y="320"/>
                  </a:cubicBezTo>
                  <a:cubicBezTo>
                    <a:pt x="4167"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2473838" y="3395887"/>
              <a:ext cx="646692" cy="117567"/>
            </a:xfrm>
            <a:custGeom>
              <a:rect b="b" l="l" r="r" t="t"/>
              <a:pathLst>
                <a:path extrusionOk="0" h="779" w="4285">
                  <a:moveTo>
                    <a:pt x="2146" y="112"/>
                  </a:moveTo>
                  <a:cubicBezTo>
                    <a:pt x="2722" y="112"/>
                    <a:pt x="3243" y="139"/>
                    <a:pt x="3618" y="202"/>
                  </a:cubicBezTo>
                  <a:cubicBezTo>
                    <a:pt x="3792" y="230"/>
                    <a:pt x="3938" y="258"/>
                    <a:pt x="4056" y="313"/>
                  </a:cubicBezTo>
                  <a:cubicBezTo>
                    <a:pt x="4111" y="313"/>
                    <a:pt x="4139" y="348"/>
                    <a:pt x="4167" y="348"/>
                  </a:cubicBezTo>
                  <a:lnTo>
                    <a:pt x="4167" y="376"/>
                  </a:lnTo>
                  <a:cubicBezTo>
                    <a:pt x="4167" y="376"/>
                    <a:pt x="4167" y="403"/>
                    <a:pt x="4139" y="403"/>
                  </a:cubicBezTo>
                  <a:cubicBezTo>
                    <a:pt x="4083" y="431"/>
                    <a:pt x="3993" y="487"/>
                    <a:pt x="3882" y="521"/>
                  </a:cubicBezTo>
                  <a:cubicBezTo>
                    <a:pt x="3500" y="605"/>
                    <a:pt x="2868" y="660"/>
                    <a:pt x="2146" y="660"/>
                  </a:cubicBezTo>
                  <a:cubicBezTo>
                    <a:pt x="1563" y="660"/>
                    <a:pt x="1042" y="605"/>
                    <a:pt x="667" y="549"/>
                  </a:cubicBezTo>
                  <a:cubicBezTo>
                    <a:pt x="493" y="521"/>
                    <a:pt x="348" y="487"/>
                    <a:pt x="236" y="459"/>
                  </a:cubicBezTo>
                  <a:cubicBezTo>
                    <a:pt x="174" y="431"/>
                    <a:pt x="146" y="403"/>
                    <a:pt x="118" y="403"/>
                  </a:cubicBezTo>
                  <a:lnTo>
                    <a:pt x="118" y="376"/>
                  </a:lnTo>
                  <a:lnTo>
                    <a:pt x="146" y="348"/>
                  </a:lnTo>
                  <a:cubicBezTo>
                    <a:pt x="202" y="313"/>
                    <a:pt x="292" y="285"/>
                    <a:pt x="410" y="258"/>
                  </a:cubicBezTo>
                  <a:cubicBezTo>
                    <a:pt x="757" y="174"/>
                    <a:pt x="1417" y="112"/>
                    <a:pt x="2146" y="112"/>
                  </a:cubicBezTo>
                  <a:close/>
                  <a:moveTo>
                    <a:pt x="2146" y="1"/>
                  </a:moveTo>
                  <a:cubicBezTo>
                    <a:pt x="1563" y="1"/>
                    <a:pt x="1042" y="28"/>
                    <a:pt x="667" y="84"/>
                  </a:cubicBezTo>
                  <a:cubicBezTo>
                    <a:pt x="466" y="112"/>
                    <a:pt x="320" y="139"/>
                    <a:pt x="202" y="202"/>
                  </a:cubicBezTo>
                  <a:cubicBezTo>
                    <a:pt x="146" y="230"/>
                    <a:pt x="91" y="230"/>
                    <a:pt x="63" y="258"/>
                  </a:cubicBezTo>
                  <a:cubicBezTo>
                    <a:pt x="28" y="285"/>
                    <a:pt x="28" y="285"/>
                    <a:pt x="0" y="313"/>
                  </a:cubicBezTo>
                  <a:lnTo>
                    <a:pt x="0" y="376"/>
                  </a:lnTo>
                  <a:lnTo>
                    <a:pt x="0" y="431"/>
                  </a:lnTo>
                  <a:cubicBezTo>
                    <a:pt x="28" y="487"/>
                    <a:pt x="63" y="487"/>
                    <a:pt x="118" y="521"/>
                  </a:cubicBezTo>
                  <a:cubicBezTo>
                    <a:pt x="174" y="577"/>
                    <a:pt x="292" y="605"/>
                    <a:pt x="410" y="632"/>
                  </a:cubicBezTo>
                  <a:cubicBezTo>
                    <a:pt x="813" y="723"/>
                    <a:pt x="1417" y="778"/>
                    <a:pt x="2146" y="778"/>
                  </a:cubicBezTo>
                  <a:cubicBezTo>
                    <a:pt x="2722" y="778"/>
                    <a:pt x="3243" y="723"/>
                    <a:pt x="3618" y="660"/>
                  </a:cubicBezTo>
                  <a:cubicBezTo>
                    <a:pt x="3820" y="632"/>
                    <a:pt x="3965" y="605"/>
                    <a:pt x="4083" y="577"/>
                  </a:cubicBezTo>
                  <a:cubicBezTo>
                    <a:pt x="4139" y="549"/>
                    <a:pt x="4195" y="521"/>
                    <a:pt x="4229" y="487"/>
                  </a:cubicBezTo>
                  <a:cubicBezTo>
                    <a:pt x="4257" y="487"/>
                    <a:pt x="4257" y="459"/>
                    <a:pt x="4285" y="431"/>
                  </a:cubicBezTo>
                  <a:lnTo>
                    <a:pt x="4285" y="376"/>
                  </a:lnTo>
                  <a:lnTo>
                    <a:pt x="4285" y="313"/>
                  </a:lnTo>
                  <a:cubicBezTo>
                    <a:pt x="4257" y="285"/>
                    <a:pt x="4229" y="258"/>
                    <a:pt x="4167" y="230"/>
                  </a:cubicBezTo>
                  <a:cubicBezTo>
                    <a:pt x="4111" y="202"/>
                    <a:pt x="3993" y="174"/>
                    <a:pt x="3882" y="139"/>
                  </a:cubicBezTo>
                  <a:cubicBezTo>
                    <a:pt x="3472"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2566051" y="3416865"/>
              <a:ext cx="462268" cy="70329"/>
            </a:xfrm>
            <a:custGeom>
              <a:rect b="b" l="l" r="r" t="t"/>
              <a:pathLst>
                <a:path extrusionOk="0" h="466" w="3063">
                  <a:moveTo>
                    <a:pt x="1535" y="0"/>
                  </a:moveTo>
                  <a:cubicBezTo>
                    <a:pt x="695" y="0"/>
                    <a:pt x="0" y="119"/>
                    <a:pt x="0" y="237"/>
                  </a:cubicBezTo>
                  <a:cubicBezTo>
                    <a:pt x="0" y="382"/>
                    <a:pt x="695" y="466"/>
                    <a:pt x="1535" y="466"/>
                  </a:cubicBezTo>
                  <a:cubicBezTo>
                    <a:pt x="2368" y="466"/>
                    <a:pt x="3063" y="382"/>
                    <a:pt x="3063" y="237"/>
                  </a:cubicBezTo>
                  <a:cubicBezTo>
                    <a:pt x="3063" y="119"/>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2483195" y="3334009"/>
              <a:ext cx="629035" cy="122849"/>
            </a:xfrm>
            <a:custGeom>
              <a:rect b="b" l="l" r="r" t="t"/>
              <a:pathLst>
                <a:path extrusionOk="0" h="814" w="4168">
                  <a:moveTo>
                    <a:pt x="1" y="1"/>
                  </a:moveTo>
                  <a:lnTo>
                    <a:pt x="1" y="494"/>
                  </a:lnTo>
                  <a:cubicBezTo>
                    <a:pt x="1" y="668"/>
                    <a:pt x="924" y="813"/>
                    <a:pt x="2084" y="813"/>
                  </a:cubicBezTo>
                  <a:cubicBezTo>
                    <a:pt x="3237" y="813"/>
                    <a:pt x="4167" y="668"/>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2483195" y="3334009"/>
              <a:ext cx="629035" cy="62028"/>
            </a:xfrm>
            <a:custGeom>
              <a:rect b="b" l="l" r="r" t="t"/>
              <a:pathLst>
                <a:path extrusionOk="0" h="411" w="4168">
                  <a:moveTo>
                    <a:pt x="1" y="1"/>
                  </a:moveTo>
                  <a:lnTo>
                    <a:pt x="1" y="91"/>
                  </a:lnTo>
                  <a:cubicBezTo>
                    <a:pt x="174" y="293"/>
                    <a:pt x="1042" y="411"/>
                    <a:pt x="2084" y="411"/>
                  </a:cubicBezTo>
                  <a:cubicBezTo>
                    <a:pt x="3126" y="411"/>
                    <a:pt x="3994" y="293"/>
                    <a:pt x="4167" y="91"/>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2483195" y="3281640"/>
              <a:ext cx="629035" cy="105040"/>
            </a:xfrm>
            <a:custGeom>
              <a:rect b="b" l="l" r="r" t="t"/>
              <a:pathLst>
                <a:path extrusionOk="0" h="696" w="4168">
                  <a:moveTo>
                    <a:pt x="2084" y="1"/>
                  </a:moveTo>
                  <a:cubicBezTo>
                    <a:pt x="924" y="1"/>
                    <a:pt x="1" y="174"/>
                    <a:pt x="1" y="348"/>
                  </a:cubicBezTo>
                  <a:cubicBezTo>
                    <a:pt x="1" y="521"/>
                    <a:pt x="924" y="695"/>
                    <a:pt x="2084" y="695"/>
                  </a:cubicBezTo>
                  <a:cubicBezTo>
                    <a:pt x="3237" y="695"/>
                    <a:pt x="4167" y="521"/>
                    <a:pt x="4167" y="348"/>
                  </a:cubicBezTo>
                  <a:cubicBezTo>
                    <a:pt x="4167" y="174"/>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2473838" y="3273339"/>
              <a:ext cx="646692" cy="122698"/>
            </a:xfrm>
            <a:custGeom>
              <a:rect b="b" l="l" r="r" t="t"/>
              <a:pathLst>
                <a:path extrusionOk="0" h="813" w="4285">
                  <a:moveTo>
                    <a:pt x="2146" y="118"/>
                  </a:moveTo>
                  <a:cubicBezTo>
                    <a:pt x="2722" y="118"/>
                    <a:pt x="3243" y="174"/>
                    <a:pt x="3618" y="229"/>
                  </a:cubicBezTo>
                  <a:cubicBezTo>
                    <a:pt x="3792" y="257"/>
                    <a:pt x="3938" y="292"/>
                    <a:pt x="4056" y="320"/>
                  </a:cubicBezTo>
                  <a:cubicBezTo>
                    <a:pt x="4111" y="347"/>
                    <a:pt x="4139" y="375"/>
                    <a:pt x="4167" y="375"/>
                  </a:cubicBezTo>
                  <a:lnTo>
                    <a:pt x="4167" y="403"/>
                  </a:lnTo>
                  <a:lnTo>
                    <a:pt x="4139" y="431"/>
                  </a:lnTo>
                  <a:cubicBezTo>
                    <a:pt x="4083" y="465"/>
                    <a:pt x="3993" y="493"/>
                    <a:pt x="3882" y="521"/>
                  </a:cubicBezTo>
                  <a:cubicBezTo>
                    <a:pt x="3500" y="604"/>
                    <a:pt x="2868" y="695"/>
                    <a:pt x="2146" y="695"/>
                  </a:cubicBezTo>
                  <a:cubicBezTo>
                    <a:pt x="1563" y="695"/>
                    <a:pt x="1042" y="639"/>
                    <a:pt x="667" y="576"/>
                  </a:cubicBezTo>
                  <a:cubicBezTo>
                    <a:pt x="493" y="549"/>
                    <a:pt x="348" y="521"/>
                    <a:pt x="236" y="493"/>
                  </a:cubicBezTo>
                  <a:cubicBezTo>
                    <a:pt x="174" y="465"/>
                    <a:pt x="146" y="431"/>
                    <a:pt x="118" y="431"/>
                  </a:cubicBezTo>
                  <a:lnTo>
                    <a:pt x="118" y="403"/>
                  </a:lnTo>
                  <a:cubicBezTo>
                    <a:pt x="118" y="403"/>
                    <a:pt x="118" y="375"/>
                    <a:pt x="146" y="375"/>
                  </a:cubicBezTo>
                  <a:cubicBezTo>
                    <a:pt x="202" y="347"/>
                    <a:pt x="292" y="320"/>
                    <a:pt x="410" y="292"/>
                  </a:cubicBezTo>
                  <a:cubicBezTo>
                    <a:pt x="757" y="174"/>
                    <a:pt x="1417" y="118"/>
                    <a:pt x="2146" y="118"/>
                  </a:cubicBezTo>
                  <a:close/>
                  <a:moveTo>
                    <a:pt x="2146" y="0"/>
                  </a:moveTo>
                  <a:cubicBezTo>
                    <a:pt x="1563" y="0"/>
                    <a:pt x="1042" y="56"/>
                    <a:pt x="667" y="118"/>
                  </a:cubicBezTo>
                  <a:cubicBezTo>
                    <a:pt x="466" y="146"/>
                    <a:pt x="320" y="174"/>
                    <a:pt x="202" y="229"/>
                  </a:cubicBezTo>
                  <a:cubicBezTo>
                    <a:pt x="146" y="229"/>
                    <a:pt x="91" y="257"/>
                    <a:pt x="63" y="292"/>
                  </a:cubicBezTo>
                  <a:cubicBezTo>
                    <a:pt x="28" y="292"/>
                    <a:pt x="28" y="320"/>
                    <a:pt x="0" y="347"/>
                  </a:cubicBezTo>
                  <a:lnTo>
                    <a:pt x="0" y="403"/>
                  </a:lnTo>
                  <a:lnTo>
                    <a:pt x="0" y="465"/>
                  </a:lnTo>
                  <a:cubicBezTo>
                    <a:pt x="28" y="493"/>
                    <a:pt x="63" y="521"/>
                    <a:pt x="118" y="549"/>
                  </a:cubicBezTo>
                  <a:cubicBezTo>
                    <a:pt x="174" y="576"/>
                    <a:pt x="292" y="604"/>
                    <a:pt x="410" y="667"/>
                  </a:cubicBezTo>
                  <a:cubicBezTo>
                    <a:pt x="813" y="750"/>
                    <a:pt x="1417" y="813"/>
                    <a:pt x="2146" y="813"/>
                  </a:cubicBezTo>
                  <a:cubicBezTo>
                    <a:pt x="2722" y="813"/>
                    <a:pt x="3243" y="750"/>
                    <a:pt x="3618" y="695"/>
                  </a:cubicBezTo>
                  <a:cubicBezTo>
                    <a:pt x="3820" y="667"/>
                    <a:pt x="3965" y="639"/>
                    <a:pt x="4083" y="576"/>
                  </a:cubicBezTo>
                  <a:cubicBezTo>
                    <a:pt x="4139" y="576"/>
                    <a:pt x="4195" y="549"/>
                    <a:pt x="4229" y="521"/>
                  </a:cubicBezTo>
                  <a:cubicBezTo>
                    <a:pt x="4257" y="493"/>
                    <a:pt x="4257" y="493"/>
                    <a:pt x="4285" y="465"/>
                  </a:cubicBezTo>
                  <a:lnTo>
                    <a:pt x="4285" y="403"/>
                  </a:lnTo>
                  <a:lnTo>
                    <a:pt x="4285" y="347"/>
                  </a:lnTo>
                  <a:cubicBezTo>
                    <a:pt x="4257" y="292"/>
                    <a:pt x="4229" y="292"/>
                    <a:pt x="4167" y="257"/>
                  </a:cubicBezTo>
                  <a:cubicBezTo>
                    <a:pt x="4111" y="229"/>
                    <a:pt x="3993" y="174"/>
                    <a:pt x="3882" y="146"/>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2566051" y="3299448"/>
              <a:ext cx="462268" cy="70329"/>
            </a:xfrm>
            <a:custGeom>
              <a:rect b="b" l="l" r="r" t="t"/>
              <a:pathLst>
                <a:path extrusionOk="0" h="466" w="3063">
                  <a:moveTo>
                    <a:pt x="1535" y="1"/>
                  </a:moveTo>
                  <a:cubicBezTo>
                    <a:pt x="695" y="1"/>
                    <a:pt x="0" y="119"/>
                    <a:pt x="0" y="230"/>
                  </a:cubicBezTo>
                  <a:cubicBezTo>
                    <a:pt x="0" y="348"/>
                    <a:pt x="695" y="466"/>
                    <a:pt x="1535" y="466"/>
                  </a:cubicBezTo>
                  <a:cubicBezTo>
                    <a:pt x="2368" y="466"/>
                    <a:pt x="3063" y="348"/>
                    <a:pt x="3063" y="230"/>
                  </a:cubicBezTo>
                  <a:cubicBezTo>
                    <a:pt x="3063" y="119"/>
                    <a:pt x="2368"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2483195" y="3216744"/>
              <a:ext cx="629035" cy="121642"/>
            </a:xfrm>
            <a:custGeom>
              <a:rect b="b" l="l" r="r" t="t"/>
              <a:pathLst>
                <a:path extrusionOk="0" h="806" w="4168">
                  <a:moveTo>
                    <a:pt x="1" y="0"/>
                  </a:moveTo>
                  <a:lnTo>
                    <a:pt x="1" y="493"/>
                  </a:lnTo>
                  <a:cubicBezTo>
                    <a:pt x="1" y="667"/>
                    <a:pt x="924" y="806"/>
                    <a:pt x="2084" y="806"/>
                  </a:cubicBezTo>
                  <a:cubicBezTo>
                    <a:pt x="3237" y="806"/>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2483195" y="3216744"/>
              <a:ext cx="629035" cy="60821"/>
            </a:xfrm>
            <a:custGeom>
              <a:rect b="b" l="l" r="r" t="t"/>
              <a:pathLst>
                <a:path extrusionOk="0" h="403" w="4168">
                  <a:moveTo>
                    <a:pt x="1" y="0"/>
                  </a:moveTo>
                  <a:lnTo>
                    <a:pt x="1" y="83"/>
                  </a:lnTo>
                  <a:cubicBezTo>
                    <a:pt x="174" y="257"/>
                    <a:pt x="1042" y="403"/>
                    <a:pt x="2084" y="403"/>
                  </a:cubicBezTo>
                  <a:cubicBezTo>
                    <a:pt x="3126" y="403"/>
                    <a:pt x="3994" y="257"/>
                    <a:pt x="4167" y="83"/>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2483195" y="3164223"/>
              <a:ext cx="629035" cy="100815"/>
            </a:xfrm>
            <a:custGeom>
              <a:rect b="b" l="l" r="r" t="t"/>
              <a:pathLst>
                <a:path extrusionOk="0" h="668" w="4168">
                  <a:moveTo>
                    <a:pt x="2084" y="1"/>
                  </a:moveTo>
                  <a:cubicBezTo>
                    <a:pt x="924" y="1"/>
                    <a:pt x="1" y="147"/>
                    <a:pt x="1" y="348"/>
                  </a:cubicBezTo>
                  <a:cubicBezTo>
                    <a:pt x="1" y="522"/>
                    <a:pt x="924" y="668"/>
                    <a:pt x="2084" y="668"/>
                  </a:cubicBezTo>
                  <a:cubicBezTo>
                    <a:pt x="3237" y="668"/>
                    <a:pt x="4167" y="522"/>
                    <a:pt x="4167" y="348"/>
                  </a:cubicBezTo>
                  <a:cubicBezTo>
                    <a:pt x="4167" y="147"/>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2473838" y="3154866"/>
              <a:ext cx="646692" cy="118623"/>
            </a:xfrm>
            <a:custGeom>
              <a:rect b="b" l="l" r="r" t="t"/>
              <a:pathLst>
                <a:path extrusionOk="0" h="786" w="4285">
                  <a:moveTo>
                    <a:pt x="2146" y="118"/>
                  </a:moveTo>
                  <a:cubicBezTo>
                    <a:pt x="2722" y="118"/>
                    <a:pt x="3243" y="146"/>
                    <a:pt x="3618" y="209"/>
                  </a:cubicBezTo>
                  <a:cubicBezTo>
                    <a:pt x="3792" y="264"/>
                    <a:pt x="3938" y="292"/>
                    <a:pt x="4056" y="320"/>
                  </a:cubicBezTo>
                  <a:cubicBezTo>
                    <a:pt x="4111" y="348"/>
                    <a:pt x="4139" y="348"/>
                    <a:pt x="4167" y="382"/>
                  </a:cubicBezTo>
                  <a:lnTo>
                    <a:pt x="4167" y="410"/>
                  </a:lnTo>
                  <a:lnTo>
                    <a:pt x="4139" y="438"/>
                  </a:lnTo>
                  <a:cubicBezTo>
                    <a:pt x="4083" y="466"/>
                    <a:pt x="3993" y="493"/>
                    <a:pt x="3882" y="521"/>
                  </a:cubicBezTo>
                  <a:cubicBezTo>
                    <a:pt x="3500" y="612"/>
                    <a:pt x="2868" y="667"/>
                    <a:pt x="2146" y="667"/>
                  </a:cubicBezTo>
                  <a:cubicBezTo>
                    <a:pt x="1563" y="667"/>
                    <a:pt x="1042" y="639"/>
                    <a:pt x="667" y="584"/>
                  </a:cubicBezTo>
                  <a:cubicBezTo>
                    <a:pt x="493" y="556"/>
                    <a:pt x="348" y="521"/>
                    <a:pt x="236" y="466"/>
                  </a:cubicBezTo>
                  <a:cubicBezTo>
                    <a:pt x="174" y="466"/>
                    <a:pt x="146" y="438"/>
                    <a:pt x="118" y="410"/>
                  </a:cubicBezTo>
                  <a:cubicBezTo>
                    <a:pt x="118" y="410"/>
                    <a:pt x="118" y="382"/>
                    <a:pt x="146" y="382"/>
                  </a:cubicBezTo>
                  <a:cubicBezTo>
                    <a:pt x="202" y="348"/>
                    <a:pt x="292" y="292"/>
                    <a:pt x="410" y="264"/>
                  </a:cubicBezTo>
                  <a:cubicBezTo>
                    <a:pt x="757" y="174"/>
                    <a:pt x="1417" y="118"/>
                    <a:pt x="2146" y="118"/>
                  </a:cubicBezTo>
                  <a:close/>
                  <a:moveTo>
                    <a:pt x="2146" y="0"/>
                  </a:moveTo>
                  <a:cubicBezTo>
                    <a:pt x="1563" y="0"/>
                    <a:pt x="1042" y="35"/>
                    <a:pt x="667" y="118"/>
                  </a:cubicBezTo>
                  <a:cubicBezTo>
                    <a:pt x="466" y="146"/>
                    <a:pt x="320" y="174"/>
                    <a:pt x="202" y="209"/>
                  </a:cubicBezTo>
                  <a:cubicBezTo>
                    <a:pt x="146" y="237"/>
                    <a:pt x="91" y="264"/>
                    <a:pt x="63" y="292"/>
                  </a:cubicBezTo>
                  <a:cubicBezTo>
                    <a:pt x="28" y="292"/>
                    <a:pt x="28" y="320"/>
                    <a:pt x="0" y="320"/>
                  </a:cubicBezTo>
                  <a:lnTo>
                    <a:pt x="0" y="410"/>
                  </a:lnTo>
                  <a:lnTo>
                    <a:pt x="0" y="466"/>
                  </a:lnTo>
                  <a:cubicBezTo>
                    <a:pt x="28" y="493"/>
                    <a:pt x="63" y="521"/>
                    <a:pt x="118" y="556"/>
                  </a:cubicBezTo>
                  <a:cubicBezTo>
                    <a:pt x="174" y="584"/>
                    <a:pt x="292" y="612"/>
                    <a:pt x="410" y="639"/>
                  </a:cubicBezTo>
                  <a:cubicBezTo>
                    <a:pt x="813" y="730"/>
                    <a:pt x="1417" y="785"/>
                    <a:pt x="2146" y="785"/>
                  </a:cubicBezTo>
                  <a:cubicBezTo>
                    <a:pt x="2722" y="785"/>
                    <a:pt x="3243" y="757"/>
                    <a:pt x="3618" y="695"/>
                  </a:cubicBezTo>
                  <a:cubicBezTo>
                    <a:pt x="3820" y="667"/>
                    <a:pt x="3965" y="639"/>
                    <a:pt x="4083" y="584"/>
                  </a:cubicBezTo>
                  <a:cubicBezTo>
                    <a:pt x="4139" y="556"/>
                    <a:pt x="4195" y="556"/>
                    <a:pt x="4229" y="521"/>
                  </a:cubicBezTo>
                  <a:cubicBezTo>
                    <a:pt x="4257" y="493"/>
                    <a:pt x="4257" y="493"/>
                    <a:pt x="4285" y="466"/>
                  </a:cubicBezTo>
                  <a:lnTo>
                    <a:pt x="4285" y="410"/>
                  </a:lnTo>
                  <a:lnTo>
                    <a:pt x="4285" y="320"/>
                  </a:lnTo>
                  <a:cubicBezTo>
                    <a:pt x="4257" y="292"/>
                    <a:pt x="4229" y="264"/>
                    <a:pt x="4167" y="264"/>
                  </a:cubicBezTo>
                  <a:cubicBezTo>
                    <a:pt x="4111" y="209"/>
                    <a:pt x="3993" y="174"/>
                    <a:pt x="3882" y="146"/>
                  </a:cubicBezTo>
                  <a:cubicBezTo>
                    <a:pt x="3472" y="63"/>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2566051" y="3181126"/>
              <a:ext cx="462268" cy="70329"/>
            </a:xfrm>
            <a:custGeom>
              <a:rect b="b" l="l" r="r" t="t"/>
              <a:pathLst>
                <a:path extrusionOk="0" h="466" w="3063">
                  <a:moveTo>
                    <a:pt x="1535" y="0"/>
                  </a:moveTo>
                  <a:cubicBezTo>
                    <a:pt x="695" y="0"/>
                    <a:pt x="0" y="90"/>
                    <a:pt x="0" y="236"/>
                  </a:cubicBezTo>
                  <a:cubicBezTo>
                    <a:pt x="0" y="347"/>
                    <a:pt x="695" y="465"/>
                    <a:pt x="1535" y="465"/>
                  </a:cubicBezTo>
                  <a:cubicBezTo>
                    <a:pt x="2368" y="465"/>
                    <a:pt x="3063" y="347"/>
                    <a:pt x="3063" y="236"/>
                  </a:cubicBezTo>
                  <a:cubicBezTo>
                    <a:pt x="3063" y="90"/>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2483195" y="3094045"/>
              <a:ext cx="629035" cy="126924"/>
            </a:xfrm>
            <a:custGeom>
              <a:rect b="b" l="l" r="r" t="t"/>
              <a:pathLst>
                <a:path extrusionOk="0" h="841" w="4168">
                  <a:moveTo>
                    <a:pt x="1" y="1"/>
                  </a:moveTo>
                  <a:lnTo>
                    <a:pt x="1" y="494"/>
                  </a:lnTo>
                  <a:cubicBezTo>
                    <a:pt x="1" y="695"/>
                    <a:pt x="924" y="841"/>
                    <a:pt x="2084" y="841"/>
                  </a:cubicBezTo>
                  <a:cubicBezTo>
                    <a:pt x="3237" y="841"/>
                    <a:pt x="4167" y="695"/>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2483195" y="3094045"/>
              <a:ext cx="629035" cy="66254"/>
            </a:xfrm>
            <a:custGeom>
              <a:rect b="b" l="l" r="r" t="t"/>
              <a:pathLst>
                <a:path extrusionOk="0" h="439" w="4168">
                  <a:moveTo>
                    <a:pt x="1" y="1"/>
                  </a:moveTo>
                  <a:lnTo>
                    <a:pt x="1" y="119"/>
                  </a:lnTo>
                  <a:cubicBezTo>
                    <a:pt x="174" y="292"/>
                    <a:pt x="1042" y="438"/>
                    <a:pt x="2084" y="438"/>
                  </a:cubicBezTo>
                  <a:cubicBezTo>
                    <a:pt x="3126" y="438"/>
                    <a:pt x="3994" y="292"/>
                    <a:pt x="4167" y="119"/>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7"/>
            <p:cNvSpPr/>
            <p:nvPr/>
          </p:nvSpPr>
          <p:spPr>
            <a:xfrm>
              <a:off x="2483195" y="3045901"/>
              <a:ext cx="629035" cy="100664"/>
            </a:xfrm>
            <a:custGeom>
              <a:rect b="b" l="l" r="r" t="t"/>
              <a:pathLst>
                <a:path extrusionOk="0" h="667" w="4168">
                  <a:moveTo>
                    <a:pt x="2084" y="0"/>
                  </a:moveTo>
                  <a:cubicBezTo>
                    <a:pt x="924" y="0"/>
                    <a:pt x="1" y="146"/>
                    <a:pt x="1" y="320"/>
                  </a:cubicBezTo>
                  <a:cubicBezTo>
                    <a:pt x="1" y="521"/>
                    <a:pt x="924" y="667"/>
                    <a:pt x="2084" y="667"/>
                  </a:cubicBezTo>
                  <a:cubicBezTo>
                    <a:pt x="3237" y="667"/>
                    <a:pt x="4167" y="521"/>
                    <a:pt x="4167" y="320"/>
                  </a:cubicBezTo>
                  <a:cubicBezTo>
                    <a:pt x="4167"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7"/>
            <p:cNvSpPr/>
            <p:nvPr/>
          </p:nvSpPr>
          <p:spPr>
            <a:xfrm>
              <a:off x="2473838" y="3037450"/>
              <a:ext cx="646692" cy="117567"/>
            </a:xfrm>
            <a:custGeom>
              <a:rect b="b" l="l" r="r" t="t"/>
              <a:pathLst>
                <a:path extrusionOk="0" h="779" w="4285">
                  <a:moveTo>
                    <a:pt x="2146" y="119"/>
                  </a:moveTo>
                  <a:cubicBezTo>
                    <a:pt x="2722" y="119"/>
                    <a:pt x="3243" y="147"/>
                    <a:pt x="3618" y="202"/>
                  </a:cubicBezTo>
                  <a:cubicBezTo>
                    <a:pt x="3792" y="230"/>
                    <a:pt x="3938" y="292"/>
                    <a:pt x="4056" y="320"/>
                  </a:cubicBezTo>
                  <a:cubicBezTo>
                    <a:pt x="4111" y="320"/>
                    <a:pt x="4139" y="348"/>
                    <a:pt x="4167" y="376"/>
                  </a:cubicBezTo>
                  <a:cubicBezTo>
                    <a:pt x="4167" y="403"/>
                    <a:pt x="4167" y="403"/>
                    <a:pt x="4139" y="431"/>
                  </a:cubicBezTo>
                  <a:cubicBezTo>
                    <a:pt x="4083" y="466"/>
                    <a:pt x="3993" y="494"/>
                    <a:pt x="3882" y="522"/>
                  </a:cubicBezTo>
                  <a:cubicBezTo>
                    <a:pt x="3500" y="605"/>
                    <a:pt x="2868" y="667"/>
                    <a:pt x="2146" y="667"/>
                  </a:cubicBezTo>
                  <a:cubicBezTo>
                    <a:pt x="1563" y="667"/>
                    <a:pt x="1042" y="640"/>
                    <a:pt x="667" y="577"/>
                  </a:cubicBezTo>
                  <a:cubicBezTo>
                    <a:pt x="493" y="549"/>
                    <a:pt x="348" y="494"/>
                    <a:pt x="236" y="466"/>
                  </a:cubicBezTo>
                  <a:cubicBezTo>
                    <a:pt x="174" y="431"/>
                    <a:pt x="146" y="431"/>
                    <a:pt x="118" y="403"/>
                  </a:cubicBezTo>
                  <a:lnTo>
                    <a:pt x="118" y="376"/>
                  </a:lnTo>
                  <a:lnTo>
                    <a:pt x="146" y="348"/>
                  </a:lnTo>
                  <a:cubicBezTo>
                    <a:pt x="202" y="320"/>
                    <a:pt x="292" y="292"/>
                    <a:pt x="410" y="258"/>
                  </a:cubicBezTo>
                  <a:cubicBezTo>
                    <a:pt x="757" y="174"/>
                    <a:pt x="1417" y="119"/>
                    <a:pt x="2146" y="119"/>
                  </a:cubicBezTo>
                  <a:close/>
                  <a:moveTo>
                    <a:pt x="2146" y="1"/>
                  </a:moveTo>
                  <a:cubicBezTo>
                    <a:pt x="1563" y="1"/>
                    <a:pt x="1042" y="28"/>
                    <a:pt x="667" y="84"/>
                  </a:cubicBezTo>
                  <a:cubicBezTo>
                    <a:pt x="466" y="119"/>
                    <a:pt x="320" y="174"/>
                    <a:pt x="202" y="202"/>
                  </a:cubicBezTo>
                  <a:cubicBezTo>
                    <a:pt x="146" y="230"/>
                    <a:pt x="91" y="258"/>
                    <a:pt x="63" y="292"/>
                  </a:cubicBezTo>
                  <a:cubicBezTo>
                    <a:pt x="28" y="292"/>
                    <a:pt x="28" y="320"/>
                    <a:pt x="0" y="320"/>
                  </a:cubicBezTo>
                  <a:lnTo>
                    <a:pt x="0" y="376"/>
                  </a:lnTo>
                  <a:lnTo>
                    <a:pt x="0" y="466"/>
                  </a:lnTo>
                  <a:cubicBezTo>
                    <a:pt x="28" y="494"/>
                    <a:pt x="63" y="522"/>
                    <a:pt x="118" y="549"/>
                  </a:cubicBezTo>
                  <a:cubicBezTo>
                    <a:pt x="174" y="577"/>
                    <a:pt x="292" y="605"/>
                    <a:pt x="410" y="640"/>
                  </a:cubicBezTo>
                  <a:cubicBezTo>
                    <a:pt x="813" y="723"/>
                    <a:pt x="1417" y="778"/>
                    <a:pt x="2146" y="778"/>
                  </a:cubicBezTo>
                  <a:cubicBezTo>
                    <a:pt x="2722" y="778"/>
                    <a:pt x="3243" y="751"/>
                    <a:pt x="3618" y="695"/>
                  </a:cubicBezTo>
                  <a:cubicBezTo>
                    <a:pt x="3820" y="667"/>
                    <a:pt x="3965" y="605"/>
                    <a:pt x="4083" y="577"/>
                  </a:cubicBezTo>
                  <a:cubicBezTo>
                    <a:pt x="4139" y="549"/>
                    <a:pt x="4195" y="522"/>
                    <a:pt x="4229" y="494"/>
                  </a:cubicBezTo>
                  <a:cubicBezTo>
                    <a:pt x="4257" y="494"/>
                    <a:pt x="4257" y="466"/>
                    <a:pt x="4285" y="466"/>
                  </a:cubicBezTo>
                  <a:lnTo>
                    <a:pt x="4285" y="376"/>
                  </a:lnTo>
                  <a:lnTo>
                    <a:pt x="4285" y="320"/>
                  </a:lnTo>
                  <a:cubicBezTo>
                    <a:pt x="4257" y="292"/>
                    <a:pt x="4229" y="258"/>
                    <a:pt x="4167" y="230"/>
                  </a:cubicBezTo>
                  <a:cubicBezTo>
                    <a:pt x="4111" y="202"/>
                    <a:pt x="3993" y="174"/>
                    <a:pt x="3882" y="147"/>
                  </a:cubicBezTo>
                  <a:cubicBezTo>
                    <a:pt x="3472"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7"/>
            <p:cNvSpPr/>
            <p:nvPr/>
          </p:nvSpPr>
          <p:spPr>
            <a:xfrm>
              <a:off x="2566051" y="3063710"/>
              <a:ext cx="462268" cy="65047"/>
            </a:xfrm>
            <a:custGeom>
              <a:rect b="b" l="l" r="r" t="t"/>
              <a:pathLst>
                <a:path extrusionOk="0" h="431" w="3063">
                  <a:moveTo>
                    <a:pt x="1535" y="0"/>
                  </a:moveTo>
                  <a:cubicBezTo>
                    <a:pt x="695" y="0"/>
                    <a:pt x="0" y="84"/>
                    <a:pt x="0" y="202"/>
                  </a:cubicBezTo>
                  <a:cubicBezTo>
                    <a:pt x="0" y="348"/>
                    <a:pt x="695" y="431"/>
                    <a:pt x="1535" y="431"/>
                  </a:cubicBezTo>
                  <a:cubicBezTo>
                    <a:pt x="2368" y="431"/>
                    <a:pt x="3063" y="348"/>
                    <a:pt x="3063" y="202"/>
                  </a:cubicBezTo>
                  <a:cubicBezTo>
                    <a:pt x="3063" y="84"/>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7"/>
            <p:cNvSpPr/>
            <p:nvPr/>
          </p:nvSpPr>
          <p:spPr>
            <a:xfrm>
              <a:off x="3138193" y="3692446"/>
              <a:ext cx="629035" cy="122849"/>
            </a:xfrm>
            <a:custGeom>
              <a:rect b="b" l="l" r="r" t="t"/>
              <a:pathLst>
                <a:path extrusionOk="0" h="814" w="4168">
                  <a:moveTo>
                    <a:pt x="1" y="1"/>
                  </a:moveTo>
                  <a:lnTo>
                    <a:pt x="1" y="466"/>
                  </a:lnTo>
                  <a:cubicBezTo>
                    <a:pt x="1" y="667"/>
                    <a:pt x="924" y="813"/>
                    <a:pt x="2084" y="813"/>
                  </a:cubicBezTo>
                  <a:cubicBezTo>
                    <a:pt x="3237" y="813"/>
                    <a:pt x="4167" y="667"/>
                    <a:pt x="4167" y="466"/>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7"/>
            <p:cNvSpPr/>
            <p:nvPr/>
          </p:nvSpPr>
          <p:spPr>
            <a:xfrm>
              <a:off x="3138193" y="3692446"/>
              <a:ext cx="629035" cy="60972"/>
            </a:xfrm>
            <a:custGeom>
              <a:rect b="b" l="l" r="r" t="t"/>
              <a:pathLst>
                <a:path extrusionOk="0" h="404" w="4168">
                  <a:moveTo>
                    <a:pt x="1" y="1"/>
                  </a:moveTo>
                  <a:lnTo>
                    <a:pt x="1" y="84"/>
                  </a:lnTo>
                  <a:cubicBezTo>
                    <a:pt x="174" y="258"/>
                    <a:pt x="1042" y="404"/>
                    <a:pt x="2084" y="404"/>
                  </a:cubicBezTo>
                  <a:cubicBezTo>
                    <a:pt x="3126" y="404"/>
                    <a:pt x="3994" y="258"/>
                    <a:pt x="4167" y="84"/>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7"/>
            <p:cNvSpPr/>
            <p:nvPr/>
          </p:nvSpPr>
          <p:spPr>
            <a:xfrm>
              <a:off x="3138193" y="3640077"/>
              <a:ext cx="629035" cy="100815"/>
            </a:xfrm>
            <a:custGeom>
              <a:rect b="b" l="l" r="r" t="t"/>
              <a:pathLst>
                <a:path extrusionOk="0" h="668" w="4168">
                  <a:moveTo>
                    <a:pt x="2084" y="1"/>
                  </a:moveTo>
                  <a:cubicBezTo>
                    <a:pt x="924" y="1"/>
                    <a:pt x="1" y="146"/>
                    <a:pt x="1" y="348"/>
                  </a:cubicBezTo>
                  <a:cubicBezTo>
                    <a:pt x="1" y="521"/>
                    <a:pt x="924" y="667"/>
                    <a:pt x="2084" y="667"/>
                  </a:cubicBezTo>
                  <a:cubicBezTo>
                    <a:pt x="3237" y="667"/>
                    <a:pt x="4167" y="521"/>
                    <a:pt x="4167" y="348"/>
                  </a:cubicBezTo>
                  <a:cubicBezTo>
                    <a:pt x="4167" y="146"/>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7"/>
            <p:cNvSpPr/>
            <p:nvPr/>
          </p:nvSpPr>
          <p:spPr>
            <a:xfrm>
              <a:off x="3128836" y="3631776"/>
              <a:ext cx="646692" cy="117416"/>
            </a:xfrm>
            <a:custGeom>
              <a:rect b="b" l="l" r="r" t="t"/>
              <a:pathLst>
                <a:path extrusionOk="0" h="778" w="4285">
                  <a:moveTo>
                    <a:pt x="2146" y="111"/>
                  </a:moveTo>
                  <a:cubicBezTo>
                    <a:pt x="2722" y="111"/>
                    <a:pt x="3243" y="139"/>
                    <a:pt x="3618" y="201"/>
                  </a:cubicBezTo>
                  <a:cubicBezTo>
                    <a:pt x="3792" y="229"/>
                    <a:pt x="3938" y="285"/>
                    <a:pt x="4056" y="312"/>
                  </a:cubicBezTo>
                  <a:cubicBezTo>
                    <a:pt x="4111" y="347"/>
                    <a:pt x="4139" y="347"/>
                    <a:pt x="4167" y="375"/>
                  </a:cubicBezTo>
                  <a:lnTo>
                    <a:pt x="4167" y="403"/>
                  </a:lnTo>
                  <a:lnTo>
                    <a:pt x="4139" y="431"/>
                  </a:lnTo>
                  <a:cubicBezTo>
                    <a:pt x="4083" y="458"/>
                    <a:pt x="3993" y="486"/>
                    <a:pt x="3882" y="521"/>
                  </a:cubicBezTo>
                  <a:cubicBezTo>
                    <a:pt x="3535" y="604"/>
                    <a:pt x="2868" y="660"/>
                    <a:pt x="2146" y="660"/>
                  </a:cubicBezTo>
                  <a:cubicBezTo>
                    <a:pt x="1563" y="660"/>
                    <a:pt x="1042" y="632"/>
                    <a:pt x="667" y="576"/>
                  </a:cubicBezTo>
                  <a:cubicBezTo>
                    <a:pt x="493" y="549"/>
                    <a:pt x="348" y="521"/>
                    <a:pt x="236" y="458"/>
                  </a:cubicBezTo>
                  <a:cubicBezTo>
                    <a:pt x="202" y="458"/>
                    <a:pt x="146" y="431"/>
                    <a:pt x="146" y="403"/>
                  </a:cubicBezTo>
                  <a:lnTo>
                    <a:pt x="118" y="403"/>
                  </a:lnTo>
                  <a:cubicBezTo>
                    <a:pt x="118" y="403"/>
                    <a:pt x="118" y="375"/>
                    <a:pt x="146" y="347"/>
                  </a:cubicBezTo>
                  <a:cubicBezTo>
                    <a:pt x="202" y="312"/>
                    <a:pt x="292" y="285"/>
                    <a:pt x="410" y="257"/>
                  </a:cubicBezTo>
                  <a:cubicBezTo>
                    <a:pt x="785" y="174"/>
                    <a:pt x="1417" y="111"/>
                    <a:pt x="2146" y="111"/>
                  </a:cubicBezTo>
                  <a:close/>
                  <a:moveTo>
                    <a:pt x="2146" y="0"/>
                  </a:moveTo>
                  <a:cubicBezTo>
                    <a:pt x="1563" y="0"/>
                    <a:pt x="1042" y="28"/>
                    <a:pt x="667" y="83"/>
                  </a:cubicBezTo>
                  <a:cubicBezTo>
                    <a:pt x="466" y="139"/>
                    <a:pt x="320" y="174"/>
                    <a:pt x="202" y="201"/>
                  </a:cubicBezTo>
                  <a:cubicBezTo>
                    <a:pt x="146" y="229"/>
                    <a:pt x="91" y="257"/>
                    <a:pt x="63" y="285"/>
                  </a:cubicBezTo>
                  <a:cubicBezTo>
                    <a:pt x="28" y="285"/>
                    <a:pt x="28" y="312"/>
                    <a:pt x="28" y="312"/>
                  </a:cubicBezTo>
                  <a:cubicBezTo>
                    <a:pt x="0" y="347"/>
                    <a:pt x="0" y="375"/>
                    <a:pt x="0" y="403"/>
                  </a:cubicBezTo>
                  <a:cubicBezTo>
                    <a:pt x="0" y="403"/>
                    <a:pt x="0" y="431"/>
                    <a:pt x="28" y="458"/>
                  </a:cubicBezTo>
                  <a:cubicBezTo>
                    <a:pt x="28" y="486"/>
                    <a:pt x="63" y="521"/>
                    <a:pt x="118" y="549"/>
                  </a:cubicBezTo>
                  <a:cubicBezTo>
                    <a:pt x="174" y="576"/>
                    <a:pt x="292" y="604"/>
                    <a:pt x="410" y="632"/>
                  </a:cubicBezTo>
                  <a:cubicBezTo>
                    <a:pt x="813" y="722"/>
                    <a:pt x="1417" y="778"/>
                    <a:pt x="2146" y="778"/>
                  </a:cubicBezTo>
                  <a:cubicBezTo>
                    <a:pt x="2722" y="778"/>
                    <a:pt x="3243" y="750"/>
                    <a:pt x="3618" y="694"/>
                  </a:cubicBezTo>
                  <a:cubicBezTo>
                    <a:pt x="3820" y="660"/>
                    <a:pt x="3965" y="604"/>
                    <a:pt x="4083" y="576"/>
                  </a:cubicBezTo>
                  <a:cubicBezTo>
                    <a:pt x="4139" y="549"/>
                    <a:pt x="4195" y="521"/>
                    <a:pt x="4229" y="521"/>
                  </a:cubicBezTo>
                  <a:lnTo>
                    <a:pt x="4285" y="458"/>
                  </a:lnTo>
                  <a:lnTo>
                    <a:pt x="4285" y="403"/>
                  </a:lnTo>
                  <a:lnTo>
                    <a:pt x="4285" y="312"/>
                  </a:lnTo>
                  <a:cubicBezTo>
                    <a:pt x="4257" y="285"/>
                    <a:pt x="4229" y="257"/>
                    <a:pt x="4167" y="257"/>
                  </a:cubicBezTo>
                  <a:cubicBezTo>
                    <a:pt x="4111" y="201"/>
                    <a:pt x="3993" y="174"/>
                    <a:pt x="3882" y="139"/>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7"/>
            <p:cNvSpPr/>
            <p:nvPr/>
          </p:nvSpPr>
          <p:spPr>
            <a:xfrm>
              <a:off x="3221049" y="3657885"/>
              <a:ext cx="462268" cy="69272"/>
            </a:xfrm>
            <a:custGeom>
              <a:rect b="b" l="l" r="r" t="t"/>
              <a:pathLst>
                <a:path extrusionOk="0" h="459" w="3063">
                  <a:moveTo>
                    <a:pt x="1535" y="1"/>
                  </a:moveTo>
                  <a:cubicBezTo>
                    <a:pt x="695" y="1"/>
                    <a:pt x="0" y="84"/>
                    <a:pt x="0" y="230"/>
                  </a:cubicBezTo>
                  <a:cubicBezTo>
                    <a:pt x="0" y="348"/>
                    <a:pt x="695" y="459"/>
                    <a:pt x="1535" y="459"/>
                  </a:cubicBezTo>
                  <a:cubicBezTo>
                    <a:pt x="2368" y="459"/>
                    <a:pt x="3063" y="348"/>
                    <a:pt x="3063" y="230"/>
                  </a:cubicBezTo>
                  <a:cubicBezTo>
                    <a:pt x="3063" y="84"/>
                    <a:pt x="2368"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7"/>
            <p:cNvSpPr/>
            <p:nvPr/>
          </p:nvSpPr>
          <p:spPr>
            <a:xfrm>
              <a:off x="3138193" y="3569899"/>
              <a:ext cx="629035" cy="126924"/>
            </a:xfrm>
            <a:custGeom>
              <a:rect b="b" l="l" r="r" t="t"/>
              <a:pathLst>
                <a:path extrusionOk="0" h="841" w="4168">
                  <a:moveTo>
                    <a:pt x="1" y="0"/>
                  </a:moveTo>
                  <a:lnTo>
                    <a:pt x="1" y="493"/>
                  </a:lnTo>
                  <a:cubicBezTo>
                    <a:pt x="1" y="695"/>
                    <a:pt x="924" y="841"/>
                    <a:pt x="2084" y="841"/>
                  </a:cubicBezTo>
                  <a:cubicBezTo>
                    <a:pt x="3237" y="841"/>
                    <a:pt x="4167" y="695"/>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7"/>
            <p:cNvSpPr/>
            <p:nvPr/>
          </p:nvSpPr>
          <p:spPr>
            <a:xfrm>
              <a:off x="3138193" y="3569899"/>
              <a:ext cx="629035" cy="66103"/>
            </a:xfrm>
            <a:custGeom>
              <a:rect b="b" l="l" r="r" t="t"/>
              <a:pathLst>
                <a:path extrusionOk="0" h="438" w="4168">
                  <a:moveTo>
                    <a:pt x="1" y="0"/>
                  </a:moveTo>
                  <a:lnTo>
                    <a:pt x="1" y="118"/>
                  </a:lnTo>
                  <a:cubicBezTo>
                    <a:pt x="174" y="292"/>
                    <a:pt x="1042" y="438"/>
                    <a:pt x="2084" y="438"/>
                  </a:cubicBezTo>
                  <a:cubicBezTo>
                    <a:pt x="3126" y="438"/>
                    <a:pt x="3994"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7"/>
            <p:cNvSpPr/>
            <p:nvPr/>
          </p:nvSpPr>
          <p:spPr>
            <a:xfrm>
              <a:off x="3138193" y="3521604"/>
              <a:ext cx="629035" cy="100815"/>
            </a:xfrm>
            <a:custGeom>
              <a:rect b="b" l="l" r="r" t="t"/>
              <a:pathLst>
                <a:path extrusionOk="0" h="668" w="4168">
                  <a:moveTo>
                    <a:pt x="2084" y="1"/>
                  </a:moveTo>
                  <a:cubicBezTo>
                    <a:pt x="924" y="1"/>
                    <a:pt x="1" y="147"/>
                    <a:pt x="1" y="320"/>
                  </a:cubicBezTo>
                  <a:cubicBezTo>
                    <a:pt x="1" y="522"/>
                    <a:pt x="924" y="668"/>
                    <a:pt x="2084" y="668"/>
                  </a:cubicBezTo>
                  <a:cubicBezTo>
                    <a:pt x="3237" y="668"/>
                    <a:pt x="4167" y="522"/>
                    <a:pt x="4167" y="320"/>
                  </a:cubicBezTo>
                  <a:cubicBezTo>
                    <a:pt x="4167" y="147"/>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7"/>
            <p:cNvSpPr/>
            <p:nvPr/>
          </p:nvSpPr>
          <p:spPr>
            <a:xfrm>
              <a:off x="3128836" y="3513303"/>
              <a:ext cx="646692" cy="118472"/>
            </a:xfrm>
            <a:custGeom>
              <a:rect b="b" l="l" r="r" t="t"/>
              <a:pathLst>
                <a:path extrusionOk="0" h="785" w="4285">
                  <a:moveTo>
                    <a:pt x="2146" y="118"/>
                  </a:moveTo>
                  <a:cubicBezTo>
                    <a:pt x="2722" y="118"/>
                    <a:pt x="3243" y="146"/>
                    <a:pt x="3618" y="202"/>
                  </a:cubicBezTo>
                  <a:cubicBezTo>
                    <a:pt x="3792" y="229"/>
                    <a:pt x="3938" y="264"/>
                    <a:pt x="4056" y="320"/>
                  </a:cubicBezTo>
                  <a:cubicBezTo>
                    <a:pt x="4111" y="320"/>
                    <a:pt x="4139" y="348"/>
                    <a:pt x="4167" y="375"/>
                  </a:cubicBezTo>
                  <a:cubicBezTo>
                    <a:pt x="4167" y="375"/>
                    <a:pt x="4167" y="403"/>
                    <a:pt x="4139" y="438"/>
                  </a:cubicBezTo>
                  <a:cubicBezTo>
                    <a:pt x="4083" y="466"/>
                    <a:pt x="3993" y="493"/>
                    <a:pt x="3882" y="521"/>
                  </a:cubicBezTo>
                  <a:cubicBezTo>
                    <a:pt x="3535" y="611"/>
                    <a:pt x="2868" y="667"/>
                    <a:pt x="2146" y="667"/>
                  </a:cubicBezTo>
                  <a:cubicBezTo>
                    <a:pt x="1563" y="667"/>
                    <a:pt x="1042" y="639"/>
                    <a:pt x="667" y="577"/>
                  </a:cubicBezTo>
                  <a:cubicBezTo>
                    <a:pt x="493" y="549"/>
                    <a:pt x="348" y="493"/>
                    <a:pt x="236" y="466"/>
                  </a:cubicBezTo>
                  <a:cubicBezTo>
                    <a:pt x="202" y="438"/>
                    <a:pt x="146" y="438"/>
                    <a:pt x="146" y="403"/>
                  </a:cubicBezTo>
                  <a:lnTo>
                    <a:pt x="118" y="375"/>
                  </a:lnTo>
                  <a:lnTo>
                    <a:pt x="146" y="348"/>
                  </a:lnTo>
                  <a:cubicBezTo>
                    <a:pt x="202" y="320"/>
                    <a:pt x="292" y="292"/>
                    <a:pt x="410" y="264"/>
                  </a:cubicBezTo>
                  <a:cubicBezTo>
                    <a:pt x="785" y="174"/>
                    <a:pt x="1417" y="118"/>
                    <a:pt x="2146" y="118"/>
                  </a:cubicBezTo>
                  <a:close/>
                  <a:moveTo>
                    <a:pt x="2146" y="0"/>
                  </a:moveTo>
                  <a:cubicBezTo>
                    <a:pt x="1563" y="0"/>
                    <a:pt x="1042" y="28"/>
                    <a:pt x="667" y="91"/>
                  </a:cubicBezTo>
                  <a:cubicBezTo>
                    <a:pt x="466" y="118"/>
                    <a:pt x="320" y="174"/>
                    <a:pt x="202" y="202"/>
                  </a:cubicBezTo>
                  <a:cubicBezTo>
                    <a:pt x="146" y="229"/>
                    <a:pt x="91" y="264"/>
                    <a:pt x="63" y="264"/>
                  </a:cubicBezTo>
                  <a:cubicBezTo>
                    <a:pt x="28" y="292"/>
                    <a:pt x="28" y="292"/>
                    <a:pt x="28" y="320"/>
                  </a:cubicBezTo>
                  <a:cubicBezTo>
                    <a:pt x="0" y="348"/>
                    <a:pt x="0" y="375"/>
                    <a:pt x="0" y="375"/>
                  </a:cubicBezTo>
                  <a:cubicBezTo>
                    <a:pt x="0" y="403"/>
                    <a:pt x="0" y="438"/>
                    <a:pt x="28" y="466"/>
                  </a:cubicBezTo>
                  <a:cubicBezTo>
                    <a:pt x="28" y="493"/>
                    <a:pt x="63" y="521"/>
                    <a:pt x="118" y="521"/>
                  </a:cubicBezTo>
                  <a:cubicBezTo>
                    <a:pt x="174" y="577"/>
                    <a:pt x="292" y="611"/>
                    <a:pt x="410" y="639"/>
                  </a:cubicBezTo>
                  <a:cubicBezTo>
                    <a:pt x="813" y="723"/>
                    <a:pt x="1417" y="785"/>
                    <a:pt x="2146" y="785"/>
                  </a:cubicBezTo>
                  <a:cubicBezTo>
                    <a:pt x="2722" y="785"/>
                    <a:pt x="3243" y="750"/>
                    <a:pt x="3618" y="695"/>
                  </a:cubicBezTo>
                  <a:cubicBezTo>
                    <a:pt x="3820" y="639"/>
                    <a:pt x="3965" y="611"/>
                    <a:pt x="4083" y="577"/>
                  </a:cubicBezTo>
                  <a:cubicBezTo>
                    <a:pt x="4139" y="549"/>
                    <a:pt x="4195" y="521"/>
                    <a:pt x="4229" y="493"/>
                  </a:cubicBezTo>
                  <a:cubicBezTo>
                    <a:pt x="4257" y="493"/>
                    <a:pt x="4257" y="466"/>
                    <a:pt x="4285" y="466"/>
                  </a:cubicBezTo>
                  <a:lnTo>
                    <a:pt x="4285" y="375"/>
                  </a:lnTo>
                  <a:lnTo>
                    <a:pt x="4285" y="320"/>
                  </a:lnTo>
                  <a:cubicBezTo>
                    <a:pt x="4257" y="292"/>
                    <a:pt x="4229" y="264"/>
                    <a:pt x="4167" y="229"/>
                  </a:cubicBezTo>
                  <a:cubicBezTo>
                    <a:pt x="4111" y="202"/>
                    <a:pt x="3993" y="174"/>
                    <a:pt x="3882" y="146"/>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7"/>
            <p:cNvSpPr/>
            <p:nvPr/>
          </p:nvSpPr>
          <p:spPr>
            <a:xfrm>
              <a:off x="3221049" y="3535338"/>
              <a:ext cx="462268" cy="70329"/>
            </a:xfrm>
            <a:custGeom>
              <a:rect b="b" l="l" r="r" t="t"/>
              <a:pathLst>
                <a:path extrusionOk="0" h="466" w="3063">
                  <a:moveTo>
                    <a:pt x="1535" y="0"/>
                  </a:moveTo>
                  <a:cubicBezTo>
                    <a:pt x="695" y="0"/>
                    <a:pt x="0" y="118"/>
                    <a:pt x="0" y="229"/>
                  </a:cubicBezTo>
                  <a:cubicBezTo>
                    <a:pt x="0" y="375"/>
                    <a:pt x="695" y="465"/>
                    <a:pt x="1535" y="465"/>
                  </a:cubicBezTo>
                  <a:cubicBezTo>
                    <a:pt x="2368" y="465"/>
                    <a:pt x="3063" y="375"/>
                    <a:pt x="3063" y="229"/>
                  </a:cubicBezTo>
                  <a:cubicBezTo>
                    <a:pt x="3063" y="118"/>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7"/>
            <p:cNvSpPr/>
            <p:nvPr/>
          </p:nvSpPr>
          <p:spPr>
            <a:xfrm>
              <a:off x="3138193" y="3452482"/>
              <a:ext cx="629035" cy="126924"/>
            </a:xfrm>
            <a:custGeom>
              <a:rect b="b" l="l" r="r" t="t"/>
              <a:pathLst>
                <a:path extrusionOk="0" h="841" w="4168">
                  <a:moveTo>
                    <a:pt x="1" y="1"/>
                  </a:moveTo>
                  <a:lnTo>
                    <a:pt x="1" y="494"/>
                  </a:lnTo>
                  <a:cubicBezTo>
                    <a:pt x="1" y="667"/>
                    <a:pt x="924" y="841"/>
                    <a:pt x="2084" y="841"/>
                  </a:cubicBezTo>
                  <a:cubicBezTo>
                    <a:pt x="3237" y="841"/>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7"/>
            <p:cNvSpPr/>
            <p:nvPr/>
          </p:nvSpPr>
          <p:spPr>
            <a:xfrm>
              <a:off x="3138193" y="3452482"/>
              <a:ext cx="629035" cy="60972"/>
            </a:xfrm>
            <a:custGeom>
              <a:rect b="b" l="l" r="r" t="t"/>
              <a:pathLst>
                <a:path extrusionOk="0" h="404" w="4168">
                  <a:moveTo>
                    <a:pt x="1" y="1"/>
                  </a:moveTo>
                  <a:lnTo>
                    <a:pt x="1" y="112"/>
                  </a:lnTo>
                  <a:cubicBezTo>
                    <a:pt x="174" y="285"/>
                    <a:pt x="1042" y="403"/>
                    <a:pt x="2084" y="403"/>
                  </a:cubicBezTo>
                  <a:cubicBezTo>
                    <a:pt x="3126" y="403"/>
                    <a:pt x="3994"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7"/>
            <p:cNvSpPr/>
            <p:nvPr/>
          </p:nvSpPr>
          <p:spPr>
            <a:xfrm>
              <a:off x="3138193" y="3404338"/>
              <a:ext cx="629035" cy="100664"/>
            </a:xfrm>
            <a:custGeom>
              <a:rect b="b" l="l" r="r" t="t"/>
              <a:pathLst>
                <a:path extrusionOk="0" h="667" w="4168">
                  <a:moveTo>
                    <a:pt x="2084" y="0"/>
                  </a:moveTo>
                  <a:cubicBezTo>
                    <a:pt x="924" y="0"/>
                    <a:pt x="1" y="146"/>
                    <a:pt x="1" y="320"/>
                  </a:cubicBezTo>
                  <a:cubicBezTo>
                    <a:pt x="1" y="521"/>
                    <a:pt x="924" y="667"/>
                    <a:pt x="2084" y="667"/>
                  </a:cubicBezTo>
                  <a:cubicBezTo>
                    <a:pt x="3237" y="667"/>
                    <a:pt x="4167" y="521"/>
                    <a:pt x="4167" y="320"/>
                  </a:cubicBezTo>
                  <a:cubicBezTo>
                    <a:pt x="4167"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7"/>
            <p:cNvSpPr/>
            <p:nvPr/>
          </p:nvSpPr>
          <p:spPr>
            <a:xfrm>
              <a:off x="3128836" y="3395887"/>
              <a:ext cx="646692" cy="117567"/>
            </a:xfrm>
            <a:custGeom>
              <a:rect b="b" l="l" r="r" t="t"/>
              <a:pathLst>
                <a:path extrusionOk="0" h="779" w="4285">
                  <a:moveTo>
                    <a:pt x="2146" y="112"/>
                  </a:moveTo>
                  <a:cubicBezTo>
                    <a:pt x="2722" y="112"/>
                    <a:pt x="3243" y="139"/>
                    <a:pt x="3618" y="202"/>
                  </a:cubicBezTo>
                  <a:cubicBezTo>
                    <a:pt x="3792" y="230"/>
                    <a:pt x="3938" y="258"/>
                    <a:pt x="4056" y="313"/>
                  </a:cubicBezTo>
                  <a:cubicBezTo>
                    <a:pt x="4111" y="313"/>
                    <a:pt x="4139" y="348"/>
                    <a:pt x="4167" y="348"/>
                  </a:cubicBezTo>
                  <a:lnTo>
                    <a:pt x="4167" y="376"/>
                  </a:lnTo>
                  <a:cubicBezTo>
                    <a:pt x="4167" y="376"/>
                    <a:pt x="4167" y="403"/>
                    <a:pt x="4139" y="403"/>
                  </a:cubicBezTo>
                  <a:cubicBezTo>
                    <a:pt x="4083" y="431"/>
                    <a:pt x="3993" y="487"/>
                    <a:pt x="3882" y="521"/>
                  </a:cubicBezTo>
                  <a:cubicBezTo>
                    <a:pt x="3535" y="605"/>
                    <a:pt x="2868" y="660"/>
                    <a:pt x="2146" y="660"/>
                  </a:cubicBezTo>
                  <a:cubicBezTo>
                    <a:pt x="1563" y="660"/>
                    <a:pt x="1042" y="605"/>
                    <a:pt x="667" y="549"/>
                  </a:cubicBezTo>
                  <a:cubicBezTo>
                    <a:pt x="493" y="521"/>
                    <a:pt x="348" y="487"/>
                    <a:pt x="236" y="459"/>
                  </a:cubicBezTo>
                  <a:cubicBezTo>
                    <a:pt x="202" y="431"/>
                    <a:pt x="146" y="403"/>
                    <a:pt x="146" y="403"/>
                  </a:cubicBezTo>
                  <a:lnTo>
                    <a:pt x="118" y="376"/>
                  </a:lnTo>
                  <a:lnTo>
                    <a:pt x="146" y="348"/>
                  </a:lnTo>
                  <a:cubicBezTo>
                    <a:pt x="202" y="313"/>
                    <a:pt x="292" y="285"/>
                    <a:pt x="410" y="258"/>
                  </a:cubicBezTo>
                  <a:cubicBezTo>
                    <a:pt x="785" y="174"/>
                    <a:pt x="1417" y="112"/>
                    <a:pt x="2146" y="112"/>
                  </a:cubicBezTo>
                  <a:close/>
                  <a:moveTo>
                    <a:pt x="2146" y="1"/>
                  </a:moveTo>
                  <a:cubicBezTo>
                    <a:pt x="1563" y="1"/>
                    <a:pt x="1042" y="28"/>
                    <a:pt x="667" y="84"/>
                  </a:cubicBezTo>
                  <a:cubicBezTo>
                    <a:pt x="466" y="112"/>
                    <a:pt x="320" y="139"/>
                    <a:pt x="202" y="202"/>
                  </a:cubicBezTo>
                  <a:cubicBezTo>
                    <a:pt x="146" y="230"/>
                    <a:pt x="91" y="230"/>
                    <a:pt x="63" y="258"/>
                  </a:cubicBezTo>
                  <a:cubicBezTo>
                    <a:pt x="28" y="285"/>
                    <a:pt x="28" y="285"/>
                    <a:pt x="28" y="313"/>
                  </a:cubicBezTo>
                  <a:cubicBezTo>
                    <a:pt x="0" y="348"/>
                    <a:pt x="0" y="348"/>
                    <a:pt x="0" y="376"/>
                  </a:cubicBezTo>
                  <a:cubicBezTo>
                    <a:pt x="0" y="403"/>
                    <a:pt x="0" y="431"/>
                    <a:pt x="28" y="431"/>
                  </a:cubicBezTo>
                  <a:cubicBezTo>
                    <a:pt x="28" y="487"/>
                    <a:pt x="63" y="487"/>
                    <a:pt x="118" y="521"/>
                  </a:cubicBezTo>
                  <a:cubicBezTo>
                    <a:pt x="174" y="577"/>
                    <a:pt x="292" y="605"/>
                    <a:pt x="410" y="632"/>
                  </a:cubicBezTo>
                  <a:cubicBezTo>
                    <a:pt x="813" y="723"/>
                    <a:pt x="1417" y="778"/>
                    <a:pt x="2146" y="778"/>
                  </a:cubicBezTo>
                  <a:cubicBezTo>
                    <a:pt x="2722" y="778"/>
                    <a:pt x="3243" y="723"/>
                    <a:pt x="3618" y="660"/>
                  </a:cubicBezTo>
                  <a:cubicBezTo>
                    <a:pt x="3820" y="632"/>
                    <a:pt x="3965" y="605"/>
                    <a:pt x="4083" y="577"/>
                  </a:cubicBezTo>
                  <a:cubicBezTo>
                    <a:pt x="4139" y="549"/>
                    <a:pt x="4195" y="521"/>
                    <a:pt x="4229" y="487"/>
                  </a:cubicBezTo>
                  <a:cubicBezTo>
                    <a:pt x="4257" y="487"/>
                    <a:pt x="4257" y="459"/>
                    <a:pt x="4285" y="431"/>
                  </a:cubicBezTo>
                  <a:lnTo>
                    <a:pt x="4285" y="376"/>
                  </a:lnTo>
                  <a:lnTo>
                    <a:pt x="4285" y="313"/>
                  </a:lnTo>
                  <a:cubicBezTo>
                    <a:pt x="4257" y="285"/>
                    <a:pt x="4229" y="258"/>
                    <a:pt x="4167" y="230"/>
                  </a:cubicBezTo>
                  <a:cubicBezTo>
                    <a:pt x="4111" y="202"/>
                    <a:pt x="3993" y="174"/>
                    <a:pt x="3882" y="139"/>
                  </a:cubicBezTo>
                  <a:cubicBezTo>
                    <a:pt x="3472"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7"/>
            <p:cNvSpPr/>
            <p:nvPr/>
          </p:nvSpPr>
          <p:spPr>
            <a:xfrm>
              <a:off x="3221049" y="3416865"/>
              <a:ext cx="462268" cy="70329"/>
            </a:xfrm>
            <a:custGeom>
              <a:rect b="b" l="l" r="r" t="t"/>
              <a:pathLst>
                <a:path extrusionOk="0" h="466" w="3063">
                  <a:moveTo>
                    <a:pt x="1535" y="0"/>
                  </a:moveTo>
                  <a:cubicBezTo>
                    <a:pt x="695" y="0"/>
                    <a:pt x="0" y="119"/>
                    <a:pt x="0" y="237"/>
                  </a:cubicBezTo>
                  <a:cubicBezTo>
                    <a:pt x="0" y="382"/>
                    <a:pt x="695" y="466"/>
                    <a:pt x="1535" y="466"/>
                  </a:cubicBezTo>
                  <a:cubicBezTo>
                    <a:pt x="2368" y="466"/>
                    <a:pt x="3063" y="382"/>
                    <a:pt x="3063" y="237"/>
                  </a:cubicBezTo>
                  <a:cubicBezTo>
                    <a:pt x="3063" y="119"/>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0" name="Google Shape;1560;p17"/>
            <p:cNvGrpSpPr/>
            <p:nvPr/>
          </p:nvGrpSpPr>
          <p:grpSpPr>
            <a:xfrm>
              <a:off x="2864825" y="1518944"/>
              <a:ext cx="2188789" cy="2557193"/>
              <a:chOff x="2864825" y="1518944"/>
              <a:chExt cx="2188789" cy="2557193"/>
            </a:xfrm>
          </p:grpSpPr>
          <p:sp>
            <p:nvSpPr>
              <p:cNvPr id="1561" name="Google Shape;1561;p17"/>
              <p:cNvSpPr/>
              <p:nvPr/>
            </p:nvSpPr>
            <p:spPr>
              <a:xfrm>
                <a:off x="4805188" y="1518944"/>
                <a:ext cx="248427" cy="2557193"/>
              </a:xfrm>
              <a:custGeom>
                <a:rect b="b" l="l" r="r" t="t"/>
                <a:pathLst>
                  <a:path extrusionOk="0" h="9029" w="1646">
                    <a:moveTo>
                      <a:pt x="0" y="1"/>
                    </a:moveTo>
                    <a:lnTo>
                      <a:pt x="0" y="9028"/>
                    </a:lnTo>
                    <a:lnTo>
                      <a:pt x="1646" y="9028"/>
                    </a:lnTo>
                    <a:lnTo>
                      <a:pt x="1646" y="8966"/>
                    </a:lnTo>
                    <a:lnTo>
                      <a:pt x="56" y="8966"/>
                    </a:lnTo>
                    <a:lnTo>
                      <a:pt x="56" y="56"/>
                    </a:lnTo>
                    <a:lnTo>
                      <a:pt x="1646" y="56"/>
                    </a:lnTo>
                    <a:lnTo>
                      <a:pt x="1646" y="1"/>
                    </a:ln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7"/>
              <p:cNvSpPr/>
              <p:nvPr/>
            </p:nvSpPr>
            <p:spPr>
              <a:xfrm>
                <a:off x="2864825" y="2793250"/>
                <a:ext cx="2188761" cy="8600"/>
              </a:xfrm>
              <a:custGeom>
                <a:rect b="b" l="l" r="r" t="t"/>
                <a:pathLst>
                  <a:path extrusionOk="0" h="57" w="11576">
                    <a:moveTo>
                      <a:pt x="0" y="1"/>
                    </a:moveTo>
                    <a:lnTo>
                      <a:pt x="0" y="56"/>
                    </a:lnTo>
                    <a:lnTo>
                      <a:pt x="11576" y="56"/>
                    </a:lnTo>
                    <a:lnTo>
                      <a:pt x="11576" y="1"/>
                    </a:ln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63" name="Google Shape;1563;p17"/>
          <p:cNvSpPr txBox="1"/>
          <p:nvPr/>
        </p:nvSpPr>
        <p:spPr>
          <a:xfrm>
            <a:off x="5659588" y="3521645"/>
            <a:ext cx="20403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Recommendations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64" name="Google Shape;1564;p17"/>
          <p:cNvSpPr txBox="1"/>
          <p:nvPr/>
        </p:nvSpPr>
        <p:spPr>
          <a:xfrm>
            <a:off x="5659588" y="3868497"/>
            <a:ext cx="20403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Future work on further development of the model</a:t>
            </a:r>
            <a:endParaRPr sz="1200">
              <a:latin typeface="Fira Sans"/>
              <a:ea typeface="Fira Sans"/>
              <a:cs typeface="Fira Sans"/>
              <a:sym typeface="Fira Sans"/>
            </a:endParaRPr>
          </a:p>
        </p:txBody>
      </p:sp>
      <p:sp>
        <p:nvSpPr>
          <p:cNvPr id="1565" name="Google Shape;1565;p17"/>
          <p:cNvSpPr txBox="1"/>
          <p:nvPr/>
        </p:nvSpPr>
        <p:spPr>
          <a:xfrm>
            <a:off x="5659588" y="1165550"/>
            <a:ext cx="20403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Results</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1566" name="Google Shape;1566;p17"/>
          <p:cNvSpPr txBox="1"/>
          <p:nvPr/>
        </p:nvSpPr>
        <p:spPr>
          <a:xfrm>
            <a:off x="5659600" y="1617701"/>
            <a:ext cx="20403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Performance of methods and best performing method</a:t>
            </a:r>
            <a:endParaRPr sz="1200">
              <a:latin typeface="Fira Sans"/>
              <a:ea typeface="Fira Sans"/>
              <a:cs typeface="Fira Sans"/>
              <a:sym typeface="Fira Sans"/>
            </a:endParaRPr>
          </a:p>
        </p:txBody>
      </p:sp>
      <p:sp>
        <p:nvSpPr>
          <p:cNvPr id="1567" name="Google Shape;1567;p17"/>
          <p:cNvSpPr txBox="1"/>
          <p:nvPr/>
        </p:nvSpPr>
        <p:spPr>
          <a:xfrm>
            <a:off x="5659588" y="2343591"/>
            <a:ext cx="20403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Fira Sans Extra Condensed Medium"/>
                <a:ea typeface="Fira Sans Extra Condensed Medium"/>
                <a:cs typeface="Fira Sans Extra Condensed Medium"/>
                <a:sym typeface="Fira Sans Extra Condensed Medium"/>
              </a:rPr>
              <a:t>Discussion</a:t>
            </a:r>
            <a:endParaRPr sz="1700">
              <a:solidFill>
                <a:schemeClr val="lt2"/>
              </a:solidFill>
              <a:latin typeface="Fira Sans Extra Condensed Medium"/>
              <a:ea typeface="Fira Sans Extra Condensed Medium"/>
              <a:cs typeface="Fira Sans Extra Condensed Medium"/>
              <a:sym typeface="Fira Sans Extra Condensed Medium"/>
            </a:endParaRPr>
          </a:p>
        </p:txBody>
      </p:sp>
      <p:sp>
        <p:nvSpPr>
          <p:cNvPr id="1568" name="Google Shape;1568;p17"/>
          <p:cNvSpPr txBox="1"/>
          <p:nvPr/>
        </p:nvSpPr>
        <p:spPr>
          <a:xfrm>
            <a:off x="5659588" y="2690443"/>
            <a:ext cx="20403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Findings, Impact of variable selection methods</a:t>
            </a:r>
            <a:endParaRPr sz="1200">
              <a:latin typeface="Fira Sans"/>
              <a:ea typeface="Fira Sans"/>
              <a:cs typeface="Fira Sans"/>
              <a:sym typeface="Fira Sans"/>
            </a:endParaRPr>
          </a:p>
        </p:txBody>
      </p:sp>
      <p:grpSp>
        <p:nvGrpSpPr>
          <p:cNvPr id="1569" name="Google Shape;1569;p17"/>
          <p:cNvGrpSpPr/>
          <p:nvPr/>
        </p:nvGrpSpPr>
        <p:grpSpPr>
          <a:xfrm>
            <a:off x="5137825" y="1330775"/>
            <a:ext cx="471300" cy="2833025"/>
            <a:chOff x="5137825" y="1330775"/>
            <a:chExt cx="471300" cy="2833025"/>
          </a:xfrm>
        </p:grpSpPr>
        <p:sp>
          <p:nvSpPr>
            <p:cNvPr id="1570" name="Google Shape;1570;p17"/>
            <p:cNvSpPr/>
            <p:nvPr/>
          </p:nvSpPr>
          <p:spPr>
            <a:xfrm>
              <a:off x="5137825" y="3692500"/>
              <a:ext cx="471300" cy="47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7"/>
            <p:cNvSpPr/>
            <p:nvPr/>
          </p:nvSpPr>
          <p:spPr>
            <a:xfrm>
              <a:off x="5137825" y="2518150"/>
              <a:ext cx="471300" cy="47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7"/>
            <p:cNvSpPr/>
            <p:nvPr/>
          </p:nvSpPr>
          <p:spPr>
            <a:xfrm>
              <a:off x="5137825" y="1330775"/>
              <a:ext cx="471300" cy="47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7"/>
            <p:cNvSpPr/>
            <p:nvPr/>
          </p:nvSpPr>
          <p:spPr>
            <a:xfrm>
              <a:off x="5169313" y="3724000"/>
              <a:ext cx="408300" cy="4083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06</a:t>
              </a:r>
              <a:endParaRPr>
                <a:solidFill>
                  <a:srgbClr val="FFFFFF"/>
                </a:solidFill>
              </a:endParaRPr>
            </a:p>
          </p:txBody>
        </p:sp>
        <p:sp>
          <p:nvSpPr>
            <p:cNvPr id="1574" name="Google Shape;1574;p17"/>
            <p:cNvSpPr/>
            <p:nvPr/>
          </p:nvSpPr>
          <p:spPr>
            <a:xfrm>
              <a:off x="5169313" y="1362263"/>
              <a:ext cx="408300" cy="408300"/>
            </a:xfrm>
            <a:prstGeom prst="ellipse">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04</a:t>
              </a:r>
              <a:endParaRPr>
                <a:solidFill>
                  <a:srgbClr val="FFFFFF"/>
                </a:solidFill>
              </a:endParaRPr>
            </a:p>
          </p:txBody>
        </p:sp>
        <p:sp>
          <p:nvSpPr>
            <p:cNvPr id="1575" name="Google Shape;1575;p17"/>
            <p:cNvSpPr/>
            <p:nvPr/>
          </p:nvSpPr>
          <p:spPr>
            <a:xfrm>
              <a:off x="5169313" y="2545950"/>
              <a:ext cx="408300" cy="408300"/>
            </a:xfrm>
            <a:prstGeom prst="ellipse">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05</a:t>
              </a:r>
              <a:endParaRPr>
                <a:solidFill>
                  <a:srgbClr val="FFFFFF"/>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44"/>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Selection by Correlation Analysis - 30 features</a:t>
            </a:r>
            <a:endParaRPr/>
          </a:p>
        </p:txBody>
      </p:sp>
      <p:pic>
        <p:nvPicPr>
          <p:cNvPr id="1931" name="Google Shape;1931;p44"/>
          <p:cNvPicPr preferRelativeResize="0"/>
          <p:nvPr/>
        </p:nvPicPr>
        <p:blipFill>
          <a:blip r:embed="rId3">
            <a:alphaModFix/>
          </a:blip>
          <a:stretch>
            <a:fillRect/>
          </a:stretch>
        </p:blipFill>
        <p:spPr>
          <a:xfrm>
            <a:off x="2376000" y="1004950"/>
            <a:ext cx="4931370" cy="3958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45"/>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Selection by RFE - 7 features</a:t>
            </a:r>
            <a:endParaRPr/>
          </a:p>
        </p:txBody>
      </p:sp>
      <p:pic>
        <p:nvPicPr>
          <p:cNvPr id="1937" name="Google Shape;1937;p45"/>
          <p:cNvPicPr preferRelativeResize="0"/>
          <p:nvPr/>
        </p:nvPicPr>
        <p:blipFill>
          <a:blip r:embed="rId3">
            <a:alphaModFix/>
          </a:blip>
          <a:stretch>
            <a:fillRect/>
          </a:stretch>
        </p:blipFill>
        <p:spPr>
          <a:xfrm>
            <a:off x="2596050" y="1095350"/>
            <a:ext cx="3951885" cy="3958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sp>
        <p:nvSpPr>
          <p:cNvPr id="1942" name="Google Shape;1942;p46"/>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Selection by RFE - 18 features</a:t>
            </a:r>
            <a:endParaRPr/>
          </a:p>
          <a:p>
            <a:pPr indent="0" lvl="0" marL="0" rtl="0" algn="ctr">
              <a:spcBef>
                <a:spcPts val="0"/>
              </a:spcBef>
              <a:spcAft>
                <a:spcPts val="0"/>
              </a:spcAft>
              <a:buNone/>
            </a:pPr>
            <a:r>
              <a:t/>
            </a:r>
            <a:endParaRPr/>
          </a:p>
        </p:txBody>
      </p:sp>
      <p:pic>
        <p:nvPicPr>
          <p:cNvPr id="1943" name="Google Shape;1943;p46"/>
          <p:cNvPicPr preferRelativeResize="0"/>
          <p:nvPr/>
        </p:nvPicPr>
        <p:blipFill>
          <a:blip r:embed="rId3">
            <a:alphaModFix/>
          </a:blip>
          <a:stretch>
            <a:fillRect/>
          </a:stretch>
        </p:blipFill>
        <p:spPr>
          <a:xfrm>
            <a:off x="2145913" y="1004950"/>
            <a:ext cx="4852175" cy="39585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47"/>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Selection by RFE - 25 features</a:t>
            </a:r>
            <a:endParaRPr/>
          </a:p>
          <a:p>
            <a:pPr indent="0" lvl="0" marL="0" rtl="0" algn="ctr">
              <a:spcBef>
                <a:spcPts val="0"/>
              </a:spcBef>
              <a:spcAft>
                <a:spcPts val="0"/>
              </a:spcAft>
              <a:buNone/>
            </a:pPr>
            <a:r>
              <a:t/>
            </a:r>
            <a:endParaRPr/>
          </a:p>
        </p:txBody>
      </p:sp>
      <p:pic>
        <p:nvPicPr>
          <p:cNvPr id="1949" name="Google Shape;1949;p47"/>
          <p:cNvPicPr preferRelativeResize="0"/>
          <p:nvPr/>
        </p:nvPicPr>
        <p:blipFill>
          <a:blip r:embed="rId3">
            <a:alphaModFix/>
          </a:blip>
          <a:stretch>
            <a:fillRect/>
          </a:stretch>
        </p:blipFill>
        <p:spPr>
          <a:xfrm>
            <a:off x="1858500" y="880150"/>
            <a:ext cx="5505151" cy="39585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p4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sp>
        <p:nvSpPr>
          <p:cNvPr id="1959" name="Google Shape;1959;p49"/>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Performance of the methods</a:t>
            </a:r>
            <a:endParaRPr/>
          </a:p>
        </p:txBody>
      </p:sp>
      <p:pic>
        <p:nvPicPr>
          <p:cNvPr id="1960" name="Google Shape;1960;p49" title="Chart"/>
          <p:cNvPicPr preferRelativeResize="0"/>
          <p:nvPr/>
        </p:nvPicPr>
        <p:blipFill>
          <a:blip r:embed="rId3">
            <a:alphaModFix/>
          </a:blip>
          <a:stretch>
            <a:fillRect/>
          </a:stretch>
        </p:blipFill>
        <p:spPr>
          <a:xfrm>
            <a:off x="1707825" y="1082275"/>
            <a:ext cx="6107901" cy="3656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50"/>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Comparing ROC curves of top 5 models</a:t>
            </a:r>
            <a:endParaRPr b="1"/>
          </a:p>
        </p:txBody>
      </p:sp>
      <p:pic>
        <p:nvPicPr>
          <p:cNvPr id="1966" name="Google Shape;1966;p50"/>
          <p:cNvPicPr preferRelativeResize="0"/>
          <p:nvPr/>
        </p:nvPicPr>
        <p:blipFill>
          <a:blip r:embed="rId3">
            <a:alphaModFix/>
          </a:blip>
          <a:stretch>
            <a:fillRect/>
          </a:stretch>
        </p:blipFill>
        <p:spPr>
          <a:xfrm>
            <a:off x="320675" y="880150"/>
            <a:ext cx="6260172" cy="3958550"/>
          </a:xfrm>
          <a:prstGeom prst="rect">
            <a:avLst/>
          </a:prstGeom>
          <a:noFill/>
          <a:ln>
            <a:noFill/>
          </a:ln>
        </p:spPr>
      </p:pic>
      <p:sp>
        <p:nvSpPr>
          <p:cNvPr id="1967" name="Google Shape;1967;p50"/>
          <p:cNvSpPr txBox="1"/>
          <p:nvPr>
            <p:ph idx="1" type="body"/>
          </p:nvPr>
        </p:nvSpPr>
        <p:spPr>
          <a:xfrm>
            <a:off x="6017775" y="1151225"/>
            <a:ext cx="279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true positive rate (TPR, also called </a:t>
            </a:r>
            <a:r>
              <a:rPr b="1" lang="en"/>
              <a:t>sensitivity</a:t>
            </a:r>
            <a:r>
              <a:rPr lang="en"/>
              <a:t>) is calculated as TP/TP+FN. TPR is the probability that an actual positive will test positive [14]. </a:t>
            </a:r>
            <a:endParaRPr/>
          </a:p>
          <a:p>
            <a:pPr indent="0" lvl="0" marL="0" rtl="0" algn="l">
              <a:spcBef>
                <a:spcPts val="1600"/>
              </a:spcBef>
              <a:spcAft>
                <a:spcPts val="1600"/>
              </a:spcAft>
              <a:buNone/>
            </a:pPr>
            <a:r>
              <a:rPr lang="en"/>
              <a:t>False positive rate (also known as </a:t>
            </a:r>
            <a:r>
              <a:rPr b="1" lang="en"/>
              <a:t>fall-out</a:t>
            </a:r>
            <a:r>
              <a:rPr lang="en"/>
              <a:t> or </a:t>
            </a:r>
            <a:r>
              <a:rPr b="1" lang="en"/>
              <a:t>false alarm ratio</a:t>
            </a:r>
            <a:r>
              <a:rPr lang="en"/>
              <a:t>) is the ratio between the number of negative events wrongly categorized as positive and the total number of actual negative events [14].</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graphicFrame>
        <p:nvGraphicFramePr>
          <p:cNvPr id="1972" name="Google Shape;1972;p51"/>
          <p:cNvGraphicFramePr/>
          <p:nvPr/>
        </p:nvGraphicFramePr>
        <p:xfrm>
          <a:off x="1032875" y="1428750"/>
          <a:ext cx="3000000" cy="3000000"/>
        </p:xfrm>
        <a:graphic>
          <a:graphicData uri="http://schemas.openxmlformats.org/drawingml/2006/table">
            <a:tbl>
              <a:tblPr>
                <a:noFill/>
                <a:tableStyleId>{DF92204B-8E36-4350-8A23-B98083EA2F10}</a:tableStyleId>
              </a:tblPr>
              <a:tblGrid>
                <a:gridCol w="982500"/>
                <a:gridCol w="829050"/>
                <a:gridCol w="1553825"/>
                <a:gridCol w="711925"/>
                <a:gridCol w="789200"/>
                <a:gridCol w="608475"/>
                <a:gridCol w="799150"/>
                <a:gridCol w="804125"/>
              </a:tblGrid>
              <a:tr h="12700">
                <a:tc>
                  <a:txBody>
                    <a:bodyPr/>
                    <a:lstStyle/>
                    <a:p>
                      <a:pPr indent="0" lvl="0" marL="0" rtl="0" algn="l">
                        <a:spcBef>
                          <a:spcPts val="0"/>
                        </a:spcBef>
                        <a:spcAft>
                          <a:spcPts val="0"/>
                        </a:spcAft>
                        <a:buNone/>
                      </a:pPr>
                      <a:r>
                        <a:rPr b="1" lang="en" sz="1000">
                          <a:solidFill>
                            <a:schemeClr val="dk1"/>
                          </a:solidFill>
                          <a:latin typeface="Fira Sans"/>
                          <a:ea typeface="Fira Sans"/>
                          <a:cs typeface="Fira Sans"/>
                          <a:sym typeface="Fira Sans"/>
                        </a:rPr>
                        <a:t>Variable Selection</a:t>
                      </a:r>
                      <a:endParaRPr b="1" sz="1000">
                        <a:solidFill>
                          <a:schemeClr val="dk1"/>
                        </a:solidFill>
                        <a:latin typeface="Fira Sans"/>
                        <a:ea typeface="Fira Sans"/>
                        <a:cs typeface="Fira Sans"/>
                        <a:sym typeface="Fira Sans"/>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Fira Sans"/>
                          <a:ea typeface="Fira Sans"/>
                          <a:cs typeface="Fira Sans"/>
                          <a:sym typeface="Fira Sans"/>
                        </a:rPr>
                        <a:t>Number of Features</a:t>
                      </a:r>
                      <a:endParaRPr b="1" sz="1000">
                        <a:solidFill>
                          <a:schemeClr val="dk1"/>
                        </a:solidFill>
                        <a:latin typeface="Fira Sans"/>
                        <a:ea typeface="Fira Sans"/>
                        <a:cs typeface="Fira Sans"/>
                        <a:sym typeface="Fira Sans"/>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Fira Sans"/>
                          <a:ea typeface="Fira Sans"/>
                          <a:cs typeface="Fira Sans"/>
                          <a:sym typeface="Fira Sans"/>
                        </a:rPr>
                        <a:t>Method</a:t>
                      </a:r>
                      <a:endParaRPr b="1" sz="1000">
                        <a:solidFill>
                          <a:schemeClr val="dk1"/>
                        </a:solidFill>
                        <a:latin typeface="Fira Sans"/>
                        <a:ea typeface="Fira Sans"/>
                        <a:cs typeface="Fira Sans"/>
                        <a:sym typeface="Fira Sans"/>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Fira Sans"/>
                          <a:ea typeface="Fira Sans"/>
                          <a:cs typeface="Fira Sans"/>
                          <a:sym typeface="Fira Sans"/>
                        </a:rPr>
                        <a:t>Precision (%)</a:t>
                      </a:r>
                      <a:endParaRPr b="1" sz="1000">
                        <a:solidFill>
                          <a:schemeClr val="dk1"/>
                        </a:solidFill>
                        <a:latin typeface="Fira Sans"/>
                        <a:ea typeface="Fira Sans"/>
                        <a:cs typeface="Fira Sans"/>
                        <a:sym typeface="Fira Sans"/>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Fira Sans"/>
                          <a:ea typeface="Fira Sans"/>
                          <a:cs typeface="Fira Sans"/>
                          <a:sym typeface="Fira Sans"/>
                        </a:rPr>
                        <a:t>Sensitivity (%)</a:t>
                      </a:r>
                      <a:endParaRPr b="1" sz="1000">
                        <a:solidFill>
                          <a:schemeClr val="dk1"/>
                        </a:solidFill>
                        <a:latin typeface="Fira Sans"/>
                        <a:ea typeface="Fira Sans"/>
                        <a:cs typeface="Fira Sans"/>
                        <a:sym typeface="Fira Sans"/>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Fira Sans"/>
                          <a:ea typeface="Fira Sans"/>
                          <a:cs typeface="Fira Sans"/>
                          <a:sym typeface="Fira Sans"/>
                        </a:rPr>
                        <a:t>F-score (%)</a:t>
                      </a:r>
                      <a:endParaRPr b="1" sz="1000">
                        <a:solidFill>
                          <a:schemeClr val="dk1"/>
                        </a:solidFill>
                        <a:latin typeface="Fira Sans"/>
                        <a:ea typeface="Fira Sans"/>
                        <a:cs typeface="Fira Sans"/>
                        <a:sym typeface="Fira Sans"/>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Fira Sans"/>
                          <a:ea typeface="Fira Sans"/>
                          <a:cs typeface="Fira Sans"/>
                          <a:sym typeface="Fira Sans"/>
                        </a:rPr>
                        <a:t>ROC-score</a:t>
                      </a:r>
                      <a:endParaRPr b="1" sz="1000">
                        <a:solidFill>
                          <a:schemeClr val="dk1"/>
                        </a:solidFill>
                        <a:latin typeface="Fira Sans"/>
                        <a:ea typeface="Fira Sans"/>
                        <a:cs typeface="Fira Sans"/>
                        <a:sym typeface="Fira Sans"/>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Fira Sans"/>
                          <a:ea typeface="Fira Sans"/>
                          <a:cs typeface="Fira Sans"/>
                          <a:sym typeface="Fira Sans"/>
                        </a:rPr>
                        <a:t>Accuracy score</a:t>
                      </a:r>
                      <a:endParaRPr b="1" sz="1000">
                        <a:solidFill>
                          <a:schemeClr val="dk1"/>
                        </a:solidFill>
                        <a:latin typeface="Fira Sans"/>
                        <a:ea typeface="Fira Sans"/>
                        <a:cs typeface="Fira Sans"/>
                        <a:sym typeface="Fira Sans"/>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4000">
                <a:tc rowSpan="6">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Correlation analysis with Kendall’s Tau</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30</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Logistic Regression</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rgbClr val="FFFF00"/>
                          </a:highlight>
                          <a:latin typeface="Fira Sans"/>
                          <a:ea typeface="Fira Sans"/>
                          <a:cs typeface="Fira Sans"/>
                          <a:sym typeface="Fira Sans"/>
                        </a:rPr>
                        <a:t>0.985</a:t>
                      </a:r>
                      <a:endParaRPr sz="1000">
                        <a:solidFill>
                          <a:schemeClr val="dk1"/>
                        </a:solidFill>
                        <a:highlight>
                          <a:srgbClr val="FFFF00"/>
                        </a:highlight>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0.567</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0.888</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0.687</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0.801</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4000">
                <a:tc vMerge="1"/>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30</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Decision Tree Classifier</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0.768</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0.298</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0.798</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0.561</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0.691</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4000">
                <a:tc vMerge="1"/>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30</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Random Forest Classifier</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0.886</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0.376</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0.858</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0.605</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0.762</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4000">
                <a:tc vMerge="1"/>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30</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Gaussian Naive Bayes</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0.890</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0.417</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0.862</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0.626</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0.773</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4000">
                <a:tc vMerge="1"/>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30</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XGBoost Classifier</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0.970</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0.606</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rgbClr val="00FF00"/>
                          </a:highlight>
                          <a:latin typeface="Fira Sans"/>
                          <a:ea typeface="Fira Sans"/>
                          <a:cs typeface="Fira Sans"/>
                          <a:sym typeface="Fira Sans"/>
                        </a:rPr>
                        <a:t>0.891</a:t>
                      </a:r>
                      <a:endParaRPr sz="1000">
                        <a:solidFill>
                          <a:schemeClr val="dk1"/>
                        </a:solidFill>
                        <a:highlight>
                          <a:srgbClr val="00FF00"/>
                        </a:highlight>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0.715</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0.810</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4000">
                <a:tc vMerge="1"/>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30</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Gradient Boosting Classifier</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0.959</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0.534</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0.885</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0.674</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0.803</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4000">
                <a:tc rowSpan="3">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RFE</a:t>
                      </a:r>
                      <a:endParaRPr sz="10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7</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XGBoost Classifier</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0.746</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highlight>
                            <a:srgbClr val="FFFF00"/>
                          </a:highlight>
                          <a:latin typeface="Fira Sans"/>
                          <a:ea typeface="Fira Sans"/>
                          <a:cs typeface="Fira Sans"/>
                          <a:sym typeface="Fira Sans"/>
                        </a:rPr>
                        <a:t>0.705</a:t>
                      </a:r>
                      <a:endParaRPr sz="1000">
                        <a:solidFill>
                          <a:schemeClr val="dk1"/>
                        </a:solidFill>
                        <a:highlight>
                          <a:srgbClr val="FFFF00"/>
                        </a:highlight>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0.817</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0.804</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0.802</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4000">
                <a:tc vMerge="1"/>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18</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XGBoost Classifier</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0.735</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0.689</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0.809</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0.794</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0.792</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4000">
                <a:tc vMerge="1"/>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25</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XGBoost Classifier</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0.733</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0.688</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0.807</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0.792</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0.7890</a:t>
                      </a:r>
                      <a:endParaRPr sz="1000">
                        <a:solidFill>
                          <a:schemeClr val="dk1"/>
                        </a:solidFill>
                        <a:latin typeface="Fira Sans"/>
                        <a:ea typeface="Fira Sans"/>
                        <a:cs typeface="Fira Sans"/>
                        <a:sym typeface="Fira Sans"/>
                      </a:endParaRPr>
                    </a:p>
                  </a:txBody>
                  <a:tcPr marT="63500" marB="63500" marR="63500" marL="635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973" name="Google Shape;1973;p51"/>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a:t>
            </a:r>
            <a:r>
              <a:rPr lang="en"/>
              <a:t>Performance of the Methods</a:t>
            </a:r>
            <a:endParaRPr/>
          </a:p>
        </p:txBody>
      </p:sp>
      <p:sp>
        <p:nvSpPr>
          <p:cNvPr id="1974" name="Google Shape;1974;p51"/>
          <p:cNvSpPr txBox="1"/>
          <p:nvPr/>
        </p:nvSpPr>
        <p:spPr>
          <a:xfrm>
            <a:off x="1678800" y="1074750"/>
            <a:ext cx="5786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Fira Sans"/>
                <a:ea typeface="Fira Sans"/>
                <a:cs typeface="Fira Sans"/>
                <a:sym typeface="Fira Sans"/>
              </a:rPr>
              <a:t>Table 4.1: Performance of Methods with regards to chosen performance measurements</a:t>
            </a:r>
            <a:endParaRPr sz="1100">
              <a:latin typeface="Fira Sans"/>
              <a:ea typeface="Fira Sans"/>
              <a:cs typeface="Fira Sans"/>
              <a:sym typeface="Fira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5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Model: XGBoost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53"/>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XGBoost Confusion Matrix </a:t>
            </a:r>
            <a:endParaRPr b="1"/>
          </a:p>
        </p:txBody>
      </p:sp>
      <p:pic>
        <p:nvPicPr>
          <p:cNvPr id="1985" name="Google Shape;1985;p53"/>
          <p:cNvPicPr preferRelativeResize="0"/>
          <p:nvPr/>
        </p:nvPicPr>
        <p:blipFill>
          <a:blip r:embed="rId3">
            <a:alphaModFix/>
          </a:blip>
          <a:stretch>
            <a:fillRect/>
          </a:stretch>
        </p:blipFill>
        <p:spPr>
          <a:xfrm>
            <a:off x="259375" y="1060975"/>
            <a:ext cx="4233225" cy="3958550"/>
          </a:xfrm>
          <a:prstGeom prst="rect">
            <a:avLst/>
          </a:prstGeom>
          <a:noFill/>
          <a:ln>
            <a:noFill/>
          </a:ln>
        </p:spPr>
      </p:pic>
      <p:sp>
        <p:nvSpPr>
          <p:cNvPr id="1986" name="Google Shape;1986;p5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True Positive (TP): 0.181</a:t>
            </a:r>
            <a:endParaRPr/>
          </a:p>
          <a:p>
            <a:pPr indent="-317500" lvl="0" marL="457200" rtl="0" algn="l">
              <a:lnSpc>
                <a:spcPct val="100000"/>
              </a:lnSpc>
              <a:spcBef>
                <a:spcPts val="1600"/>
              </a:spcBef>
              <a:spcAft>
                <a:spcPts val="0"/>
              </a:spcAft>
              <a:buSzPts val="1400"/>
              <a:buChar char="●"/>
            </a:pPr>
            <a:r>
              <a:rPr lang="en"/>
              <a:t>Model predicted ‘good’ flag and it’s true</a:t>
            </a:r>
            <a:endParaRPr/>
          </a:p>
          <a:p>
            <a:pPr indent="0" lvl="0" marL="0" rtl="0" algn="l">
              <a:lnSpc>
                <a:spcPct val="100000"/>
              </a:lnSpc>
              <a:spcBef>
                <a:spcPts val="1600"/>
              </a:spcBef>
              <a:spcAft>
                <a:spcPts val="0"/>
              </a:spcAft>
              <a:buNone/>
            </a:pPr>
            <a:r>
              <a:rPr lang="en"/>
              <a:t>True Negative (TN): 0.97</a:t>
            </a:r>
            <a:endParaRPr/>
          </a:p>
          <a:p>
            <a:pPr indent="-317500" lvl="0" marL="457200" rtl="0" algn="l">
              <a:lnSpc>
                <a:spcPct val="100000"/>
              </a:lnSpc>
              <a:spcBef>
                <a:spcPts val="1600"/>
              </a:spcBef>
              <a:spcAft>
                <a:spcPts val="0"/>
              </a:spcAft>
              <a:buSzPts val="1400"/>
              <a:buChar char="●"/>
            </a:pPr>
            <a:r>
              <a:rPr lang="en"/>
              <a:t>Model predicted ‘bad’ flag and it’s true</a:t>
            </a:r>
            <a:endParaRPr/>
          </a:p>
          <a:p>
            <a:pPr indent="0" lvl="0" marL="0" rtl="0" algn="l">
              <a:lnSpc>
                <a:spcPct val="100000"/>
              </a:lnSpc>
              <a:spcBef>
                <a:spcPts val="1600"/>
              </a:spcBef>
              <a:spcAft>
                <a:spcPts val="0"/>
              </a:spcAft>
              <a:buNone/>
            </a:pPr>
            <a:r>
              <a:rPr lang="en"/>
              <a:t>False Positive (FP) Type 1 Error: 0.819</a:t>
            </a:r>
            <a:endParaRPr/>
          </a:p>
          <a:p>
            <a:pPr indent="-317500" lvl="0" marL="457200" rtl="0" algn="l">
              <a:lnSpc>
                <a:spcPct val="100000"/>
              </a:lnSpc>
              <a:spcBef>
                <a:spcPts val="1600"/>
              </a:spcBef>
              <a:spcAft>
                <a:spcPts val="0"/>
              </a:spcAft>
              <a:buSzPts val="1400"/>
              <a:buChar char="●"/>
            </a:pPr>
            <a:r>
              <a:rPr lang="en"/>
              <a:t>Model predicted ‘good’ flag and it’s false</a:t>
            </a:r>
            <a:endParaRPr/>
          </a:p>
          <a:p>
            <a:pPr indent="0" lvl="0" marL="0" rtl="0" algn="l">
              <a:lnSpc>
                <a:spcPct val="100000"/>
              </a:lnSpc>
              <a:spcBef>
                <a:spcPts val="1600"/>
              </a:spcBef>
              <a:spcAft>
                <a:spcPts val="0"/>
              </a:spcAft>
              <a:buNone/>
            </a:pPr>
            <a:r>
              <a:rPr lang="en"/>
              <a:t>False Negative (FN) Type 2 Error: 0.03</a:t>
            </a:r>
            <a:endParaRPr/>
          </a:p>
          <a:p>
            <a:pPr indent="-317500" lvl="0" marL="457200" rtl="0" algn="l">
              <a:lnSpc>
                <a:spcPct val="100000"/>
              </a:lnSpc>
              <a:spcBef>
                <a:spcPts val="1600"/>
              </a:spcBef>
              <a:spcAft>
                <a:spcPts val="0"/>
              </a:spcAft>
              <a:buSzPts val="1400"/>
              <a:buChar char="●"/>
            </a:pPr>
            <a:r>
              <a:rPr lang="en"/>
              <a:t>Model predicted ‘bad’ flag and it’s false [14].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p54"/>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XGBoost Classification Report</a:t>
            </a:r>
            <a:endParaRPr b="1"/>
          </a:p>
        </p:txBody>
      </p:sp>
      <p:pic>
        <p:nvPicPr>
          <p:cNvPr id="1992" name="Google Shape;1992;p54"/>
          <p:cNvPicPr preferRelativeResize="0"/>
          <p:nvPr/>
        </p:nvPicPr>
        <p:blipFill>
          <a:blip r:embed="rId3">
            <a:alphaModFix/>
          </a:blip>
          <a:stretch>
            <a:fillRect/>
          </a:stretch>
        </p:blipFill>
        <p:spPr>
          <a:xfrm>
            <a:off x="0" y="1235650"/>
            <a:ext cx="5445724" cy="3502850"/>
          </a:xfrm>
          <a:prstGeom prst="rect">
            <a:avLst/>
          </a:prstGeom>
          <a:noFill/>
          <a:ln>
            <a:noFill/>
          </a:ln>
        </p:spPr>
      </p:pic>
      <p:sp>
        <p:nvSpPr>
          <p:cNvPr id="1993" name="Google Shape;1993;p54"/>
          <p:cNvSpPr txBox="1"/>
          <p:nvPr>
            <p:ph idx="2" type="body"/>
          </p:nvPr>
        </p:nvSpPr>
        <p:spPr>
          <a:xfrm>
            <a:off x="5364500" y="1004950"/>
            <a:ext cx="3779400" cy="40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a:t>Precision</a:t>
            </a:r>
            <a:r>
              <a:rPr lang="en" sz="1350"/>
              <a:t> is the ability of a classifier not to label an instance positive that is actually negative. </a:t>
            </a:r>
            <a:endParaRPr sz="1350"/>
          </a:p>
          <a:p>
            <a:pPr indent="0" lvl="0" marL="0" rtl="0" algn="l">
              <a:spcBef>
                <a:spcPts val="1600"/>
              </a:spcBef>
              <a:spcAft>
                <a:spcPts val="0"/>
              </a:spcAft>
              <a:buNone/>
            </a:pPr>
            <a:r>
              <a:rPr lang="en" sz="1350"/>
              <a:t>-&gt; Precision = TP/(TP + FP)</a:t>
            </a:r>
            <a:endParaRPr sz="1350"/>
          </a:p>
          <a:p>
            <a:pPr indent="0" lvl="0" marL="0" rtl="0" algn="l">
              <a:spcBef>
                <a:spcPts val="1600"/>
              </a:spcBef>
              <a:spcAft>
                <a:spcPts val="0"/>
              </a:spcAft>
              <a:buNone/>
            </a:pPr>
            <a:r>
              <a:rPr b="1" lang="en" sz="1350"/>
              <a:t>Recall </a:t>
            </a:r>
            <a:r>
              <a:rPr lang="en" sz="1350"/>
              <a:t>is the ability of a classifier to find all positive instances. </a:t>
            </a:r>
            <a:endParaRPr sz="1350"/>
          </a:p>
          <a:p>
            <a:pPr indent="0" lvl="0" marL="0" rtl="0" algn="l">
              <a:spcBef>
                <a:spcPts val="1600"/>
              </a:spcBef>
              <a:spcAft>
                <a:spcPts val="0"/>
              </a:spcAft>
              <a:buNone/>
            </a:pPr>
            <a:r>
              <a:rPr lang="en" sz="1350"/>
              <a:t>-&gt; Recall = TP/(TP+FN)</a:t>
            </a:r>
            <a:endParaRPr sz="1350"/>
          </a:p>
          <a:p>
            <a:pPr indent="0" lvl="0" marL="0" rtl="0" algn="l">
              <a:spcBef>
                <a:spcPts val="1600"/>
              </a:spcBef>
              <a:spcAft>
                <a:spcPts val="0"/>
              </a:spcAft>
              <a:buNone/>
            </a:pPr>
            <a:r>
              <a:rPr lang="en" sz="1350"/>
              <a:t>The </a:t>
            </a:r>
            <a:r>
              <a:rPr b="1" lang="en" sz="1350"/>
              <a:t>F1 score</a:t>
            </a:r>
            <a:r>
              <a:rPr lang="en" sz="1350"/>
              <a:t> is a weighted harmonic mean of precision and recall </a:t>
            </a:r>
            <a:endParaRPr sz="1350"/>
          </a:p>
          <a:p>
            <a:pPr indent="0" lvl="0" marL="0" rtl="0" algn="l">
              <a:spcBef>
                <a:spcPts val="1600"/>
              </a:spcBef>
              <a:spcAft>
                <a:spcPts val="1600"/>
              </a:spcAft>
              <a:buNone/>
            </a:pPr>
            <a:r>
              <a:rPr lang="en" sz="1350"/>
              <a:t>-&gt; F1 Score = 2*(Recall * Precision) / (Recall + Precision) [14].</a:t>
            </a:r>
            <a:endParaRPr sz="135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5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cxnSp>
        <p:nvCxnSpPr>
          <p:cNvPr id="2003" name="Google Shape;2003;p56"/>
          <p:cNvCxnSpPr/>
          <p:nvPr/>
        </p:nvCxnSpPr>
        <p:spPr>
          <a:xfrm>
            <a:off x="4572520" y="3958250"/>
            <a:ext cx="1834500" cy="0"/>
          </a:xfrm>
          <a:prstGeom prst="straightConnector1">
            <a:avLst/>
          </a:prstGeom>
          <a:noFill/>
          <a:ln cap="flat" cmpd="sng" w="19050">
            <a:solidFill>
              <a:schemeClr val="accent6"/>
            </a:solidFill>
            <a:prstDash val="solid"/>
            <a:round/>
            <a:headEnd len="med" w="med" type="none"/>
            <a:tailEnd len="med" w="med" type="oval"/>
          </a:ln>
        </p:spPr>
      </p:cxnSp>
      <p:cxnSp>
        <p:nvCxnSpPr>
          <p:cNvPr id="2004" name="Google Shape;2004;p56"/>
          <p:cNvCxnSpPr/>
          <p:nvPr/>
        </p:nvCxnSpPr>
        <p:spPr>
          <a:xfrm rot="10800000">
            <a:off x="2741505" y="3437750"/>
            <a:ext cx="1834500" cy="0"/>
          </a:xfrm>
          <a:prstGeom prst="straightConnector1">
            <a:avLst/>
          </a:prstGeom>
          <a:noFill/>
          <a:ln cap="flat" cmpd="sng" w="19050">
            <a:solidFill>
              <a:schemeClr val="accent5"/>
            </a:solidFill>
            <a:prstDash val="solid"/>
            <a:round/>
            <a:headEnd len="med" w="med" type="none"/>
            <a:tailEnd len="med" w="med" type="oval"/>
          </a:ln>
        </p:spPr>
      </p:cxnSp>
      <p:cxnSp>
        <p:nvCxnSpPr>
          <p:cNvPr id="2005" name="Google Shape;2005;p56"/>
          <p:cNvCxnSpPr/>
          <p:nvPr/>
        </p:nvCxnSpPr>
        <p:spPr>
          <a:xfrm flipH="1" rot="10800000">
            <a:off x="4572520" y="2730975"/>
            <a:ext cx="1689900" cy="5700"/>
          </a:xfrm>
          <a:prstGeom prst="straightConnector1">
            <a:avLst/>
          </a:prstGeom>
          <a:noFill/>
          <a:ln cap="flat" cmpd="sng" w="19050">
            <a:solidFill>
              <a:schemeClr val="accent1"/>
            </a:solidFill>
            <a:prstDash val="solid"/>
            <a:round/>
            <a:headEnd len="med" w="med" type="none"/>
            <a:tailEnd len="med" w="med" type="oval"/>
          </a:ln>
        </p:spPr>
      </p:cxnSp>
      <p:cxnSp>
        <p:nvCxnSpPr>
          <p:cNvPr id="2006" name="Google Shape;2006;p56"/>
          <p:cNvCxnSpPr/>
          <p:nvPr/>
        </p:nvCxnSpPr>
        <p:spPr>
          <a:xfrm rot="10800000">
            <a:off x="2741482" y="2025975"/>
            <a:ext cx="1660500" cy="9600"/>
          </a:xfrm>
          <a:prstGeom prst="straightConnector1">
            <a:avLst/>
          </a:prstGeom>
          <a:noFill/>
          <a:ln cap="flat" cmpd="sng" w="19050">
            <a:solidFill>
              <a:schemeClr val="accent3"/>
            </a:solidFill>
            <a:prstDash val="solid"/>
            <a:round/>
            <a:headEnd len="med" w="med" type="none"/>
            <a:tailEnd len="med" w="med" type="oval"/>
          </a:ln>
        </p:spPr>
      </p:cxnSp>
      <p:sp>
        <p:nvSpPr>
          <p:cNvPr id="2007" name="Google Shape;2007;p56"/>
          <p:cNvSpPr/>
          <p:nvPr/>
        </p:nvSpPr>
        <p:spPr>
          <a:xfrm>
            <a:off x="4572000" y="2231601"/>
            <a:ext cx="31551" cy="860659"/>
          </a:xfrm>
          <a:custGeom>
            <a:rect b="b" l="l" r="r" t="t"/>
            <a:pathLst>
              <a:path extrusionOk="0" h="9493" w="348">
                <a:moveTo>
                  <a:pt x="174" y="0"/>
                </a:moveTo>
                <a:cubicBezTo>
                  <a:pt x="83" y="0"/>
                  <a:pt x="0" y="91"/>
                  <a:pt x="0" y="174"/>
                </a:cubicBezTo>
                <a:lnTo>
                  <a:pt x="0" y="9319"/>
                </a:lnTo>
                <a:cubicBezTo>
                  <a:pt x="0" y="9403"/>
                  <a:pt x="83" y="9493"/>
                  <a:pt x="174" y="9493"/>
                </a:cubicBezTo>
                <a:cubicBezTo>
                  <a:pt x="257" y="9493"/>
                  <a:pt x="347" y="9403"/>
                  <a:pt x="347" y="9319"/>
                </a:cubicBezTo>
                <a:lnTo>
                  <a:pt x="347" y="174"/>
                </a:lnTo>
                <a:cubicBezTo>
                  <a:pt x="347" y="91"/>
                  <a:pt x="257" y="0"/>
                  <a:pt x="174" y="0"/>
                </a:cubicBezTo>
                <a:close/>
              </a:path>
            </a:pathLst>
          </a:custGeom>
          <a:solidFill>
            <a:srgbClr val="8B6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6"/>
          <p:cNvSpPr/>
          <p:nvPr/>
        </p:nvSpPr>
        <p:spPr>
          <a:xfrm>
            <a:off x="3895203" y="3218096"/>
            <a:ext cx="1353591" cy="1138358"/>
          </a:xfrm>
          <a:custGeom>
            <a:rect b="b" l="l" r="r" t="t"/>
            <a:pathLst>
              <a:path extrusionOk="0" h="12556" w="14930">
                <a:moveTo>
                  <a:pt x="0" y="1"/>
                </a:moveTo>
                <a:lnTo>
                  <a:pt x="2979" y="12556"/>
                </a:lnTo>
                <a:lnTo>
                  <a:pt x="11979" y="12556"/>
                </a:lnTo>
                <a:lnTo>
                  <a:pt x="149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6"/>
          <p:cNvSpPr/>
          <p:nvPr/>
        </p:nvSpPr>
        <p:spPr>
          <a:xfrm>
            <a:off x="3737813" y="3031785"/>
            <a:ext cx="1668371" cy="333094"/>
          </a:xfrm>
          <a:custGeom>
            <a:rect b="b" l="l" r="r" t="t"/>
            <a:pathLst>
              <a:path extrusionOk="0" h="3674" w="18402">
                <a:moveTo>
                  <a:pt x="1042" y="0"/>
                </a:moveTo>
                <a:cubicBezTo>
                  <a:pt x="458" y="0"/>
                  <a:pt x="0" y="465"/>
                  <a:pt x="0" y="1014"/>
                </a:cubicBezTo>
                <a:lnTo>
                  <a:pt x="0" y="2632"/>
                </a:lnTo>
                <a:cubicBezTo>
                  <a:pt x="0" y="3208"/>
                  <a:pt x="458" y="3674"/>
                  <a:pt x="1042" y="3674"/>
                </a:cubicBezTo>
                <a:lnTo>
                  <a:pt x="17360" y="3674"/>
                </a:lnTo>
                <a:cubicBezTo>
                  <a:pt x="17937" y="3674"/>
                  <a:pt x="18402" y="3208"/>
                  <a:pt x="18402" y="2632"/>
                </a:cubicBezTo>
                <a:lnTo>
                  <a:pt x="18402" y="1014"/>
                </a:lnTo>
                <a:cubicBezTo>
                  <a:pt x="18402" y="465"/>
                  <a:pt x="17937" y="0"/>
                  <a:pt x="173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6"/>
          <p:cNvSpPr/>
          <p:nvPr/>
        </p:nvSpPr>
        <p:spPr>
          <a:xfrm>
            <a:off x="3926663" y="2116369"/>
            <a:ext cx="705808" cy="747422"/>
          </a:xfrm>
          <a:custGeom>
            <a:rect b="b" l="l" r="r" t="t"/>
            <a:pathLst>
              <a:path extrusionOk="0" h="8244" w="7785">
                <a:moveTo>
                  <a:pt x="28" y="1"/>
                </a:moveTo>
                <a:cubicBezTo>
                  <a:pt x="28" y="1"/>
                  <a:pt x="0" y="6077"/>
                  <a:pt x="7174" y="8243"/>
                </a:cubicBezTo>
                <a:cubicBezTo>
                  <a:pt x="7174" y="8243"/>
                  <a:pt x="7785" y="2716"/>
                  <a:pt x="28" y="1"/>
                </a:cubicBezTo>
                <a:close/>
              </a:path>
            </a:pathLst>
          </a:custGeom>
          <a:solidFill>
            <a:srgbClr val="328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6"/>
          <p:cNvSpPr/>
          <p:nvPr/>
        </p:nvSpPr>
        <p:spPr>
          <a:xfrm>
            <a:off x="3929201" y="2116369"/>
            <a:ext cx="703269" cy="747422"/>
          </a:xfrm>
          <a:custGeom>
            <a:rect b="b" l="l" r="r" t="t"/>
            <a:pathLst>
              <a:path extrusionOk="0" h="8244" w="7757">
                <a:moveTo>
                  <a:pt x="0" y="1"/>
                </a:moveTo>
                <a:lnTo>
                  <a:pt x="7146" y="8243"/>
                </a:lnTo>
                <a:cubicBezTo>
                  <a:pt x="7146" y="8243"/>
                  <a:pt x="7757" y="271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6"/>
          <p:cNvSpPr/>
          <p:nvPr/>
        </p:nvSpPr>
        <p:spPr>
          <a:xfrm>
            <a:off x="4600921" y="2422989"/>
            <a:ext cx="671174" cy="485498"/>
          </a:xfrm>
          <a:custGeom>
            <a:rect b="b" l="l" r="r" t="t"/>
            <a:pathLst>
              <a:path extrusionOk="0" h="5355" w="7403">
                <a:moveTo>
                  <a:pt x="7403" y="0"/>
                </a:moveTo>
                <a:lnTo>
                  <a:pt x="7403" y="0"/>
                </a:lnTo>
                <a:cubicBezTo>
                  <a:pt x="549" y="722"/>
                  <a:pt x="0" y="5354"/>
                  <a:pt x="0" y="5354"/>
                </a:cubicBezTo>
                <a:cubicBezTo>
                  <a:pt x="6306" y="4951"/>
                  <a:pt x="7403" y="0"/>
                  <a:pt x="7403" y="0"/>
                </a:cubicBezTo>
                <a:close/>
              </a:path>
            </a:pathLst>
          </a:custGeom>
          <a:solidFill>
            <a:srgbClr val="328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6"/>
          <p:cNvSpPr/>
          <p:nvPr/>
        </p:nvSpPr>
        <p:spPr>
          <a:xfrm>
            <a:off x="4600921" y="2422989"/>
            <a:ext cx="671174" cy="485498"/>
          </a:xfrm>
          <a:custGeom>
            <a:rect b="b" l="l" r="r" t="t"/>
            <a:pathLst>
              <a:path extrusionOk="0" h="5355" w="7403">
                <a:moveTo>
                  <a:pt x="7403" y="0"/>
                </a:moveTo>
                <a:lnTo>
                  <a:pt x="7403" y="0"/>
                </a:lnTo>
                <a:cubicBezTo>
                  <a:pt x="549" y="722"/>
                  <a:pt x="0" y="5354"/>
                  <a:pt x="0" y="5354"/>
                </a:cubicBezTo>
                <a:lnTo>
                  <a:pt x="74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6"/>
          <p:cNvSpPr/>
          <p:nvPr/>
        </p:nvSpPr>
        <p:spPr>
          <a:xfrm>
            <a:off x="4209984" y="1502587"/>
            <a:ext cx="805264" cy="805264"/>
          </a:xfrm>
          <a:custGeom>
            <a:rect b="b" l="l" r="r" t="t"/>
            <a:pathLst>
              <a:path extrusionOk="0" h="8882" w="8882">
                <a:moveTo>
                  <a:pt x="4424" y="0"/>
                </a:moveTo>
                <a:cubicBezTo>
                  <a:pt x="1993" y="0"/>
                  <a:pt x="0" y="1993"/>
                  <a:pt x="0" y="4451"/>
                </a:cubicBezTo>
                <a:cubicBezTo>
                  <a:pt x="0" y="6882"/>
                  <a:pt x="1993" y="8882"/>
                  <a:pt x="4424" y="8882"/>
                </a:cubicBezTo>
                <a:cubicBezTo>
                  <a:pt x="6882" y="8882"/>
                  <a:pt x="8882" y="6882"/>
                  <a:pt x="8882" y="4451"/>
                </a:cubicBezTo>
                <a:cubicBezTo>
                  <a:pt x="8882" y="1993"/>
                  <a:pt x="6882" y="0"/>
                  <a:pt x="442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6"/>
          <p:cNvSpPr/>
          <p:nvPr/>
        </p:nvSpPr>
        <p:spPr>
          <a:xfrm>
            <a:off x="4204272" y="1496875"/>
            <a:ext cx="816053" cy="816053"/>
          </a:xfrm>
          <a:custGeom>
            <a:rect b="b" l="l" r="r" t="t"/>
            <a:pathLst>
              <a:path extrusionOk="0" h="9001" w="9001">
                <a:moveTo>
                  <a:pt x="4487" y="119"/>
                </a:moveTo>
                <a:cubicBezTo>
                  <a:pt x="5702" y="119"/>
                  <a:pt x="6806" y="612"/>
                  <a:pt x="7584" y="1424"/>
                </a:cubicBezTo>
                <a:cubicBezTo>
                  <a:pt x="8396" y="2202"/>
                  <a:pt x="8889" y="3299"/>
                  <a:pt x="8889" y="4514"/>
                </a:cubicBezTo>
                <a:cubicBezTo>
                  <a:pt x="8889" y="5702"/>
                  <a:pt x="8396" y="6806"/>
                  <a:pt x="7584" y="7611"/>
                </a:cubicBezTo>
                <a:cubicBezTo>
                  <a:pt x="6806" y="8396"/>
                  <a:pt x="5702" y="8889"/>
                  <a:pt x="4487" y="8889"/>
                </a:cubicBezTo>
                <a:cubicBezTo>
                  <a:pt x="3299" y="8889"/>
                  <a:pt x="2202" y="8396"/>
                  <a:pt x="1389" y="7611"/>
                </a:cubicBezTo>
                <a:cubicBezTo>
                  <a:pt x="612" y="6806"/>
                  <a:pt x="119" y="5702"/>
                  <a:pt x="119" y="4514"/>
                </a:cubicBezTo>
                <a:cubicBezTo>
                  <a:pt x="119" y="3299"/>
                  <a:pt x="612" y="2202"/>
                  <a:pt x="1389" y="1424"/>
                </a:cubicBezTo>
                <a:cubicBezTo>
                  <a:pt x="2202" y="612"/>
                  <a:pt x="3299" y="119"/>
                  <a:pt x="4487" y="119"/>
                </a:cubicBezTo>
                <a:close/>
                <a:moveTo>
                  <a:pt x="4487" y="1"/>
                </a:moveTo>
                <a:cubicBezTo>
                  <a:pt x="2028" y="1"/>
                  <a:pt x="1" y="2028"/>
                  <a:pt x="1" y="4514"/>
                </a:cubicBezTo>
                <a:cubicBezTo>
                  <a:pt x="1" y="6979"/>
                  <a:pt x="2028" y="9000"/>
                  <a:pt x="4487" y="9000"/>
                </a:cubicBezTo>
                <a:cubicBezTo>
                  <a:pt x="6979" y="9000"/>
                  <a:pt x="9000" y="6979"/>
                  <a:pt x="9000" y="4514"/>
                </a:cubicBezTo>
                <a:cubicBezTo>
                  <a:pt x="9000" y="2028"/>
                  <a:pt x="6979" y="1"/>
                  <a:pt x="4487"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6"/>
          <p:cNvSpPr/>
          <p:nvPr/>
        </p:nvSpPr>
        <p:spPr>
          <a:xfrm>
            <a:off x="4288679" y="1581281"/>
            <a:ext cx="647874" cy="647874"/>
          </a:xfrm>
          <a:custGeom>
            <a:rect b="b" l="l" r="r" t="t"/>
            <a:pathLst>
              <a:path extrusionOk="0" h="7146" w="7146">
                <a:moveTo>
                  <a:pt x="3556" y="0"/>
                </a:moveTo>
                <a:cubicBezTo>
                  <a:pt x="1590" y="0"/>
                  <a:pt x="0" y="1618"/>
                  <a:pt x="0" y="3583"/>
                </a:cubicBezTo>
                <a:cubicBezTo>
                  <a:pt x="0" y="5555"/>
                  <a:pt x="1590" y="7146"/>
                  <a:pt x="3556" y="7146"/>
                </a:cubicBezTo>
                <a:cubicBezTo>
                  <a:pt x="5555" y="7146"/>
                  <a:pt x="7146" y="5555"/>
                  <a:pt x="7146" y="3583"/>
                </a:cubicBezTo>
                <a:cubicBezTo>
                  <a:pt x="7146" y="1618"/>
                  <a:pt x="5555" y="0"/>
                  <a:pt x="3556"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6"/>
          <p:cNvSpPr/>
          <p:nvPr/>
        </p:nvSpPr>
        <p:spPr>
          <a:xfrm>
            <a:off x="4396296" y="1754356"/>
            <a:ext cx="31551" cy="36628"/>
          </a:xfrm>
          <a:custGeom>
            <a:rect b="b" l="l" r="r" t="t"/>
            <a:pathLst>
              <a:path extrusionOk="0" h="404" w="348">
                <a:moveTo>
                  <a:pt x="348" y="1"/>
                </a:moveTo>
                <a:lnTo>
                  <a:pt x="348" y="1"/>
                </a:lnTo>
                <a:cubicBezTo>
                  <a:pt x="348" y="1"/>
                  <a:pt x="174" y="29"/>
                  <a:pt x="84" y="147"/>
                </a:cubicBezTo>
                <a:cubicBezTo>
                  <a:pt x="1" y="258"/>
                  <a:pt x="28" y="403"/>
                  <a:pt x="28" y="403"/>
                </a:cubicBezTo>
                <a:cubicBezTo>
                  <a:pt x="28" y="403"/>
                  <a:pt x="174" y="376"/>
                  <a:pt x="230" y="258"/>
                </a:cubicBezTo>
                <a:cubicBezTo>
                  <a:pt x="313" y="174"/>
                  <a:pt x="348" y="1"/>
                  <a:pt x="348"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6"/>
          <p:cNvSpPr/>
          <p:nvPr/>
        </p:nvSpPr>
        <p:spPr>
          <a:xfrm>
            <a:off x="4393122" y="1748734"/>
            <a:ext cx="39801" cy="47235"/>
          </a:xfrm>
          <a:custGeom>
            <a:rect b="b" l="l" r="r" t="t"/>
            <a:pathLst>
              <a:path extrusionOk="0" h="521" w="439">
                <a:moveTo>
                  <a:pt x="303" y="146"/>
                </a:moveTo>
                <a:cubicBezTo>
                  <a:pt x="289" y="192"/>
                  <a:pt x="267" y="247"/>
                  <a:pt x="237" y="292"/>
                </a:cubicBezTo>
                <a:cubicBezTo>
                  <a:pt x="210" y="319"/>
                  <a:pt x="149" y="346"/>
                  <a:pt x="120" y="380"/>
                </a:cubicBezTo>
                <a:lnTo>
                  <a:pt x="120" y="380"/>
                </a:lnTo>
                <a:cubicBezTo>
                  <a:pt x="124" y="331"/>
                  <a:pt x="136" y="275"/>
                  <a:pt x="174" y="236"/>
                </a:cubicBezTo>
                <a:cubicBezTo>
                  <a:pt x="209" y="209"/>
                  <a:pt x="265" y="174"/>
                  <a:pt x="293" y="146"/>
                </a:cubicBezTo>
                <a:close/>
                <a:moveTo>
                  <a:pt x="348" y="0"/>
                </a:moveTo>
                <a:cubicBezTo>
                  <a:pt x="320" y="35"/>
                  <a:pt x="174" y="63"/>
                  <a:pt x="91" y="146"/>
                </a:cubicBezTo>
                <a:cubicBezTo>
                  <a:pt x="10" y="252"/>
                  <a:pt x="2" y="330"/>
                  <a:pt x="1" y="410"/>
                </a:cubicBezTo>
                <a:lnTo>
                  <a:pt x="1" y="410"/>
                </a:lnTo>
                <a:lnTo>
                  <a:pt x="1" y="410"/>
                </a:lnTo>
                <a:lnTo>
                  <a:pt x="1" y="410"/>
                </a:lnTo>
                <a:cubicBezTo>
                  <a:pt x="1" y="419"/>
                  <a:pt x="1" y="428"/>
                  <a:pt x="1" y="438"/>
                </a:cubicBezTo>
                <a:lnTo>
                  <a:pt x="1" y="465"/>
                </a:lnTo>
                <a:lnTo>
                  <a:pt x="1" y="493"/>
                </a:lnTo>
                <a:lnTo>
                  <a:pt x="36" y="493"/>
                </a:lnTo>
                <a:cubicBezTo>
                  <a:pt x="36" y="521"/>
                  <a:pt x="36" y="521"/>
                  <a:pt x="63" y="521"/>
                </a:cubicBezTo>
                <a:lnTo>
                  <a:pt x="91" y="521"/>
                </a:lnTo>
                <a:lnTo>
                  <a:pt x="91" y="504"/>
                </a:lnTo>
                <a:lnTo>
                  <a:pt x="91" y="504"/>
                </a:lnTo>
                <a:cubicBezTo>
                  <a:pt x="145" y="479"/>
                  <a:pt x="253" y="443"/>
                  <a:pt x="320" y="347"/>
                </a:cubicBezTo>
                <a:cubicBezTo>
                  <a:pt x="383" y="292"/>
                  <a:pt x="411" y="236"/>
                  <a:pt x="411" y="174"/>
                </a:cubicBezTo>
                <a:cubicBezTo>
                  <a:pt x="411" y="146"/>
                  <a:pt x="438" y="118"/>
                  <a:pt x="438" y="118"/>
                </a:cubicBezTo>
                <a:lnTo>
                  <a:pt x="438" y="90"/>
                </a:lnTo>
                <a:lnTo>
                  <a:pt x="438" y="63"/>
                </a:lnTo>
                <a:lnTo>
                  <a:pt x="411" y="35"/>
                </a:lnTo>
                <a:lnTo>
                  <a:pt x="3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6"/>
          <p:cNvSpPr/>
          <p:nvPr/>
        </p:nvSpPr>
        <p:spPr>
          <a:xfrm>
            <a:off x="4369822" y="1772669"/>
            <a:ext cx="49864" cy="45422"/>
          </a:xfrm>
          <a:custGeom>
            <a:rect b="b" l="l" r="r" t="t"/>
            <a:pathLst>
              <a:path extrusionOk="0" h="501" w="550">
                <a:moveTo>
                  <a:pt x="119" y="0"/>
                </a:moveTo>
                <a:cubicBezTo>
                  <a:pt x="119" y="0"/>
                  <a:pt x="1" y="146"/>
                  <a:pt x="29" y="292"/>
                </a:cubicBezTo>
                <a:cubicBezTo>
                  <a:pt x="29" y="403"/>
                  <a:pt x="147" y="431"/>
                  <a:pt x="175" y="465"/>
                </a:cubicBezTo>
                <a:cubicBezTo>
                  <a:pt x="175" y="465"/>
                  <a:pt x="228" y="501"/>
                  <a:pt x="310" y="501"/>
                </a:cubicBezTo>
                <a:cubicBezTo>
                  <a:pt x="330" y="501"/>
                  <a:pt x="352" y="499"/>
                  <a:pt x="376" y="493"/>
                </a:cubicBezTo>
                <a:cubicBezTo>
                  <a:pt x="494" y="431"/>
                  <a:pt x="550" y="320"/>
                  <a:pt x="550" y="320"/>
                </a:cubicBezTo>
                <a:cubicBezTo>
                  <a:pt x="550" y="320"/>
                  <a:pt x="487" y="252"/>
                  <a:pt x="393" y="252"/>
                </a:cubicBezTo>
                <a:cubicBezTo>
                  <a:pt x="379" y="252"/>
                  <a:pt x="364" y="253"/>
                  <a:pt x="348" y="257"/>
                </a:cubicBezTo>
                <a:cubicBezTo>
                  <a:pt x="258" y="292"/>
                  <a:pt x="202" y="375"/>
                  <a:pt x="175" y="403"/>
                </a:cubicBezTo>
                <a:cubicBezTo>
                  <a:pt x="202" y="375"/>
                  <a:pt x="230" y="292"/>
                  <a:pt x="230" y="201"/>
                </a:cubicBezTo>
                <a:cubicBezTo>
                  <a:pt x="230" y="56"/>
                  <a:pt x="119" y="0"/>
                  <a:pt x="11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6"/>
          <p:cNvSpPr/>
          <p:nvPr/>
        </p:nvSpPr>
        <p:spPr>
          <a:xfrm>
            <a:off x="4367374" y="1767592"/>
            <a:ext cx="86311" cy="54851"/>
          </a:xfrm>
          <a:custGeom>
            <a:rect b="b" l="l" r="r" t="t"/>
            <a:pathLst>
              <a:path extrusionOk="0" h="605" w="952">
                <a:moveTo>
                  <a:pt x="161" y="129"/>
                </a:moveTo>
                <a:lnTo>
                  <a:pt x="161" y="129"/>
                </a:lnTo>
                <a:cubicBezTo>
                  <a:pt x="165" y="132"/>
                  <a:pt x="170" y="135"/>
                  <a:pt x="174" y="139"/>
                </a:cubicBezTo>
                <a:cubicBezTo>
                  <a:pt x="174" y="174"/>
                  <a:pt x="202" y="202"/>
                  <a:pt x="202" y="257"/>
                </a:cubicBezTo>
                <a:cubicBezTo>
                  <a:pt x="202" y="301"/>
                  <a:pt x="184" y="367"/>
                  <a:pt x="163" y="420"/>
                </a:cubicBezTo>
                <a:lnTo>
                  <a:pt x="163" y="420"/>
                </a:lnTo>
                <a:cubicBezTo>
                  <a:pt x="158" y="415"/>
                  <a:pt x="152" y="409"/>
                  <a:pt x="146" y="403"/>
                </a:cubicBezTo>
                <a:cubicBezTo>
                  <a:pt x="111" y="403"/>
                  <a:pt x="111" y="376"/>
                  <a:pt x="111" y="313"/>
                </a:cubicBezTo>
                <a:cubicBezTo>
                  <a:pt x="111" y="257"/>
                  <a:pt x="111" y="202"/>
                  <a:pt x="146" y="174"/>
                </a:cubicBezTo>
                <a:cubicBezTo>
                  <a:pt x="146" y="156"/>
                  <a:pt x="154" y="140"/>
                  <a:pt x="161" y="129"/>
                </a:cubicBezTo>
                <a:close/>
                <a:moveTo>
                  <a:pt x="431" y="376"/>
                </a:moveTo>
                <a:cubicBezTo>
                  <a:pt x="454" y="376"/>
                  <a:pt x="481" y="376"/>
                  <a:pt x="506" y="391"/>
                </a:cubicBezTo>
                <a:lnTo>
                  <a:pt x="506" y="391"/>
                </a:lnTo>
                <a:cubicBezTo>
                  <a:pt x="502" y="395"/>
                  <a:pt x="497" y="399"/>
                  <a:pt x="493" y="403"/>
                </a:cubicBezTo>
                <a:cubicBezTo>
                  <a:pt x="458" y="431"/>
                  <a:pt x="431" y="459"/>
                  <a:pt x="375" y="487"/>
                </a:cubicBezTo>
                <a:lnTo>
                  <a:pt x="257" y="487"/>
                </a:lnTo>
                <a:lnTo>
                  <a:pt x="320" y="431"/>
                </a:lnTo>
                <a:cubicBezTo>
                  <a:pt x="347" y="403"/>
                  <a:pt x="375" y="376"/>
                  <a:pt x="403" y="376"/>
                </a:cubicBezTo>
                <a:close/>
                <a:moveTo>
                  <a:pt x="111" y="1"/>
                </a:moveTo>
                <a:lnTo>
                  <a:pt x="84" y="28"/>
                </a:lnTo>
                <a:cubicBezTo>
                  <a:pt x="84" y="28"/>
                  <a:pt x="56" y="84"/>
                  <a:pt x="28" y="112"/>
                </a:cubicBezTo>
                <a:cubicBezTo>
                  <a:pt x="0" y="174"/>
                  <a:pt x="0" y="230"/>
                  <a:pt x="0" y="313"/>
                </a:cubicBezTo>
                <a:lnTo>
                  <a:pt x="0" y="348"/>
                </a:lnTo>
                <a:cubicBezTo>
                  <a:pt x="0" y="431"/>
                  <a:pt x="56" y="459"/>
                  <a:pt x="84" y="521"/>
                </a:cubicBezTo>
                <a:cubicBezTo>
                  <a:pt x="111" y="521"/>
                  <a:pt x="111" y="549"/>
                  <a:pt x="146" y="549"/>
                </a:cubicBezTo>
                <a:lnTo>
                  <a:pt x="174" y="549"/>
                </a:lnTo>
                <a:cubicBezTo>
                  <a:pt x="174" y="577"/>
                  <a:pt x="202" y="577"/>
                  <a:pt x="229" y="577"/>
                </a:cubicBezTo>
                <a:cubicBezTo>
                  <a:pt x="257" y="605"/>
                  <a:pt x="285" y="605"/>
                  <a:pt x="347" y="605"/>
                </a:cubicBezTo>
                <a:cubicBezTo>
                  <a:pt x="375" y="605"/>
                  <a:pt x="403" y="605"/>
                  <a:pt x="431" y="577"/>
                </a:cubicBezTo>
                <a:cubicBezTo>
                  <a:pt x="493" y="577"/>
                  <a:pt x="549" y="521"/>
                  <a:pt x="577" y="487"/>
                </a:cubicBezTo>
                <a:cubicBezTo>
                  <a:pt x="604" y="459"/>
                  <a:pt x="604" y="431"/>
                  <a:pt x="632" y="431"/>
                </a:cubicBezTo>
                <a:lnTo>
                  <a:pt x="632" y="422"/>
                </a:lnTo>
                <a:lnTo>
                  <a:pt x="632" y="422"/>
                </a:lnTo>
                <a:lnTo>
                  <a:pt x="952" y="313"/>
                </a:lnTo>
                <a:lnTo>
                  <a:pt x="632" y="313"/>
                </a:lnTo>
                <a:cubicBezTo>
                  <a:pt x="604" y="313"/>
                  <a:pt x="604" y="313"/>
                  <a:pt x="577" y="285"/>
                </a:cubicBezTo>
                <a:cubicBezTo>
                  <a:pt x="521" y="257"/>
                  <a:pt x="493" y="257"/>
                  <a:pt x="431" y="257"/>
                </a:cubicBezTo>
                <a:lnTo>
                  <a:pt x="347" y="257"/>
                </a:lnTo>
                <a:cubicBezTo>
                  <a:pt x="340" y="265"/>
                  <a:pt x="330" y="272"/>
                  <a:pt x="319" y="280"/>
                </a:cubicBezTo>
                <a:lnTo>
                  <a:pt x="319" y="280"/>
                </a:lnTo>
                <a:cubicBezTo>
                  <a:pt x="319" y="272"/>
                  <a:pt x="320" y="265"/>
                  <a:pt x="320" y="257"/>
                </a:cubicBezTo>
                <a:lnTo>
                  <a:pt x="320" y="230"/>
                </a:lnTo>
                <a:cubicBezTo>
                  <a:pt x="320" y="174"/>
                  <a:pt x="285" y="112"/>
                  <a:pt x="229" y="56"/>
                </a:cubicBezTo>
                <a:lnTo>
                  <a:pt x="202" y="28"/>
                </a:lnTo>
                <a:lnTo>
                  <a:pt x="17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6"/>
          <p:cNvSpPr/>
          <p:nvPr/>
        </p:nvSpPr>
        <p:spPr>
          <a:xfrm>
            <a:off x="4354138" y="1804129"/>
            <a:ext cx="52312" cy="41614"/>
          </a:xfrm>
          <a:custGeom>
            <a:rect b="b" l="l" r="r" t="t"/>
            <a:pathLst>
              <a:path extrusionOk="0" h="459" w="577">
                <a:moveTo>
                  <a:pt x="84" y="0"/>
                </a:moveTo>
                <a:cubicBezTo>
                  <a:pt x="84" y="0"/>
                  <a:pt x="0" y="174"/>
                  <a:pt x="28" y="292"/>
                </a:cubicBezTo>
                <a:cubicBezTo>
                  <a:pt x="56" y="403"/>
                  <a:pt x="174" y="431"/>
                  <a:pt x="202" y="431"/>
                </a:cubicBezTo>
                <a:cubicBezTo>
                  <a:pt x="202" y="431"/>
                  <a:pt x="254" y="459"/>
                  <a:pt x="314" y="459"/>
                </a:cubicBezTo>
                <a:cubicBezTo>
                  <a:pt x="344" y="459"/>
                  <a:pt x="375" y="452"/>
                  <a:pt x="403" y="431"/>
                </a:cubicBezTo>
                <a:cubicBezTo>
                  <a:pt x="521" y="375"/>
                  <a:pt x="577" y="257"/>
                  <a:pt x="577" y="257"/>
                </a:cubicBezTo>
                <a:cubicBezTo>
                  <a:pt x="577" y="257"/>
                  <a:pt x="514" y="210"/>
                  <a:pt x="433" y="210"/>
                </a:cubicBezTo>
                <a:cubicBezTo>
                  <a:pt x="406" y="210"/>
                  <a:pt x="377" y="216"/>
                  <a:pt x="348" y="229"/>
                </a:cubicBezTo>
                <a:cubicBezTo>
                  <a:pt x="292" y="257"/>
                  <a:pt x="230" y="347"/>
                  <a:pt x="202" y="403"/>
                </a:cubicBezTo>
                <a:cubicBezTo>
                  <a:pt x="230" y="347"/>
                  <a:pt x="257" y="257"/>
                  <a:pt x="230" y="174"/>
                </a:cubicBezTo>
                <a:cubicBezTo>
                  <a:pt x="202" y="56"/>
                  <a:pt x="84" y="0"/>
                  <a:pt x="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6"/>
          <p:cNvSpPr/>
          <p:nvPr/>
        </p:nvSpPr>
        <p:spPr>
          <a:xfrm>
            <a:off x="4351599" y="1799052"/>
            <a:ext cx="78786" cy="52403"/>
          </a:xfrm>
          <a:custGeom>
            <a:rect b="b" l="l" r="r" t="t"/>
            <a:pathLst>
              <a:path extrusionOk="0" h="578" w="869">
                <a:moveTo>
                  <a:pt x="146" y="140"/>
                </a:moveTo>
                <a:cubicBezTo>
                  <a:pt x="174" y="174"/>
                  <a:pt x="202" y="202"/>
                  <a:pt x="202" y="230"/>
                </a:cubicBezTo>
                <a:lnTo>
                  <a:pt x="202" y="285"/>
                </a:lnTo>
                <a:cubicBezTo>
                  <a:pt x="202" y="337"/>
                  <a:pt x="202" y="384"/>
                  <a:pt x="186" y="414"/>
                </a:cubicBezTo>
                <a:lnTo>
                  <a:pt x="186" y="414"/>
                </a:lnTo>
                <a:cubicBezTo>
                  <a:pt x="182" y="411"/>
                  <a:pt x="178" y="408"/>
                  <a:pt x="174" y="403"/>
                </a:cubicBezTo>
                <a:cubicBezTo>
                  <a:pt x="146" y="376"/>
                  <a:pt x="112" y="376"/>
                  <a:pt x="112" y="313"/>
                </a:cubicBezTo>
                <a:lnTo>
                  <a:pt x="112" y="285"/>
                </a:lnTo>
                <a:cubicBezTo>
                  <a:pt x="112" y="230"/>
                  <a:pt x="112" y="174"/>
                  <a:pt x="146" y="140"/>
                </a:cubicBezTo>
                <a:close/>
                <a:moveTo>
                  <a:pt x="459" y="313"/>
                </a:moveTo>
                <a:cubicBezTo>
                  <a:pt x="477" y="313"/>
                  <a:pt x="493" y="323"/>
                  <a:pt x="508" y="332"/>
                </a:cubicBezTo>
                <a:lnTo>
                  <a:pt x="508" y="332"/>
                </a:lnTo>
                <a:lnTo>
                  <a:pt x="494" y="348"/>
                </a:lnTo>
                <a:cubicBezTo>
                  <a:pt x="494" y="376"/>
                  <a:pt x="459" y="431"/>
                  <a:pt x="403" y="431"/>
                </a:cubicBezTo>
                <a:cubicBezTo>
                  <a:pt x="403" y="459"/>
                  <a:pt x="376" y="459"/>
                  <a:pt x="348" y="459"/>
                </a:cubicBezTo>
                <a:lnTo>
                  <a:pt x="295" y="459"/>
                </a:lnTo>
                <a:cubicBezTo>
                  <a:pt x="308" y="441"/>
                  <a:pt x="329" y="422"/>
                  <a:pt x="348" y="403"/>
                </a:cubicBezTo>
                <a:cubicBezTo>
                  <a:pt x="348" y="376"/>
                  <a:pt x="376" y="348"/>
                  <a:pt x="403" y="348"/>
                </a:cubicBezTo>
                <a:cubicBezTo>
                  <a:pt x="431" y="313"/>
                  <a:pt x="431" y="313"/>
                  <a:pt x="459" y="313"/>
                </a:cubicBezTo>
                <a:close/>
                <a:moveTo>
                  <a:pt x="84" y="1"/>
                </a:moveTo>
                <a:lnTo>
                  <a:pt x="56" y="29"/>
                </a:lnTo>
                <a:cubicBezTo>
                  <a:pt x="28" y="84"/>
                  <a:pt x="1" y="174"/>
                  <a:pt x="1" y="285"/>
                </a:cubicBezTo>
                <a:lnTo>
                  <a:pt x="1" y="348"/>
                </a:lnTo>
                <a:cubicBezTo>
                  <a:pt x="28" y="431"/>
                  <a:pt x="84" y="487"/>
                  <a:pt x="112" y="522"/>
                </a:cubicBezTo>
                <a:cubicBezTo>
                  <a:pt x="146" y="522"/>
                  <a:pt x="174" y="522"/>
                  <a:pt x="174" y="549"/>
                </a:cubicBezTo>
                <a:lnTo>
                  <a:pt x="202" y="549"/>
                </a:lnTo>
                <a:cubicBezTo>
                  <a:pt x="202" y="549"/>
                  <a:pt x="230" y="549"/>
                  <a:pt x="258" y="577"/>
                </a:cubicBezTo>
                <a:lnTo>
                  <a:pt x="348" y="577"/>
                </a:lnTo>
                <a:cubicBezTo>
                  <a:pt x="376" y="577"/>
                  <a:pt x="431" y="577"/>
                  <a:pt x="459" y="549"/>
                </a:cubicBezTo>
                <a:cubicBezTo>
                  <a:pt x="521" y="522"/>
                  <a:pt x="577" y="459"/>
                  <a:pt x="605" y="403"/>
                </a:cubicBezTo>
                <a:cubicBezTo>
                  <a:pt x="605" y="376"/>
                  <a:pt x="632" y="376"/>
                  <a:pt x="632" y="348"/>
                </a:cubicBezTo>
                <a:lnTo>
                  <a:pt x="869" y="258"/>
                </a:lnTo>
                <a:lnTo>
                  <a:pt x="632" y="258"/>
                </a:lnTo>
                <a:cubicBezTo>
                  <a:pt x="605" y="258"/>
                  <a:pt x="605" y="230"/>
                  <a:pt x="577" y="230"/>
                </a:cubicBezTo>
                <a:cubicBezTo>
                  <a:pt x="549" y="230"/>
                  <a:pt x="521" y="202"/>
                  <a:pt x="459" y="202"/>
                </a:cubicBezTo>
                <a:cubicBezTo>
                  <a:pt x="431" y="202"/>
                  <a:pt x="403" y="230"/>
                  <a:pt x="348" y="230"/>
                </a:cubicBezTo>
                <a:cubicBezTo>
                  <a:pt x="340" y="237"/>
                  <a:pt x="331" y="244"/>
                  <a:pt x="320" y="252"/>
                </a:cubicBezTo>
                <a:lnTo>
                  <a:pt x="320" y="252"/>
                </a:lnTo>
                <a:lnTo>
                  <a:pt x="320" y="202"/>
                </a:lnTo>
                <a:cubicBezTo>
                  <a:pt x="285" y="140"/>
                  <a:pt x="258" y="84"/>
                  <a:pt x="202" y="56"/>
                </a:cubicBezTo>
                <a:cubicBezTo>
                  <a:pt x="202" y="29"/>
                  <a:pt x="174" y="29"/>
                  <a:pt x="146" y="29"/>
                </a:cubicBezTo>
                <a:lnTo>
                  <a:pt x="146"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6"/>
          <p:cNvSpPr/>
          <p:nvPr/>
        </p:nvSpPr>
        <p:spPr>
          <a:xfrm>
            <a:off x="4340901" y="1838127"/>
            <a:ext cx="52312" cy="37444"/>
          </a:xfrm>
          <a:custGeom>
            <a:rect b="b" l="l" r="r" t="t"/>
            <a:pathLst>
              <a:path extrusionOk="0" h="413" w="577">
                <a:moveTo>
                  <a:pt x="56" y="0"/>
                </a:moveTo>
                <a:cubicBezTo>
                  <a:pt x="56" y="0"/>
                  <a:pt x="1" y="174"/>
                  <a:pt x="56" y="292"/>
                </a:cubicBezTo>
                <a:cubicBezTo>
                  <a:pt x="119" y="403"/>
                  <a:pt x="230" y="403"/>
                  <a:pt x="264" y="403"/>
                </a:cubicBezTo>
                <a:cubicBezTo>
                  <a:pt x="264" y="403"/>
                  <a:pt x="295" y="413"/>
                  <a:pt x="338" y="413"/>
                </a:cubicBezTo>
                <a:cubicBezTo>
                  <a:pt x="376" y="413"/>
                  <a:pt x="423" y="405"/>
                  <a:pt x="466" y="375"/>
                </a:cubicBezTo>
                <a:cubicBezTo>
                  <a:pt x="549" y="320"/>
                  <a:pt x="577" y="174"/>
                  <a:pt x="577" y="174"/>
                </a:cubicBezTo>
                <a:cubicBezTo>
                  <a:pt x="577" y="174"/>
                  <a:pt x="528" y="149"/>
                  <a:pt x="468" y="149"/>
                </a:cubicBezTo>
                <a:cubicBezTo>
                  <a:pt x="438" y="149"/>
                  <a:pt x="406" y="155"/>
                  <a:pt x="376" y="174"/>
                </a:cubicBezTo>
                <a:cubicBezTo>
                  <a:pt x="292" y="229"/>
                  <a:pt x="264" y="320"/>
                  <a:pt x="264" y="375"/>
                </a:cubicBezTo>
                <a:cubicBezTo>
                  <a:pt x="264" y="320"/>
                  <a:pt x="264" y="229"/>
                  <a:pt x="230" y="146"/>
                </a:cubicBezTo>
                <a:cubicBezTo>
                  <a:pt x="202" y="28"/>
                  <a:pt x="56" y="0"/>
                  <a:pt x="5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6"/>
          <p:cNvSpPr/>
          <p:nvPr/>
        </p:nvSpPr>
        <p:spPr>
          <a:xfrm>
            <a:off x="4338362" y="1833050"/>
            <a:ext cx="60563" cy="47326"/>
          </a:xfrm>
          <a:custGeom>
            <a:rect b="b" l="l" r="r" t="t"/>
            <a:pathLst>
              <a:path extrusionOk="0" h="522" w="668">
                <a:moveTo>
                  <a:pt x="141" y="140"/>
                </a:moveTo>
                <a:cubicBezTo>
                  <a:pt x="143" y="142"/>
                  <a:pt x="145" y="144"/>
                  <a:pt x="147" y="147"/>
                </a:cubicBezTo>
                <a:cubicBezTo>
                  <a:pt x="174" y="147"/>
                  <a:pt x="202" y="174"/>
                  <a:pt x="230" y="230"/>
                </a:cubicBezTo>
                <a:lnTo>
                  <a:pt x="230" y="320"/>
                </a:lnTo>
                <a:lnTo>
                  <a:pt x="230" y="395"/>
                </a:lnTo>
                <a:lnTo>
                  <a:pt x="230" y="395"/>
                </a:lnTo>
                <a:cubicBezTo>
                  <a:pt x="220" y="391"/>
                  <a:pt x="211" y="385"/>
                  <a:pt x="202" y="376"/>
                </a:cubicBezTo>
                <a:cubicBezTo>
                  <a:pt x="174" y="376"/>
                  <a:pt x="174" y="348"/>
                  <a:pt x="147" y="320"/>
                </a:cubicBezTo>
                <a:cubicBezTo>
                  <a:pt x="147" y="285"/>
                  <a:pt x="119" y="258"/>
                  <a:pt x="119" y="230"/>
                </a:cubicBezTo>
                <a:cubicBezTo>
                  <a:pt x="119" y="190"/>
                  <a:pt x="133" y="164"/>
                  <a:pt x="141" y="140"/>
                </a:cubicBezTo>
                <a:close/>
                <a:moveTo>
                  <a:pt x="547" y="258"/>
                </a:moveTo>
                <a:cubicBezTo>
                  <a:pt x="539" y="305"/>
                  <a:pt x="512" y="352"/>
                  <a:pt x="466" y="376"/>
                </a:cubicBezTo>
                <a:cubicBezTo>
                  <a:pt x="432" y="403"/>
                  <a:pt x="379" y="403"/>
                  <a:pt x="351" y="403"/>
                </a:cubicBezTo>
                <a:lnTo>
                  <a:pt x="351" y="403"/>
                </a:lnTo>
                <a:cubicBezTo>
                  <a:pt x="354" y="385"/>
                  <a:pt x="361" y="363"/>
                  <a:pt x="376" y="348"/>
                </a:cubicBezTo>
                <a:cubicBezTo>
                  <a:pt x="376" y="320"/>
                  <a:pt x="404" y="285"/>
                  <a:pt x="431" y="285"/>
                </a:cubicBezTo>
                <a:cubicBezTo>
                  <a:pt x="466" y="258"/>
                  <a:pt x="494" y="258"/>
                  <a:pt x="522" y="258"/>
                </a:cubicBezTo>
                <a:close/>
                <a:moveTo>
                  <a:pt x="56" y="1"/>
                </a:moveTo>
                <a:lnTo>
                  <a:pt x="56" y="28"/>
                </a:lnTo>
                <a:cubicBezTo>
                  <a:pt x="29" y="28"/>
                  <a:pt x="29" y="56"/>
                  <a:pt x="29" y="84"/>
                </a:cubicBezTo>
                <a:cubicBezTo>
                  <a:pt x="29" y="147"/>
                  <a:pt x="1" y="174"/>
                  <a:pt x="1" y="230"/>
                </a:cubicBezTo>
                <a:cubicBezTo>
                  <a:pt x="1" y="258"/>
                  <a:pt x="29" y="320"/>
                  <a:pt x="29" y="376"/>
                </a:cubicBezTo>
                <a:cubicBezTo>
                  <a:pt x="56" y="431"/>
                  <a:pt x="119" y="459"/>
                  <a:pt x="174" y="494"/>
                </a:cubicBezTo>
                <a:cubicBezTo>
                  <a:pt x="202" y="494"/>
                  <a:pt x="230" y="522"/>
                  <a:pt x="230" y="522"/>
                </a:cubicBezTo>
                <a:lnTo>
                  <a:pt x="348" y="522"/>
                </a:lnTo>
                <a:cubicBezTo>
                  <a:pt x="404" y="522"/>
                  <a:pt x="466" y="522"/>
                  <a:pt x="522" y="494"/>
                </a:cubicBezTo>
                <a:cubicBezTo>
                  <a:pt x="577" y="431"/>
                  <a:pt x="605" y="376"/>
                  <a:pt x="640" y="320"/>
                </a:cubicBezTo>
                <a:cubicBezTo>
                  <a:pt x="667" y="320"/>
                  <a:pt x="667" y="285"/>
                  <a:pt x="667" y="258"/>
                </a:cubicBezTo>
                <a:lnTo>
                  <a:pt x="667" y="230"/>
                </a:lnTo>
                <a:lnTo>
                  <a:pt x="667" y="202"/>
                </a:lnTo>
                <a:cubicBezTo>
                  <a:pt x="667" y="174"/>
                  <a:pt x="640" y="174"/>
                  <a:pt x="640" y="174"/>
                </a:cubicBezTo>
                <a:cubicBezTo>
                  <a:pt x="640" y="174"/>
                  <a:pt x="577" y="147"/>
                  <a:pt x="522" y="147"/>
                </a:cubicBezTo>
                <a:cubicBezTo>
                  <a:pt x="466" y="147"/>
                  <a:pt x="404" y="174"/>
                  <a:pt x="376" y="202"/>
                </a:cubicBezTo>
                <a:cubicBezTo>
                  <a:pt x="362" y="209"/>
                  <a:pt x="349" y="216"/>
                  <a:pt x="338" y="224"/>
                </a:cubicBezTo>
                <a:lnTo>
                  <a:pt x="338" y="224"/>
                </a:lnTo>
                <a:cubicBezTo>
                  <a:pt x="334" y="208"/>
                  <a:pt x="329" y="191"/>
                  <a:pt x="320" y="174"/>
                </a:cubicBezTo>
                <a:cubicBezTo>
                  <a:pt x="292" y="112"/>
                  <a:pt x="230" y="56"/>
                  <a:pt x="202" y="28"/>
                </a:cubicBezTo>
                <a:cubicBezTo>
                  <a:pt x="174" y="28"/>
                  <a:pt x="147" y="1"/>
                  <a:pt x="147"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6"/>
          <p:cNvSpPr/>
          <p:nvPr/>
        </p:nvSpPr>
        <p:spPr>
          <a:xfrm>
            <a:off x="4335824" y="1872126"/>
            <a:ext cx="52403" cy="34633"/>
          </a:xfrm>
          <a:custGeom>
            <a:rect b="b" l="l" r="r" t="t"/>
            <a:pathLst>
              <a:path extrusionOk="0" h="382" w="578">
                <a:moveTo>
                  <a:pt x="29" y="0"/>
                </a:moveTo>
                <a:cubicBezTo>
                  <a:pt x="29" y="0"/>
                  <a:pt x="1" y="174"/>
                  <a:pt x="57" y="292"/>
                </a:cubicBezTo>
                <a:cubicBezTo>
                  <a:pt x="112" y="375"/>
                  <a:pt x="258" y="375"/>
                  <a:pt x="258" y="375"/>
                </a:cubicBezTo>
                <a:cubicBezTo>
                  <a:pt x="258" y="375"/>
                  <a:pt x="285" y="382"/>
                  <a:pt x="321" y="382"/>
                </a:cubicBezTo>
                <a:cubicBezTo>
                  <a:pt x="368" y="382"/>
                  <a:pt x="428" y="371"/>
                  <a:pt x="459" y="320"/>
                </a:cubicBezTo>
                <a:cubicBezTo>
                  <a:pt x="550" y="236"/>
                  <a:pt x="577" y="118"/>
                  <a:pt x="577" y="118"/>
                </a:cubicBezTo>
                <a:cubicBezTo>
                  <a:pt x="577" y="118"/>
                  <a:pt x="530" y="100"/>
                  <a:pt x="473" y="100"/>
                </a:cubicBezTo>
                <a:cubicBezTo>
                  <a:pt x="431" y="100"/>
                  <a:pt x="384" y="110"/>
                  <a:pt x="348" y="146"/>
                </a:cubicBezTo>
                <a:cubicBezTo>
                  <a:pt x="286" y="202"/>
                  <a:pt x="258" y="292"/>
                  <a:pt x="258" y="347"/>
                </a:cubicBezTo>
                <a:cubicBezTo>
                  <a:pt x="258" y="292"/>
                  <a:pt x="258" y="202"/>
                  <a:pt x="230" y="118"/>
                </a:cubicBezTo>
                <a:cubicBezTo>
                  <a:pt x="175" y="28"/>
                  <a:pt x="29" y="0"/>
                  <a:pt x="2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6"/>
          <p:cNvSpPr/>
          <p:nvPr/>
        </p:nvSpPr>
        <p:spPr>
          <a:xfrm>
            <a:off x="4333376" y="1867049"/>
            <a:ext cx="59837" cy="44787"/>
          </a:xfrm>
          <a:custGeom>
            <a:rect b="b" l="l" r="r" t="t"/>
            <a:pathLst>
              <a:path extrusionOk="0" h="494" w="660">
                <a:moveTo>
                  <a:pt x="537" y="202"/>
                </a:moveTo>
                <a:cubicBezTo>
                  <a:pt x="519" y="250"/>
                  <a:pt x="511" y="301"/>
                  <a:pt x="459" y="348"/>
                </a:cubicBezTo>
                <a:cubicBezTo>
                  <a:pt x="438" y="368"/>
                  <a:pt x="388" y="374"/>
                  <a:pt x="348" y="375"/>
                </a:cubicBezTo>
                <a:lnTo>
                  <a:pt x="348" y="375"/>
                </a:lnTo>
                <a:cubicBezTo>
                  <a:pt x="351" y="357"/>
                  <a:pt x="357" y="338"/>
                  <a:pt x="375" y="320"/>
                </a:cubicBezTo>
                <a:cubicBezTo>
                  <a:pt x="375" y="292"/>
                  <a:pt x="403" y="258"/>
                  <a:pt x="431" y="258"/>
                </a:cubicBezTo>
                <a:cubicBezTo>
                  <a:pt x="459" y="230"/>
                  <a:pt x="486" y="202"/>
                  <a:pt x="521" y="202"/>
                </a:cubicBezTo>
                <a:close/>
                <a:moveTo>
                  <a:pt x="111" y="147"/>
                </a:moveTo>
                <a:cubicBezTo>
                  <a:pt x="139" y="147"/>
                  <a:pt x="174" y="174"/>
                  <a:pt x="202" y="202"/>
                </a:cubicBezTo>
                <a:cubicBezTo>
                  <a:pt x="225" y="249"/>
                  <a:pt x="229" y="321"/>
                  <a:pt x="229" y="376"/>
                </a:cubicBezTo>
                <a:lnTo>
                  <a:pt x="229" y="376"/>
                </a:lnTo>
                <a:cubicBezTo>
                  <a:pt x="202" y="348"/>
                  <a:pt x="174" y="348"/>
                  <a:pt x="139" y="320"/>
                </a:cubicBezTo>
                <a:cubicBezTo>
                  <a:pt x="111" y="292"/>
                  <a:pt x="111" y="230"/>
                  <a:pt x="111" y="174"/>
                </a:cubicBezTo>
                <a:lnTo>
                  <a:pt x="111" y="147"/>
                </a:lnTo>
                <a:close/>
                <a:moveTo>
                  <a:pt x="56" y="1"/>
                </a:moveTo>
                <a:cubicBezTo>
                  <a:pt x="28" y="1"/>
                  <a:pt x="28" y="1"/>
                  <a:pt x="28" y="28"/>
                </a:cubicBezTo>
                <a:lnTo>
                  <a:pt x="0" y="28"/>
                </a:lnTo>
                <a:lnTo>
                  <a:pt x="0" y="56"/>
                </a:lnTo>
                <a:lnTo>
                  <a:pt x="0" y="174"/>
                </a:lnTo>
                <a:cubicBezTo>
                  <a:pt x="0" y="230"/>
                  <a:pt x="0" y="320"/>
                  <a:pt x="28" y="376"/>
                </a:cubicBezTo>
                <a:cubicBezTo>
                  <a:pt x="84" y="431"/>
                  <a:pt x="139" y="466"/>
                  <a:pt x="202" y="494"/>
                </a:cubicBezTo>
                <a:lnTo>
                  <a:pt x="313" y="494"/>
                </a:lnTo>
                <a:cubicBezTo>
                  <a:pt x="375" y="494"/>
                  <a:pt x="459" y="494"/>
                  <a:pt x="549" y="431"/>
                </a:cubicBezTo>
                <a:cubicBezTo>
                  <a:pt x="604" y="376"/>
                  <a:pt x="632" y="320"/>
                  <a:pt x="632" y="258"/>
                </a:cubicBezTo>
                <a:cubicBezTo>
                  <a:pt x="632" y="230"/>
                  <a:pt x="632" y="202"/>
                  <a:pt x="660" y="202"/>
                </a:cubicBezTo>
                <a:lnTo>
                  <a:pt x="660" y="174"/>
                </a:lnTo>
                <a:cubicBezTo>
                  <a:pt x="660" y="147"/>
                  <a:pt x="660" y="147"/>
                  <a:pt x="632" y="119"/>
                </a:cubicBezTo>
                <a:lnTo>
                  <a:pt x="604" y="119"/>
                </a:lnTo>
                <a:cubicBezTo>
                  <a:pt x="604" y="119"/>
                  <a:pt x="577" y="84"/>
                  <a:pt x="521" y="84"/>
                </a:cubicBezTo>
                <a:cubicBezTo>
                  <a:pt x="486" y="84"/>
                  <a:pt x="403" y="119"/>
                  <a:pt x="347" y="174"/>
                </a:cubicBezTo>
                <a:cubicBezTo>
                  <a:pt x="336" y="183"/>
                  <a:pt x="326" y="192"/>
                  <a:pt x="316" y="202"/>
                </a:cubicBezTo>
                <a:lnTo>
                  <a:pt x="316" y="202"/>
                </a:lnTo>
                <a:cubicBezTo>
                  <a:pt x="308" y="182"/>
                  <a:pt x="298" y="164"/>
                  <a:pt x="285" y="147"/>
                </a:cubicBezTo>
                <a:cubicBezTo>
                  <a:pt x="257" y="84"/>
                  <a:pt x="202" y="56"/>
                  <a:pt x="174" y="28"/>
                </a:cubicBezTo>
                <a:cubicBezTo>
                  <a:pt x="139" y="28"/>
                  <a:pt x="111" y="1"/>
                  <a:pt x="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6"/>
          <p:cNvSpPr/>
          <p:nvPr/>
        </p:nvSpPr>
        <p:spPr>
          <a:xfrm>
            <a:off x="4333376" y="1909206"/>
            <a:ext cx="52312" cy="31641"/>
          </a:xfrm>
          <a:custGeom>
            <a:rect b="b" l="l" r="r" t="t"/>
            <a:pathLst>
              <a:path extrusionOk="0" h="349" w="577">
                <a:moveTo>
                  <a:pt x="28" y="1"/>
                </a:moveTo>
                <a:cubicBezTo>
                  <a:pt x="28" y="1"/>
                  <a:pt x="0" y="175"/>
                  <a:pt x="84" y="258"/>
                </a:cubicBezTo>
                <a:cubicBezTo>
                  <a:pt x="174" y="348"/>
                  <a:pt x="285" y="348"/>
                  <a:pt x="285" y="348"/>
                </a:cubicBezTo>
                <a:cubicBezTo>
                  <a:pt x="285" y="348"/>
                  <a:pt x="431" y="313"/>
                  <a:pt x="486" y="230"/>
                </a:cubicBezTo>
                <a:cubicBezTo>
                  <a:pt x="577" y="140"/>
                  <a:pt x="577" y="1"/>
                  <a:pt x="577" y="1"/>
                </a:cubicBezTo>
                <a:lnTo>
                  <a:pt x="577" y="1"/>
                </a:lnTo>
                <a:cubicBezTo>
                  <a:pt x="577" y="1"/>
                  <a:pt x="431" y="1"/>
                  <a:pt x="347" y="84"/>
                </a:cubicBezTo>
                <a:cubicBezTo>
                  <a:pt x="313" y="140"/>
                  <a:pt x="285" y="230"/>
                  <a:pt x="285" y="286"/>
                </a:cubicBezTo>
                <a:cubicBezTo>
                  <a:pt x="285" y="230"/>
                  <a:pt x="257" y="140"/>
                  <a:pt x="229" y="84"/>
                </a:cubicBezTo>
                <a:cubicBezTo>
                  <a:pt x="139" y="1"/>
                  <a:pt x="28" y="1"/>
                  <a:pt x="28"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6"/>
          <p:cNvSpPr/>
          <p:nvPr/>
        </p:nvSpPr>
        <p:spPr>
          <a:xfrm>
            <a:off x="4330203" y="1903585"/>
            <a:ext cx="66184" cy="42249"/>
          </a:xfrm>
          <a:custGeom>
            <a:rect b="b" l="l" r="r" t="t"/>
            <a:pathLst>
              <a:path extrusionOk="0" h="466" w="730">
                <a:moveTo>
                  <a:pt x="539" y="127"/>
                </a:moveTo>
                <a:cubicBezTo>
                  <a:pt x="520" y="179"/>
                  <a:pt x="516" y="242"/>
                  <a:pt x="494" y="264"/>
                </a:cubicBezTo>
                <a:cubicBezTo>
                  <a:pt x="466" y="292"/>
                  <a:pt x="438" y="320"/>
                  <a:pt x="410" y="320"/>
                </a:cubicBezTo>
                <a:cubicBezTo>
                  <a:pt x="402" y="320"/>
                  <a:pt x="392" y="323"/>
                  <a:pt x="384" y="326"/>
                </a:cubicBezTo>
                <a:lnTo>
                  <a:pt x="384" y="326"/>
                </a:lnTo>
                <a:cubicBezTo>
                  <a:pt x="390" y="278"/>
                  <a:pt x="414" y="228"/>
                  <a:pt x="438" y="174"/>
                </a:cubicBezTo>
                <a:cubicBezTo>
                  <a:pt x="456" y="156"/>
                  <a:pt x="502" y="137"/>
                  <a:pt x="539" y="127"/>
                </a:cubicBezTo>
                <a:close/>
                <a:moveTo>
                  <a:pt x="119" y="119"/>
                </a:moveTo>
                <a:cubicBezTo>
                  <a:pt x="146" y="119"/>
                  <a:pt x="174" y="146"/>
                  <a:pt x="209" y="174"/>
                </a:cubicBezTo>
                <a:cubicBezTo>
                  <a:pt x="232" y="225"/>
                  <a:pt x="254" y="290"/>
                  <a:pt x="262" y="343"/>
                </a:cubicBezTo>
                <a:lnTo>
                  <a:pt x="262" y="343"/>
                </a:lnTo>
                <a:cubicBezTo>
                  <a:pt x="256" y="339"/>
                  <a:pt x="249" y="332"/>
                  <a:pt x="237" y="320"/>
                </a:cubicBezTo>
                <a:cubicBezTo>
                  <a:pt x="209" y="320"/>
                  <a:pt x="174" y="320"/>
                  <a:pt x="174" y="292"/>
                </a:cubicBezTo>
                <a:cubicBezTo>
                  <a:pt x="146" y="264"/>
                  <a:pt x="119" y="237"/>
                  <a:pt x="119" y="174"/>
                </a:cubicBezTo>
                <a:lnTo>
                  <a:pt x="119" y="119"/>
                </a:lnTo>
                <a:close/>
                <a:moveTo>
                  <a:pt x="0" y="0"/>
                </a:moveTo>
                <a:lnTo>
                  <a:pt x="0" y="28"/>
                </a:lnTo>
                <a:lnTo>
                  <a:pt x="0" y="63"/>
                </a:lnTo>
                <a:lnTo>
                  <a:pt x="0" y="91"/>
                </a:lnTo>
                <a:lnTo>
                  <a:pt x="0" y="202"/>
                </a:lnTo>
                <a:cubicBezTo>
                  <a:pt x="0" y="264"/>
                  <a:pt x="35" y="320"/>
                  <a:pt x="91" y="348"/>
                </a:cubicBezTo>
                <a:cubicBezTo>
                  <a:pt x="119" y="410"/>
                  <a:pt x="146" y="438"/>
                  <a:pt x="209" y="438"/>
                </a:cubicBezTo>
                <a:cubicBezTo>
                  <a:pt x="237" y="466"/>
                  <a:pt x="264" y="466"/>
                  <a:pt x="292" y="466"/>
                </a:cubicBezTo>
                <a:lnTo>
                  <a:pt x="382" y="466"/>
                </a:lnTo>
                <a:cubicBezTo>
                  <a:pt x="410" y="438"/>
                  <a:pt x="521" y="410"/>
                  <a:pt x="584" y="348"/>
                </a:cubicBezTo>
                <a:cubicBezTo>
                  <a:pt x="612" y="292"/>
                  <a:pt x="639" y="202"/>
                  <a:pt x="639" y="174"/>
                </a:cubicBezTo>
                <a:cubicBezTo>
                  <a:pt x="639" y="146"/>
                  <a:pt x="667" y="119"/>
                  <a:pt x="667" y="91"/>
                </a:cubicBezTo>
                <a:lnTo>
                  <a:pt x="662" y="88"/>
                </a:lnTo>
                <a:lnTo>
                  <a:pt x="662" y="88"/>
                </a:lnTo>
                <a:lnTo>
                  <a:pt x="730" y="0"/>
                </a:lnTo>
                <a:lnTo>
                  <a:pt x="584" y="0"/>
                </a:lnTo>
                <a:cubicBezTo>
                  <a:pt x="521" y="0"/>
                  <a:pt x="410" y="28"/>
                  <a:pt x="348" y="119"/>
                </a:cubicBezTo>
                <a:cubicBezTo>
                  <a:pt x="336" y="130"/>
                  <a:pt x="326" y="144"/>
                  <a:pt x="317" y="159"/>
                </a:cubicBezTo>
                <a:lnTo>
                  <a:pt x="317" y="159"/>
                </a:lnTo>
                <a:cubicBezTo>
                  <a:pt x="309" y="145"/>
                  <a:pt x="301" y="132"/>
                  <a:pt x="292" y="119"/>
                </a:cubicBezTo>
                <a:cubicBezTo>
                  <a:pt x="264" y="63"/>
                  <a:pt x="209" y="28"/>
                  <a:pt x="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6"/>
          <p:cNvSpPr/>
          <p:nvPr/>
        </p:nvSpPr>
        <p:spPr>
          <a:xfrm>
            <a:off x="4335824" y="1937584"/>
            <a:ext cx="52403" cy="35086"/>
          </a:xfrm>
          <a:custGeom>
            <a:rect b="b" l="l" r="r" t="t"/>
            <a:pathLst>
              <a:path extrusionOk="0" h="387" w="578">
                <a:moveTo>
                  <a:pt x="550" y="0"/>
                </a:moveTo>
                <a:lnTo>
                  <a:pt x="550" y="0"/>
                </a:lnTo>
                <a:cubicBezTo>
                  <a:pt x="550" y="0"/>
                  <a:pt x="404" y="0"/>
                  <a:pt x="348" y="118"/>
                </a:cubicBezTo>
                <a:cubicBezTo>
                  <a:pt x="320" y="174"/>
                  <a:pt x="320" y="292"/>
                  <a:pt x="320" y="320"/>
                </a:cubicBezTo>
                <a:cubicBezTo>
                  <a:pt x="320" y="292"/>
                  <a:pt x="286" y="174"/>
                  <a:pt x="202" y="118"/>
                </a:cubicBezTo>
                <a:cubicBezTo>
                  <a:pt x="148" y="68"/>
                  <a:pt x="87" y="58"/>
                  <a:pt x="46" y="58"/>
                </a:cubicBezTo>
                <a:cubicBezTo>
                  <a:pt x="19" y="58"/>
                  <a:pt x="1" y="63"/>
                  <a:pt x="1" y="63"/>
                </a:cubicBezTo>
                <a:cubicBezTo>
                  <a:pt x="1" y="63"/>
                  <a:pt x="1" y="237"/>
                  <a:pt x="112" y="320"/>
                </a:cubicBezTo>
                <a:cubicBezTo>
                  <a:pt x="168" y="376"/>
                  <a:pt x="234" y="386"/>
                  <a:pt x="277" y="386"/>
                </a:cubicBezTo>
                <a:cubicBezTo>
                  <a:pt x="303" y="386"/>
                  <a:pt x="320" y="382"/>
                  <a:pt x="320" y="382"/>
                </a:cubicBezTo>
                <a:cubicBezTo>
                  <a:pt x="320" y="382"/>
                  <a:pt x="459" y="348"/>
                  <a:pt x="522" y="264"/>
                </a:cubicBezTo>
                <a:cubicBezTo>
                  <a:pt x="577" y="146"/>
                  <a:pt x="550" y="0"/>
                  <a:pt x="55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6"/>
          <p:cNvSpPr/>
          <p:nvPr/>
        </p:nvSpPr>
        <p:spPr>
          <a:xfrm>
            <a:off x="4330203" y="1932507"/>
            <a:ext cx="60563" cy="44787"/>
          </a:xfrm>
          <a:custGeom>
            <a:rect b="b" l="l" r="r" t="t"/>
            <a:pathLst>
              <a:path extrusionOk="0" h="494" w="668">
                <a:moveTo>
                  <a:pt x="556" y="147"/>
                </a:moveTo>
                <a:cubicBezTo>
                  <a:pt x="556" y="174"/>
                  <a:pt x="556" y="230"/>
                  <a:pt x="521" y="293"/>
                </a:cubicBezTo>
                <a:cubicBezTo>
                  <a:pt x="494" y="320"/>
                  <a:pt x="466" y="348"/>
                  <a:pt x="438" y="348"/>
                </a:cubicBezTo>
                <a:lnTo>
                  <a:pt x="438" y="320"/>
                </a:lnTo>
                <a:cubicBezTo>
                  <a:pt x="438" y="293"/>
                  <a:pt x="438" y="230"/>
                  <a:pt x="466" y="202"/>
                </a:cubicBezTo>
                <a:cubicBezTo>
                  <a:pt x="494" y="174"/>
                  <a:pt x="521" y="147"/>
                  <a:pt x="556" y="147"/>
                </a:cubicBezTo>
                <a:close/>
                <a:moveTo>
                  <a:pt x="120" y="175"/>
                </a:moveTo>
                <a:lnTo>
                  <a:pt x="120" y="175"/>
                </a:lnTo>
                <a:cubicBezTo>
                  <a:pt x="167" y="176"/>
                  <a:pt x="214" y="184"/>
                  <a:pt x="237" y="230"/>
                </a:cubicBezTo>
                <a:cubicBezTo>
                  <a:pt x="283" y="259"/>
                  <a:pt x="311" y="323"/>
                  <a:pt x="318" y="376"/>
                </a:cubicBezTo>
                <a:lnTo>
                  <a:pt x="318" y="376"/>
                </a:lnTo>
                <a:cubicBezTo>
                  <a:pt x="289" y="376"/>
                  <a:pt x="236" y="375"/>
                  <a:pt x="209" y="348"/>
                </a:cubicBezTo>
                <a:cubicBezTo>
                  <a:pt x="174" y="320"/>
                  <a:pt x="146" y="265"/>
                  <a:pt x="146" y="202"/>
                </a:cubicBezTo>
                <a:cubicBezTo>
                  <a:pt x="128" y="202"/>
                  <a:pt x="122" y="191"/>
                  <a:pt x="120" y="175"/>
                </a:cubicBezTo>
                <a:close/>
                <a:moveTo>
                  <a:pt x="584" y="1"/>
                </a:moveTo>
                <a:lnTo>
                  <a:pt x="584" y="12"/>
                </a:lnTo>
                <a:lnTo>
                  <a:pt x="584" y="12"/>
                </a:lnTo>
                <a:cubicBezTo>
                  <a:pt x="562" y="20"/>
                  <a:pt x="529" y="29"/>
                  <a:pt x="494" y="29"/>
                </a:cubicBezTo>
                <a:cubicBezTo>
                  <a:pt x="466" y="56"/>
                  <a:pt x="410" y="91"/>
                  <a:pt x="348" y="147"/>
                </a:cubicBezTo>
                <a:cubicBezTo>
                  <a:pt x="344" y="155"/>
                  <a:pt x="340" y="163"/>
                  <a:pt x="337" y="171"/>
                </a:cubicBezTo>
                <a:lnTo>
                  <a:pt x="337" y="171"/>
                </a:lnTo>
                <a:cubicBezTo>
                  <a:pt x="332" y="163"/>
                  <a:pt x="326" y="155"/>
                  <a:pt x="320" y="147"/>
                </a:cubicBezTo>
                <a:cubicBezTo>
                  <a:pt x="237" y="56"/>
                  <a:pt x="146" y="56"/>
                  <a:pt x="91" y="56"/>
                </a:cubicBezTo>
                <a:lnTo>
                  <a:pt x="35" y="56"/>
                </a:lnTo>
                <a:lnTo>
                  <a:pt x="35" y="91"/>
                </a:lnTo>
                <a:lnTo>
                  <a:pt x="0" y="91"/>
                </a:lnTo>
                <a:lnTo>
                  <a:pt x="0" y="119"/>
                </a:lnTo>
                <a:lnTo>
                  <a:pt x="0" y="174"/>
                </a:lnTo>
                <a:cubicBezTo>
                  <a:pt x="0" y="202"/>
                  <a:pt x="35" y="230"/>
                  <a:pt x="35" y="293"/>
                </a:cubicBezTo>
                <a:cubicBezTo>
                  <a:pt x="63" y="348"/>
                  <a:pt x="91" y="376"/>
                  <a:pt x="119" y="438"/>
                </a:cubicBezTo>
                <a:cubicBezTo>
                  <a:pt x="174" y="494"/>
                  <a:pt x="264" y="494"/>
                  <a:pt x="320" y="494"/>
                </a:cubicBezTo>
                <a:lnTo>
                  <a:pt x="438" y="494"/>
                </a:lnTo>
                <a:cubicBezTo>
                  <a:pt x="494" y="466"/>
                  <a:pt x="584" y="438"/>
                  <a:pt x="639" y="348"/>
                </a:cubicBezTo>
                <a:cubicBezTo>
                  <a:pt x="667" y="265"/>
                  <a:pt x="667" y="202"/>
                  <a:pt x="667" y="147"/>
                </a:cubicBezTo>
                <a:lnTo>
                  <a:pt x="667" y="91"/>
                </a:lnTo>
                <a:lnTo>
                  <a:pt x="667" y="56"/>
                </a:lnTo>
                <a:lnTo>
                  <a:pt x="612" y="56"/>
                </a:lnTo>
                <a:lnTo>
                  <a:pt x="61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6"/>
          <p:cNvSpPr/>
          <p:nvPr/>
        </p:nvSpPr>
        <p:spPr>
          <a:xfrm>
            <a:off x="4340901" y="1966505"/>
            <a:ext cx="52312" cy="38804"/>
          </a:xfrm>
          <a:custGeom>
            <a:rect b="b" l="l" r="r" t="t"/>
            <a:pathLst>
              <a:path extrusionOk="0" h="428" w="577">
                <a:moveTo>
                  <a:pt x="549" y="1"/>
                </a:moveTo>
                <a:cubicBezTo>
                  <a:pt x="549" y="1"/>
                  <a:pt x="403" y="29"/>
                  <a:pt x="376" y="147"/>
                </a:cubicBezTo>
                <a:cubicBezTo>
                  <a:pt x="320" y="202"/>
                  <a:pt x="348" y="320"/>
                  <a:pt x="376" y="348"/>
                </a:cubicBezTo>
                <a:cubicBezTo>
                  <a:pt x="348" y="320"/>
                  <a:pt x="292" y="237"/>
                  <a:pt x="230" y="174"/>
                </a:cubicBezTo>
                <a:cubicBezTo>
                  <a:pt x="194" y="139"/>
                  <a:pt x="147" y="129"/>
                  <a:pt x="105" y="129"/>
                </a:cubicBezTo>
                <a:cubicBezTo>
                  <a:pt x="48" y="129"/>
                  <a:pt x="1" y="147"/>
                  <a:pt x="1" y="147"/>
                </a:cubicBezTo>
                <a:cubicBezTo>
                  <a:pt x="1" y="147"/>
                  <a:pt x="56" y="320"/>
                  <a:pt x="146" y="376"/>
                </a:cubicBezTo>
                <a:cubicBezTo>
                  <a:pt x="199" y="416"/>
                  <a:pt x="251" y="427"/>
                  <a:pt x="292" y="427"/>
                </a:cubicBezTo>
                <a:cubicBezTo>
                  <a:pt x="342" y="427"/>
                  <a:pt x="376" y="411"/>
                  <a:pt x="376" y="411"/>
                </a:cubicBezTo>
                <a:cubicBezTo>
                  <a:pt x="376" y="411"/>
                  <a:pt x="494" y="348"/>
                  <a:pt x="549" y="265"/>
                </a:cubicBezTo>
                <a:cubicBezTo>
                  <a:pt x="577" y="147"/>
                  <a:pt x="549" y="1"/>
                  <a:pt x="549"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6"/>
          <p:cNvSpPr/>
          <p:nvPr/>
        </p:nvSpPr>
        <p:spPr>
          <a:xfrm>
            <a:off x="4335824" y="1961519"/>
            <a:ext cx="60563" cy="47326"/>
          </a:xfrm>
          <a:custGeom>
            <a:rect b="b" l="l" r="r" t="t"/>
            <a:pathLst>
              <a:path extrusionOk="0" h="522" w="668">
                <a:moveTo>
                  <a:pt x="550" y="146"/>
                </a:moveTo>
                <a:lnTo>
                  <a:pt x="550" y="202"/>
                </a:lnTo>
                <a:lnTo>
                  <a:pt x="550" y="292"/>
                </a:lnTo>
                <a:cubicBezTo>
                  <a:pt x="522" y="320"/>
                  <a:pt x="494" y="348"/>
                  <a:pt x="459" y="375"/>
                </a:cubicBezTo>
                <a:lnTo>
                  <a:pt x="459" y="292"/>
                </a:lnTo>
                <a:lnTo>
                  <a:pt x="459" y="202"/>
                </a:lnTo>
                <a:cubicBezTo>
                  <a:pt x="494" y="174"/>
                  <a:pt x="522" y="146"/>
                  <a:pt x="550" y="146"/>
                </a:cubicBezTo>
                <a:close/>
                <a:moveTo>
                  <a:pt x="147" y="229"/>
                </a:moveTo>
                <a:cubicBezTo>
                  <a:pt x="175" y="229"/>
                  <a:pt x="230" y="257"/>
                  <a:pt x="258" y="257"/>
                </a:cubicBezTo>
                <a:cubicBezTo>
                  <a:pt x="306" y="305"/>
                  <a:pt x="333" y="365"/>
                  <a:pt x="356" y="403"/>
                </a:cubicBezTo>
                <a:lnTo>
                  <a:pt x="230" y="403"/>
                </a:lnTo>
                <a:cubicBezTo>
                  <a:pt x="202" y="375"/>
                  <a:pt x="175" y="320"/>
                  <a:pt x="147" y="257"/>
                </a:cubicBezTo>
                <a:cubicBezTo>
                  <a:pt x="147" y="243"/>
                  <a:pt x="147" y="236"/>
                  <a:pt x="143" y="230"/>
                </a:cubicBezTo>
                <a:lnTo>
                  <a:pt x="143" y="230"/>
                </a:lnTo>
                <a:cubicBezTo>
                  <a:pt x="144" y="230"/>
                  <a:pt x="145" y="229"/>
                  <a:pt x="147" y="229"/>
                </a:cubicBezTo>
                <a:close/>
                <a:moveTo>
                  <a:pt x="577" y="0"/>
                </a:moveTo>
                <a:lnTo>
                  <a:pt x="577" y="0"/>
                </a:lnTo>
                <a:lnTo>
                  <a:pt x="577" y="0"/>
                </a:lnTo>
                <a:cubicBezTo>
                  <a:pt x="577" y="1"/>
                  <a:pt x="549" y="28"/>
                  <a:pt x="494" y="28"/>
                </a:cubicBezTo>
                <a:cubicBezTo>
                  <a:pt x="459" y="56"/>
                  <a:pt x="404" y="118"/>
                  <a:pt x="376" y="174"/>
                </a:cubicBezTo>
                <a:cubicBezTo>
                  <a:pt x="368" y="182"/>
                  <a:pt x="362" y="193"/>
                  <a:pt x="358" y="205"/>
                </a:cubicBezTo>
                <a:lnTo>
                  <a:pt x="358" y="205"/>
                </a:lnTo>
                <a:cubicBezTo>
                  <a:pt x="346" y="193"/>
                  <a:pt x="334" y="183"/>
                  <a:pt x="320" y="174"/>
                </a:cubicBezTo>
                <a:cubicBezTo>
                  <a:pt x="258" y="146"/>
                  <a:pt x="202" y="118"/>
                  <a:pt x="147" y="118"/>
                </a:cubicBezTo>
                <a:lnTo>
                  <a:pt x="84" y="118"/>
                </a:lnTo>
                <a:lnTo>
                  <a:pt x="57" y="146"/>
                </a:lnTo>
                <a:lnTo>
                  <a:pt x="29" y="146"/>
                </a:lnTo>
                <a:lnTo>
                  <a:pt x="1" y="174"/>
                </a:lnTo>
                <a:lnTo>
                  <a:pt x="1" y="202"/>
                </a:lnTo>
                <a:cubicBezTo>
                  <a:pt x="1" y="202"/>
                  <a:pt x="1" y="229"/>
                  <a:pt x="29" y="229"/>
                </a:cubicBezTo>
                <a:cubicBezTo>
                  <a:pt x="29" y="292"/>
                  <a:pt x="57" y="320"/>
                  <a:pt x="57" y="375"/>
                </a:cubicBezTo>
                <a:cubicBezTo>
                  <a:pt x="84" y="403"/>
                  <a:pt x="112" y="466"/>
                  <a:pt x="175" y="493"/>
                </a:cubicBezTo>
                <a:cubicBezTo>
                  <a:pt x="230" y="521"/>
                  <a:pt x="286" y="521"/>
                  <a:pt x="320" y="521"/>
                </a:cubicBezTo>
                <a:lnTo>
                  <a:pt x="459" y="521"/>
                </a:lnTo>
                <a:cubicBezTo>
                  <a:pt x="459" y="493"/>
                  <a:pt x="494" y="493"/>
                  <a:pt x="550" y="466"/>
                </a:cubicBezTo>
                <a:cubicBezTo>
                  <a:pt x="577" y="431"/>
                  <a:pt x="633" y="375"/>
                  <a:pt x="668" y="320"/>
                </a:cubicBezTo>
                <a:lnTo>
                  <a:pt x="668" y="202"/>
                </a:lnTo>
                <a:lnTo>
                  <a:pt x="668" y="84"/>
                </a:lnTo>
                <a:lnTo>
                  <a:pt x="668" y="56"/>
                </a:lnTo>
                <a:lnTo>
                  <a:pt x="605" y="56"/>
                </a:lnTo>
                <a:lnTo>
                  <a:pt x="577"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6"/>
          <p:cNvSpPr/>
          <p:nvPr/>
        </p:nvSpPr>
        <p:spPr>
          <a:xfrm>
            <a:off x="4351599" y="1995517"/>
            <a:ext cx="52312" cy="40345"/>
          </a:xfrm>
          <a:custGeom>
            <a:rect b="b" l="l" r="r" t="t"/>
            <a:pathLst>
              <a:path extrusionOk="0" h="445" w="577">
                <a:moveTo>
                  <a:pt x="521" y="0"/>
                </a:moveTo>
                <a:cubicBezTo>
                  <a:pt x="521" y="0"/>
                  <a:pt x="403" y="28"/>
                  <a:pt x="376" y="146"/>
                </a:cubicBezTo>
                <a:cubicBezTo>
                  <a:pt x="348" y="229"/>
                  <a:pt x="376" y="320"/>
                  <a:pt x="403" y="375"/>
                </a:cubicBezTo>
                <a:cubicBezTo>
                  <a:pt x="376" y="320"/>
                  <a:pt x="320" y="229"/>
                  <a:pt x="230" y="202"/>
                </a:cubicBezTo>
                <a:cubicBezTo>
                  <a:pt x="202" y="183"/>
                  <a:pt x="167" y="177"/>
                  <a:pt x="133" y="177"/>
                </a:cubicBezTo>
                <a:cubicBezTo>
                  <a:pt x="65" y="177"/>
                  <a:pt x="1" y="202"/>
                  <a:pt x="1" y="202"/>
                </a:cubicBezTo>
                <a:cubicBezTo>
                  <a:pt x="1" y="202"/>
                  <a:pt x="84" y="375"/>
                  <a:pt x="202" y="438"/>
                </a:cubicBezTo>
                <a:cubicBezTo>
                  <a:pt x="223" y="443"/>
                  <a:pt x="244" y="445"/>
                  <a:pt x="263" y="445"/>
                </a:cubicBezTo>
                <a:cubicBezTo>
                  <a:pt x="348" y="445"/>
                  <a:pt x="403" y="403"/>
                  <a:pt x="403" y="403"/>
                </a:cubicBezTo>
                <a:cubicBezTo>
                  <a:pt x="431" y="403"/>
                  <a:pt x="549" y="347"/>
                  <a:pt x="549" y="229"/>
                </a:cubicBezTo>
                <a:cubicBezTo>
                  <a:pt x="577" y="118"/>
                  <a:pt x="521" y="0"/>
                  <a:pt x="521"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6"/>
          <p:cNvSpPr/>
          <p:nvPr/>
        </p:nvSpPr>
        <p:spPr>
          <a:xfrm>
            <a:off x="4345978" y="1990440"/>
            <a:ext cx="63010" cy="49864"/>
          </a:xfrm>
          <a:custGeom>
            <a:rect b="b" l="l" r="r" t="t"/>
            <a:pathLst>
              <a:path extrusionOk="0" h="550" w="695">
                <a:moveTo>
                  <a:pt x="556" y="147"/>
                </a:moveTo>
                <a:cubicBezTo>
                  <a:pt x="556" y="174"/>
                  <a:pt x="583" y="202"/>
                  <a:pt x="583" y="230"/>
                </a:cubicBezTo>
                <a:cubicBezTo>
                  <a:pt x="583" y="258"/>
                  <a:pt x="583" y="258"/>
                  <a:pt x="556" y="285"/>
                </a:cubicBezTo>
                <a:cubicBezTo>
                  <a:pt x="556" y="319"/>
                  <a:pt x="524" y="345"/>
                  <a:pt x="497" y="372"/>
                </a:cubicBezTo>
                <a:lnTo>
                  <a:pt x="497" y="372"/>
                </a:lnTo>
                <a:cubicBezTo>
                  <a:pt x="479" y="342"/>
                  <a:pt x="465" y="302"/>
                  <a:pt x="465" y="258"/>
                </a:cubicBezTo>
                <a:cubicBezTo>
                  <a:pt x="465" y="258"/>
                  <a:pt x="465" y="230"/>
                  <a:pt x="493" y="230"/>
                </a:cubicBezTo>
                <a:cubicBezTo>
                  <a:pt x="493" y="174"/>
                  <a:pt x="521" y="147"/>
                  <a:pt x="556" y="147"/>
                </a:cubicBezTo>
                <a:close/>
                <a:moveTo>
                  <a:pt x="174" y="285"/>
                </a:moveTo>
                <a:cubicBezTo>
                  <a:pt x="208" y="285"/>
                  <a:pt x="236" y="285"/>
                  <a:pt x="264" y="320"/>
                </a:cubicBezTo>
                <a:cubicBezTo>
                  <a:pt x="310" y="343"/>
                  <a:pt x="360" y="385"/>
                  <a:pt x="392" y="430"/>
                </a:cubicBezTo>
                <a:lnTo>
                  <a:pt x="392" y="430"/>
                </a:lnTo>
                <a:cubicBezTo>
                  <a:pt x="377" y="431"/>
                  <a:pt x="361" y="431"/>
                  <a:pt x="347" y="431"/>
                </a:cubicBezTo>
                <a:lnTo>
                  <a:pt x="292" y="431"/>
                </a:lnTo>
                <a:cubicBezTo>
                  <a:pt x="236" y="403"/>
                  <a:pt x="208" y="376"/>
                  <a:pt x="174" y="320"/>
                </a:cubicBezTo>
                <a:cubicBezTo>
                  <a:pt x="164" y="308"/>
                  <a:pt x="157" y="296"/>
                  <a:pt x="153" y="286"/>
                </a:cubicBezTo>
                <a:lnTo>
                  <a:pt x="153" y="286"/>
                </a:lnTo>
                <a:cubicBezTo>
                  <a:pt x="160" y="285"/>
                  <a:pt x="167" y="285"/>
                  <a:pt x="174" y="285"/>
                </a:cubicBezTo>
                <a:close/>
                <a:moveTo>
                  <a:pt x="521" y="1"/>
                </a:moveTo>
                <a:cubicBezTo>
                  <a:pt x="521" y="29"/>
                  <a:pt x="493" y="29"/>
                  <a:pt x="438" y="56"/>
                </a:cubicBezTo>
                <a:cubicBezTo>
                  <a:pt x="410" y="84"/>
                  <a:pt x="382" y="147"/>
                  <a:pt x="382" y="174"/>
                </a:cubicBezTo>
                <a:cubicBezTo>
                  <a:pt x="362" y="191"/>
                  <a:pt x="353" y="207"/>
                  <a:pt x="350" y="223"/>
                </a:cubicBezTo>
                <a:lnTo>
                  <a:pt x="350" y="223"/>
                </a:lnTo>
                <a:cubicBezTo>
                  <a:pt x="340" y="216"/>
                  <a:pt x="330" y="209"/>
                  <a:pt x="320" y="202"/>
                </a:cubicBezTo>
                <a:cubicBezTo>
                  <a:pt x="292" y="174"/>
                  <a:pt x="236" y="174"/>
                  <a:pt x="174" y="174"/>
                </a:cubicBezTo>
                <a:lnTo>
                  <a:pt x="90" y="174"/>
                </a:lnTo>
                <a:cubicBezTo>
                  <a:pt x="90" y="202"/>
                  <a:pt x="63" y="202"/>
                  <a:pt x="63" y="202"/>
                </a:cubicBezTo>
                <a:lnTo>
                  <a:pt x="35" y="202"/>
                </a:lnTo>
                <a:cubicBezTo>
                  <a:pt x="35" y="202"/>
                  <a:pt x="35" y="215"/>
                  <a:pt x="24" y="231"/>
                </a:cubicBezTo>
                <a:lnTo>
                  <a:pt x="24" y="231"/>
                </a:lnTo>
                <a:cubicBezTo>
                  <a:pt x="14" y="234"/>
                  <a:pt x="0" y="240"/>
                  <a:pt x="0" y="258"/>
                </a:cubicBezTo>
                <a:cubicBezTo>
                  <a:pt x="0" y="258"/>
                  <a:pt x="0" y="258"/>
                  <a:pt x="0" y="258"/>
                </a:cubicBezTo>
                <a:lnTo>
                  <a:pt x="0" y="258"/>
                </a:lnTo>
                <a:lnTo>
                  <a:pt x="35" y="285"/>
                </a:lnTo>
                <a:cubicBezTo>
                  <a:pt x="35" y="285"/>
                  <a:pt x="63" y="348"/>
                  <a:pt x="90" y="403"/>
                </a:cubicBezTo>
                <a:cubicBezTo>
                  <a:pt x="118" y="431"/>
                  <a:pt x="146" y="494"/>
                  <a:pt x="236" y="522"/>
                </a:cubicBezTo>
                <a:cubicBezTo>
                  <a:pt x="264" y="549"/>
                  <a:pt x="320" y="549"/>
                  <a:pt x="347" y="549"/>
                </a:cubicBezTo>
                <a:cubicBezTo>
                  <a:pt x="382" y="549"/>
                  <a:pt x="438" y="549"/>
                  <a:pt x="465" y="522"/>
                </a:cubicBezTo>
                <a:lnTo>
                  <a:pt x="493" y="522"/>
                </a:lnTo>
                <a:cubicBezTo>
                  <a:pt x="521" y="522"/>
                  <a:pt x="521" y="494"/>
                  <a:pt x="521" y="494"/>
                </a:cubicBezTo>
                <a:cubicBezTo>
                  <a:pt x="583" y="459"/>
                  <a:pt x="667" y="403"/>
                  <a:pt x="667" y="285"/>
                </a:cubicBezTo>
                <a:cubicBezTo>
                  <a:pt x="694" y="285"/>
                  <a:pt x="694" y="258"/>
                  <a:pt x="694" y="230"/>
                </a:cubicBezTo>
                <a:cubicBezTo>
                  <a:pt x="694" y="174"/>
                  <a:pt x="667" y="112"/>
                  <a:pt x="667" y="84"/>
                </a:cubicBezTo>
                <a:cubicBezTo>
                  <a:pt x="667" y="56"/>
                  <a:pt x="639" y="56"/>
                  <a:pt x="639" y="56"/>
                </a:cubicBezTo>
                <a:lnTo>
                  <a:pt x="639" y="29"/>
                </a:lnTo>
                <a:lnTo>
                  <a:pt x="583" y="56"/>
                </a:lnTo>
                <a:lnTo>
                  <a:pt x="556"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6"/>
          <p:cNvSpPr/>
          <p:nvPr/>
        </p:nvSpPr>
        <p:spPr>
          <a:xfrm>
            <a:off x="4388136" y="2035136"/>
            <a:ext cx="42249" cy="49864"/>
          </a:xfrm>
          <a:custGeom>
            <a:rect b="b" l="l" r="r" t="t"/>
            <a:pathLst>
              <a:path extrusionOk="0" h="550" w="466">
                <a:moveTo>
                  <a:pt x="91" y="1"/>
                </a:moveTo>
                <a:cubicBezTo>
                  <a:pt x="56" y="1"/>
                  <a:pt x="28" y="29"/>
                  <a:pt x="0" y="56"/>
                </a:cubicBezTo>
                <a:cubicBezTo>
                  <a:pt x="118" y="230"/>
                  <a:pt x="229" y="376"/>
                  <a:pt x="403" y="549"/>
                </a:cubicBezTo>
                <a:cubicBezTo>
                  <a:pt x="403" y="522"/>
                  <a:pt x="438" y="487"/>
                  <a:pt x="466" y="459"/>
                </a:cubicBezTo>
                <a:cubicBezTo>
                  <a:pt x="320" y="313"/>
                  <a:pt x="174" y="174"/>
                  <a:pt x="91"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6"/>
          <p:cNvSpPr/>
          <p:nvPr/>
        </p:nvSpPr>
        <p:spPr>
          <a:xfrm>
            <a:off x="4380611" y="2026977"/>
            <a:ext cx="57299" cy="65549"/>
          </a:xfrm>
          <a:custGeom>
            <a:rect b="b" l="l" r="r" t="t"/>
            <a:pathLst>
              <a:path extrusionOk="0" h="723" w="632">
                <a:moveTo>
                  <a:pt x="201" y="0"/>
                </a:moveTo>
                <a:lnTo>
                  <a:pt x="139" y="28"/>
                </a:lnTo>
                <a:cubicBezTo>
                  <a:pt x="111" y="56"/>
                  <a:pt x="83" y="56"/>
                  <a:pt x="56" y="91"/>
                </a:cubicBezTo>
                <a:lnTo>
                  <a:pt x="0" y="119"/>
                </a:lnTo>
                <a:lnTo>
                  <a:pt x="28" y="174"/>
                </a:lnTo>
                <a:cubicBezTo>
                  <a:pt x="139" y="348"/>
                  <a:pt x="285" y="521"/>
                  <a:pt x="431" y="667"/>
                </a:cubicBezTo>
                <a:lnTo>
                  <a:pt x="486" y="723"/>
                </a:lnTo>
                <a:lnTo>
                  <a:pt x="521" y="667"/>
                </a:lnTo>
                <a:cubicBezTo>
                  <a:pt x="549" y="639"/>
                  <a:pt x="576" y="639"/>
                  <a:pt x="576" y="612"/>
                </a:cubicBezTo>
                <a:lnTo>
                  <a:pt x="632" y="549"/>
                </a:lnTo>
                <a:lnTo>
                  <a:pt x="576" y="521"/>
                </a:lnTo>
                <a:cubicBezTo>
                  <a:pt x="431" y="375"/>
                  <a:pt x="312" y="230"/>
                  <a:pt x="229" y="56"/>
                </a:cubicBez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6"/>
          <p:cNvSpPr/>
          <p:nvPr/>
        </p:nvSpPr>
        <p:spPr>
          <a:xfrm>
            <a:off x="4805547" y="1754356"/>
            <a:ext cx="31551" cy="36628"/>
          </a:xfrm>
          <a:custGeom>
            <a:rect b="b" l="l" r="r" t="t"/>
            <a:pathLst>
              <a:path extrusionOk="0" h="404" w="348">
                <a:moveTo>
                  <a:pt x="0" y="1"/>
                </a:moveTo>
                <a:cubicBezTo>
                  <a:pt x="0" y="1"/>
                  <a:pt x="0" y="174"/>
                  <a:pt x="84" y="258"/>
                </a:cubicBezTo>
                <a:cubicBezTo>
                  <a:pt x="174" y="376"/>
                  <a:pt x="313" y="403"/>
                  <a:pt x="313" y="403"/>
                </a:cubicBezTo>
                <a:cubicBezTo>
                  <a:pt x="313" y="403"/>
                  <a:pt x="347" y="258"/>
                  <a:pt x="257" y="147"/>
                </a:cubicBezTo>
                <a:cubicBezTo>
                  <a:pt x="139" y="29"/>
                  <a:pt x="0" y="1"/>
                  <a:pt x="0"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6"/>
          <p:cNvSpPr/>
          <p:nvPr/>
        </p:nvSpPr>
        <p:spPr>
          <a:xfrm>
            <a:off x="4799835" y="1748734"/>
            <a:ext cx="39801" cy="47235"/>
          </a:xfrm>
          <a:custGeom>
            <a:rect b="b" l="l" r="r" t="t"/>
            <a:pathLst>
              <a:path extrusionOk="0" h="521" w="439">
                <a:moveTo>
                  <a:pt x="147" y="146"/>
                </a:moveTo>
                <a:cubicBezTo>
                  <a:pt x="174" y="174"/>
                  <a:pt x="237" y="209"/>
                  <a:pt x="265" y="236"/>
                </a:cubicBezTo>
                <a:cubicBezTo>
                  <a:pt x="302" y="273"/>
                  <a:pt x="314" y="325"/>
                  <a:pt x="318" y="372"/>
                </a:cubicBezTo>
                <a:lnTo>
                  <a:pt x="318" y="372"/>
                </a:lnTo>
                <a:cubicBezTo>
                  <a:pt x="278" y="350"/>
                  <a:pt x="234" y="320"/>
                  <a:pt x="202" y="292"/>
                </a:cubicBezTo>
                <a:cubicBezTo>
                  <a:pt x="174" y="236"/>
                  <a:pt x="147" y="209"/>
                  <a:pt x="147" y="146"/>
                </a:cubicBezTo>
                <a:close/>
                <a:moveTo>
                  <a:pt x="63" y="0"/>
                </a:moveTo>
                <a:lnTo>
                  <a:pt x="29" y="35"/>
                </a:lnTo>
                <a:cubicBezTo>
                  <a:pt x="1" y="35"/>
                  <a:pt x="1" y="63"/>
                  <a:pt x="1" y="63"/>
                </a:cubicBezTo>
                <a:lnTo>
                  <a:pt x="1" y="90"/>
                </a:lnTo>
                <a:cubicBezTo>
                  <a:pt x="1" y="90"/>
                  <a:pt x="1" y="118"/>
                  <a:pt x="29" y="174"/>
                </a:cubicBezTo>
                <a:cubicBezTo>
                  <a:pt x="29" y="236"/>
                  <a:pt x="63" y="292"/>
                  <a:pt x="119" y="347"/>
                </a:cubicBezTo>
                <a:lnTo>
                  <a:pt x="265" y="493"/>
                </a:lnTo>
                <a:lnTo>
                  <a:pt x="348" y="493"/>
                </a:lnTo>
                <a:lnTo>
                  <a:pt x="348" y="521"/>
                </a:lnTo>
                <a:lnTo>
                  <a:pt x="376" y="521"/>
                </a:lnTo>
                <a:cubicBezTo>
                  <a:pt x="410" y="521"/>
                  <a:pt x="410" y="521"/>
                  <a:pt x="410" y="493"/>
                </a:cubicBezTo>
                <a:lnTo>
                  <a:pt x="438" y="493"/>
                </a:lnTo>
                <a:lnTo>
                  <a:pt x="438" y="465"/>
                </a:lnTo>
                <a:lnTo>
                  <a:pt x="438" y="438"/>
                </a:lnTo>
                <a:cubicBezTo>
                  <a:pt x="438" y="347"/>
                  <a:pt x="438" y="264"/>
                  <a:pt x="348" y="146"/>
                </a:cubicBezTo>
                <a:cubicBezTo>
                  <a:pt x="292" y="90"/>
                  <a:pt x="237" y="63"/>
                  <a:pt x="174" y="35"/>
                </a:cubicBezTo>
                <a:lnTo>
                  <a:pt x="91" y="35"/>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6"/>
          <p:cNvSpPr/>
          <p:nvPr/>
        </p:nvSpPr>
        <p:spPr>
          <a:xfrm>
            <a:off x="4810534" y="1772669"/>
            <a:ext cx="52403" cy="45422"/>
          </a:xfrm>
          <a:custGeom>
            <a:rect b="b" l="l" r="r" t="t"/>
            <a:pathLst>
              <a:path extrusionOk="0" h="501" w="578">
                <a:moveTo>
                  <a:pt x="466" y="0"/>
                </a:moveTo>
                <a:cubicBezTo>
                  <a:pt x="466" y="0"/>
                  <a:pt x="348" y="56"/>
                  <a:pt x="348" y="201"/>
                </a:cubicBezTo>
                <a:cubicBezTo>
                  <a:pt x="320" y="291"/>
                  <a:pt x="375" y="375"/>
                  <a:pt x="403" y="403"/>
                </a:cubicBezTo>
                <a:lnTo>
                  <a:pt x="403" y="403"/>
                </a:lnTo>
                <a:cubicBezTo>
                  <a:pt x="375" y="375"/>
                  <a:pt x="320" y="292"/>
                  <a:pt x="230" y="257"/>
                </a:cubicBezTo>
                <a:cubicBezTo>
                  <a:pt x="215" y="253"/>
                  <a:pt x="200" y="252"/>
                  <a:pt x="185" y="252"/>
                </a:cubicBezTo>
                <a:cubicBezTo>
                  <a:pt x="90" y="252"/>
                  <a:pt x="1" y="320"/>
                  <a:pt x="1" y="320"/>
                </a:cubicBezTo>
                <a:cubicBezTo>
                  <a:pt x="1" y="320"/>
                  <a:pt x="84" y="431"/>
                  <a:pt x="202" y="493"/>
                </a:cubicBezTo>
                <a:cubicBezTo>
                  <a:pt x="220" y="499"/>
                  <a:pt x="239" y="501"/>
                  <a:pt x="258" y="501"/>
                </a:cubicBezTo>
                <a:cubicBezTo>
                  <a:pt x="332" y="501"/>
                  <a:pt x="404" y="465"/>
                  <a:pt x="404" y="465"/>
                </a:cubicBezTo>
                <a:cubicBezTo>
                  <a:pt x="431" y="431"/>
                  <a:pt x="549" y="403"/>
                  <a:pt x="549" y="292"/>
                </a:cubicBezTo>
                <a:cubicBezTo>
                  <a:pt x="577" y="146"/>
                  <a:pt x="466" y="0"/>
                  <a:pt x="46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6"/>
          <p:cNvSpPr/>
          <p:nvPr/>
        </p:nvSpPr>
        <p:spPr>
          <a:xfrm>
            <a:off x="4779074" y="1767592"/>
            <a:ext cx="86311" cy="54851"/>
          </a:xfrm>
          <a:custGeom>
            <a:rect b="b" l="l" r="r" t="t"/>
            <a:pathLst>
              <a:path extrusionOk="0" h="605" w="952">
                <a:moveTo>
                  <a:pt x="789" y="138"/>
                </a:moveTo>
                <a:lnTo>
                  <a:pt x="789" y="138"/>
                </a:lnTo>
                <a:cubicBezTo>
                  <a:pt x="795" y="151"/>
                  <a:pt x="802" y="163"/>
                  <a:pt x="813" y="174"/>
                </a:cubicBezTo>
                <a:cubicBezTo>
                  <a:pt x="841" y="202"/>
                  <a:pt x="841" y="257"/>
                  <a:pt x="841" y="313"/>
                </a:cubicBezTo>
                <a:cubicBezTo>
                  <a:pt x="841" y="376"/>
                  <a:pt x="813" y="403"/>
                  <a:pt x="778" y="431"/>
                </a:cubicBezTo>
                <a:cubicBezTo>
                  <a:pt x="778" y="431"/>
                  <a:pt x="778" y="429"/>
                  <a:pt x="776" y="427"/>
                </a:cubicBezTo>
                <a:lnTo>
                  <a:pt x="776" y="427"/>
                </a:lnTo>
                <a:cubicBezTo>
                  <a:pt x="769" y="373"/>
                  <a:pt x="751" y="303"/>
                  <a:pt x="751" y="257"/>
                </a:cubicBezTo>
                <a:cubicBezTo>
                  <a:pt x="751" y="202"/>
                  <a:pt x="778" y="174"/>
                  <a:pt x="778" y="139"/>
                </a:cubicBezTo>
                <a:cubicBezTo>
                  <a:pt x="782" y="139"/>
                  <a:pt x="786" y="139"/>
                  <a:pt x="789" y="138"/>
                </a:cubicBezTo>
                <a:close/>
                <a:moveTo>
                  <a:pt x="549" y="376"/>
                </a:moveTo>
                <a:cubicBezTo>
                  <a:pt x="577" y="376"/>
                  <a:pt x="605" y="403"/>
                  <a:pt x="639" y="431"/>
                </a:cubicBezTo>
                <a:lnTo>
                  <a:pt x="683" y="474"/>
                </a:lnTo>
                <a:lnTo>
                  <a:pt x="683" y="474"/>
                </a:lnTo>
                <a:cubicBezTo>
                  <a:pt x="661" y="481"/>
                  <a:pt x="634" y="487"/>
                  <a:pt x="605" y="487"/>
                </a:cubicBezTo>
                <a:lnTo>
                  <a:pt x="549" y="487"/>
                </a:lnTo>
                <a:cubicBezTo>
                  <a:pt x="521" y="459"/>
                  <a:pt x="494" y="431"/>
                  <a:pt x="466" y="403"/>
                </a:cubicBezTo>
                <a:cubicBezTo>
                  <a:pt x="458" y="397"/>
                  <a:pt x="452" y="392"/>
                  <a:pt x="447" y="388"/>
                </a:cubicBezTo>
                <a:lnTo>
                  <a:pt x="447" y="388"/>
                </a:lnTo>
                <a:cubicBezTo>
                  <a:pt x="468" y="381"/>
                  <a:pt x="496" y="376"/>
                  <a:pt x="521" y="376"/>
                </a:cubicBezTo>
                <a:close/>
                <a:moveTo>
                  <a:pt x="751" y="1"/>
                </a:moveTo>
                <a:cubicBezTo>
                  <a:pt x="751" y="28"/>
                  <a:pt x="723" y="56"/>
                  <a:pt x="695" y="84"/>
                </a:cubicBezTo>
                <a:cubicBezTo>
                  <a:pt x="667" y="112"/>
                  <a:pt x="639" y="174"/>
                  <a:pt x="639" y="230"/>
                </a:cubicBezTo>
                <a:lnTo>
                  <a:pt x="639" y="257"/>
                </a:lnTo>
                <a:cubicBezTo>
                  <a:pt x="639" y="268"/>
                  <a:pt x="640" y="278"/>
                  <a:pt x="640" y="287"/>
                </a:cubicBezTo>
                <a:lnTo>
                  <a:pt x="640" y="287"/>
                </a:lnTo>
                <a:cubicBezTo>
                  <a:pt x="621" y="277"/>
                  <a:pt x="599" y="267"/>
                  <a:pt x="577" y="257"/>
                </a:cubicBezTo>
                <a:lnTo>
                  <a:pt x="521" y="257"/>
                </a:lnTo>
                <a:cubicBezTo>
                  <a:pt x="466" y="257"/>
                  <a:pt x="403" y="285"/>
                  <a:pt x="376" y="285"/>
                </a:cubicBezTo>
                <a:cubicBezTo>
                  <a:pt x="348" y="285"/>
                  <a:pt x="348" y="313"/>
                  <a:pt x="348" y="313"/>
                </a:cubicBezTo>
                <a:lnTo>
                  <a:pt x="1" y="313"/>
                </a:lnTo>
                <a:lnTo>
                  <a:pt x="320" y="422"/>
                </a:lnTo>
                <a:lnTo>
                  <a:pt x="320" y="422"/>
                </a:lnTo>
                <a:lnTo>
                  <a:pt x="320" y="431"/>
                </a:lnTo>
                <a:cubicBezTo>
                  <a:pt x="348" y="459"/>
                  <a:pt x="431" y="549"/>
                  <a:pt x="521" y="577"/>
                </a:cubicBezTo>
                <a:cubicBezTo>
                  <a:pt x="549" y="605"/>
                  <a:pt x="577" y="605"/>
                  <a:pt x="605" y="605"/>
                </a:cubicBezTo>
                <a:cubicBezTo>
                  <a:pt x="667" y="605"/>
                  <a:pt x="695" y="605"/>
                  <a:pt x="751" y="577"/>
                </a:cubicBezTo>
                <a:lnTo>
                  <a:pt x="778" y="577"/>
                </a:lnTo>
                <a:lnTo>
                  <a:pt x="778" y="549"/>
                </a:lnTo>
                <a:lnTo>
                  <a:pt x="813" y="549"/>
                </a:lnTo>
                <a:cubicBezTo>
                  <a:pt x="841" y="521"/>
                  <a:pt x="869" y="521"/>
                  <a:pt x="896" y="487"/>
                </a:cubicBezTo>
                <a:cubicBezTo>
                  <a:pt x="924" y="431"/>
                  <a:pt x="952" y="403"/>
                  <a:pt x="952" y="348"/>
                </a:cubicBezTo>
                <a:lnTo>
                  <a:pt x="952" y="313"/>
                </a:lnTo>
                <a:cubicBezTo>
                  <a:pt x="952" y="230"/>
                  <a:pt x="924" y="174"/>
                  <a:pt x="896" y="112"/>
                </a:cubicBezTo>
                <a:cubicBezTo>
                  <a:pt x="896" y="84"/>
                  <a:pt x="869" y="56"/>
                  <a:pt x="869" y="56"/>
                </a:cubicBezTo>
                <a:lnTo>
                  <a:pt x="869" y="28"/>
                </a:lnTo>
                <a:lnTo>
                  <a:pt x="841" y="28"/>
                </a:lnTo>
                <a:lnTo>
                  <a:pt x="84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6"/>
          <p:cNvSpPr/>
          <p:nvPr/>
        </p:nvSpPr>
        <p:spPr>
          <a:xfrm>
            <a:off x="4826309" y="1804129"/>
            <a:ext cx="52312" cy="41614"/>
          </a:xfrm>
          <a:custGeom>
            <a:rect b="b" l="l" r="r" t="t"/>
            <a:pathLst>
              <a:path extrusionOk="0" h="459" w="577">
                <a:moveTo>
                  <a:pt x="493" y="0"/>
                </a:moveTo>
                <a:cubicBezTo>
                  <a:pt x="493" y="0"/>
                  <a:pt x="375" y="56"/>
                  <a:pt x="348" y="174"/>
                </a:cubicBezTo>
                <a:cubicBezTo>
                  <a:pt x="320" y="257"/>
                  <a:pt x="348" y="347"/>
                  <a:pt x="375" y="403"/>
                </a:cubicBezTo>
                <a:cubicBezTo>
                  <a:pt x="348" y="347"/>
                  <a:pt x="292" y="257"/>
                  <a:pt x="230" y="229"/>
                </a:cubicBezTo>
                <a:cubicBezTo>
                  <a:pt x="202" y="216"/>
                  <a:pt x="174" y="210"/>
                  <a:pt x="147" y="210"/>
                </a:cubicBezTo>
                <a:cubicBezTo>
                  <a:pt x="67" y="210"/>
                  <a:pt x="0" y="257"/>
                  <a:pt x="0" y="257"/>
                </a:cubicBezTo>
                <a:cubicBezTo>
                  <a:pt x="0" y="257"/>
                  <a:pt x="56" y="375"/>
                  <a:pt x="146" y="431"/>
                </a:cubicBezTo>
                <a:cubicBezTo>
                  <a:pt x="183" y="452"/>
                  <a:pt x="221" y="459"/>
                  <a:pt x="255" y="459"/>
                </a:cubicBezTo>
                <a:cubicBezTo>
                  <a:pt x="323" y="459"/>
                  <a:pt x="375" y="431"/>
                  <a:pt x="375" y="431"/>
                </a:cubicBezTo>
                <a:cubicBezTo>
                  <a:pt x="375" y="431"/>
                  <a:pt x="521" y="403"/>
                  <a:pt x="549" y="292"/>
                </a:cubicBezTo>
                <a:cubicBezTo>
                  <a:pt x="577" y="174"/>
                  <a:pt x="493" y="0"/>
                  <a:pt x="493"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6"/>
          <p:cNvSpPr/>
          <p:nvPr/>
        </p:nvSpPr>
        <p:spPr>
          <a:xfrm>
            <a:off x="4805547" y="1799052"/>
            <a:ext cx="75613" cy="52403"/>
          </a:xfrm>
          <a:custGeom>
            <a:rect b="b" l="l" r="r" t="t"/>
            <a:pathLst>
              <a:path extrusionOk="0" h="578" w="834">
                <a:moveTo>
                  <a:pt x="695" y="140"/>
                </a:moveTo>
                <a:cubicBezTo>
                  <a:pt x="722" y="202"/>
                  <a:pt x="722" y="230"/>
                  <a:pt x="722" y="285"/>
                </a:cubicBezTo>
                <a:lnTo>
                  <a:pt x="722" y="313"/>
                </a:lnTo>
                <a:cubicBezTo>
                  <a:pt x="695" y="376"/>
                  <a:pt x="695" y="403"/>
                  <a:pt x="660" y="403"/>
                </a:cubicBezTo>
                <a:cubicBezTo>
                  <a:pt x="655" y="408"/>
                  <a:pt x="652" y="412"/>
                  <a:pt x="648" y="415"/>
                </a:cubicBezTo>
                <a:lnTo>
                  <a:pt x="648" y="415"/>
                </a:lnTo>
                <a:cubicBezTo>
                  <a:pt x="632" y="385"/>
                  <a:pt x="632" y="337"/>
                  <a:pt x="632" y="285"/>
                </a:cubicBezTo>
                <a:lnTo>
                  <a:pt x="632" y="230"/>
                </a:lnTo>
                <a:cubicBezTo>
                  <a:pt x="632" y="202"/>
                  <a:pt x="660" y="174"/>
                  <a:pt x="695" y="140"/>
                </a:cubicBezTo>
                <a:close/>
                <a:moveTo>
                  <a:pt x="375" y="313"/>
                </a:moveTo>
                <a:cubicBezTo>
                  <a:pt x="375" y="313"/>
                  <a:pt x="403" y="313"/>
                  <a:pt x="431" y="348"/>
                </a:cubicBezTo>
                <a:cubicBezTo>
                  <a:pt x="459" y="348"/>
                  <a:pt x="486" y="376"/>
                  <a:pt x="486" y="403"/>
                </a:cubicBezTo>
                <a:cubicBezTo>
                  <a:pt x="507" y="420"/>
                  <a:pt x="525" y="436"/>
                  <a:pt x="536" y="452"/>
                </a:cubicBezTo>
                <a:lnTo>
                  <a:pt x="536" y="452"/>
                </a:lnTo>
                <a:cubicBezTo>
                  <a:pt x="523" y="456"/>
                  <a:pt x="506" y="459"/>
                  <a:pt x="486" y="459"/>
                </a:cubicBezTo>
                <a:cubicBezTo>
                  <a:pt x="459" y="459"/>
                  <a:pt x="431" y="459"/>
                  <a:pt x="403" y="431"/>
                </a:cubicBezTo>
                <a:cubicBezTo>
                  <a:pt x="375" y="431"/>
                  <a:pt x="347" y="376"/>
                  <a:pt x="313" y="348"/>
                </a:cubicBezTo>
                <a:cubicBezTo>
                  <a:pt x="313" y="345"/>
                  <a:pt x="313" y="342"/>
                  <a:pt x="312" y="340"/>
                </a:cubicBezTo>
                <a:lnTo>
                  <a:pt x="312" y="340"/>
                </a:lnTo>
                <a:cubicBezTo>
                  <a:pt x="334" y="330"/>
                  <a:pt x="356" y="313"/>
                  <a:pt x="375" y="313"/>
                </a:cubicBezTo>
                <a:close/>
                <a:moveTo>
                  <a:pt x="695" y="1"/>
                </a:moveTo>
                <a:cubicBezTo>
                  <a:pt x="695" y="1"/>
                  <a:pt x="660" y="29"/>
                  <a:pt x="604" y="56"/>
                </a:cubicBezTo>
                <a:cubicBezTo>
                  <a:pt x="577" y="84"/>
                  <a:pt x="549" y="140"/>
                  <a:pt x="521" y="202"/>
                </a:cubicBezTo>
                <a:lnTo>
                  <a:pt x="521" y="255"/>
                </a:lnTo>
                <a:lnTo>
                  <a:pt x="521" y="255"/>
                </a:lnTo>
                <a:cubicBezTo>
                  <a:pt x="509" y="246"/>
                  <a:pt x="497" y="238"/>
                  <a:pt x="486" y="230"/>
                </a:cubicBezTo>
                <a:cubicBezTo>
                  <a:pt x="431" y="230"/>
                  <a:pt x="403" y="202"/>
                  <a:pt x="375" y="202"/>
                </a:cubicBezTo>
                <a:cubicBezTo>
                  <a:pt x="313" y="202"/>
                  <a:pt x="285" y="230"/>
                  <a:pt x="257" y="230"/>
                </a:cubicBezTo>
                <a:cubicBezTo>
                  <a:pt x="229" y="230"/>
                  <a:pt x="229" y="230"/>
                  <a:pt x="229" y="258"/>
                </a:cubicBezTo>
                <a:lnTo>
                  <a:pt x="0" y="258"/>
                </a:lnTo>
                <a:lnTo>
                  <a:pt x="185" y="341"/>
                </a:lnTo>
                <a:lnTo>
                  <a:pt x="185" y="341"/>
                </a:lnTo>
                <a:lnTo>
                  <a:pt x="174" y="348"/>
                </a:lnTo>
                <a:cubicBezTo>
                  <a:pt x="174" y="348"/>
                  <a:pt x="202" y="348"/>
                  <a:pt x="202" y="376"/>
                </a:cubicBezTo>
                <a:cubicBezTo>
                  <a:pt x="229" y="403"/>
                  <a:pt x="257" y="487"/>
                  <a:pt x="375" y="549"/>
                </a:cubicBezTo>
                <a:cubicBezTo>
                  <a:pt x="403" y="577"/>
                  <a:pt x="459" y="577"/>
                  <a:pt x="486" y="577"/>
                </a:cubicBezTo>
                <a:lnTo>
                  <a:pt x="577" y="577"/>
                </a:lnTo>
                <a:lnTo>
                  <a:pt x="604" y="549"/>
                </a:lnTo>
                <a:lnTo>
                  <a:pt x="660" y="549"/>
                </a:lnTo>
                <a:lnTo>
                  <a:pt x="660" y="535"/>
                </a:lnTo>
                <a:lnTo>
                  <a:pt x="660" y="535"/>
                </a:lnTo>
                <a:cubicBezTo>
                  <a:pt x="680" y="524"/>
                  <a:pt x="707" y="506"/>
                  <a:pt x="722" y="487"/>
                </a:cubicBezTo>
                <a:cubicBezTo>
                  <a:pt x="750" y="459"/>
                  <a:pt x="806" y="431"/>
                  <a:pt x="834" y="348"/>
                </a:cubicBezTo>
                <a:lnTo>
                  <a:pt x="834" y="285"/>
                </a:lnTo>
                <a:cubicBezTo>
                  <a:pt x="834" y="202"/>
                  <a:pt x="834" y="140"/>
                  <a:pt x="806" y="112"/>
                </a:cubicBezTo>
                <a:cubicBezTo>
                  <a:pt x="806" y="84"/>
                  <a:pt x="778" y="56"/>
                  <a:pt x="778" y="56"/>
                </a:cubicBezTo>
                <a:lnTo>
                  <a:pt x="778" y="29"/>
                </a:lnTo>
                <a:lnTo>
                  <a:pt x="750" y="29"/>
                </a:lnTo>
                <a:lnTo>
                  <a:pt x="75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6"/>
          <p:cNvSpPr/>
          <p:nvPr/>
        </p:nvSpPr>
        <p:spPr>
          <a:xfrm>
            <a:off x="4837007" y="1838127"/>
            <a:ext cx="54851" cy="37444"/>
          </a:xfrm>
          <a:custGeom>
            <a:rect b="b" l="l" r="r" t="t"/>
            <a:pathLst>
              <a:path extrusionOk="0" h="413" w="605">
                <a:moveTo>
                  <a:pt x="521" y="0"/>
                </a:moveTo>
                <a:cubicBezTo>
                  <a:pt x="521" y="0"/>
                  <a:pt x="403" y="28"/>
                  <a:pt x="348" y="146"/>
                </a:cubicBezTo>
                <a:cubicBezTo>
                  <a:pt x="313" y="229"/>
                  <a:pt x="348" y="320"/>
                  <a:pt x="348" y="375"/>
                </a:cubicBezTo>
                <a:cubicBezTo>
                  <a:pt x="348" y="320"/>
                  <a:pt x="285" y="229"/>
                  <a:pt x="230" y="174"/>
                </a:cubicBezTo>
                <a:cubicBezTo>
                  <a:pt x="200" y="155"/>
                  <a:pt x="164" y="149"/>
                  <a:pt x="130" y="149"/>
                </a:cubicBezTo>
                <a:cubicBezTo>
                  <a:pt x="62" y="149"/>
                  <a:pt x="0" y="174"/>
                  <a:pt x="0" y="174"/>
                </a:cubicBezTo>
                <a:cubicBezTo>
                  <a:pt x="0" y="174"/>
                  <a:pt x="56" y="320"/>
                  <a:pt x="139" y="375"/>
                </a:cubicBezTo>
                <a:cubicBezTo>
                  <a:pt x="182" y="405"/>
                  <a:pt x="231" y="413"/>
                  <a:pt x="271" y="413"/>
                </a:cubicBezTo>
                <a:cubicBezTo>
                  <a:pt x="315" y="413"/>
                  <a:pt x="348" y="403"/>
                  <a:pt x="348" y="403"/>
                </a:cubicBezTo>
                <a:cubicBezTo>
                  <a:pt x="375" y="403"/>
                  <a:pt x="487" y="403"/>
                  <a:pt x="549" y="292"/>
                </a:cubicBezTo>
                <a:cubicBezTo>
                  <a:pt x="605" y="174"/>
                  <a:pt x="521" y="0"/>
                  <a:pt x="521"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6"/>
          <p:cNvSpPr/>
          <p:nvPr/>
        </p:nvSpPr>
        <p:spPr>
          <a:xfrm>
            <a:off x="4818149" y="1833050"/>
            <a:ext cx="73709" cy="47326"/>
          </a:xfrm>
          <a:custGeom>
            <a:rect b="b" l="l" r="r" t="t"/>
            <a:pathLst>
              <a:path extrusionOk="0" h="522" w="813">
                <a:moveTo>
                  <a:pt x="695" y="147"/>
                </a:moveTo>
                <a:lnTo>
                  <a:pt x="695" y="230"/>
                </a:lnTo>
                <a:lnTo>
                  <a:pt x="695" y="320"/>
                </a:lnTo>
                <a:cubicBezTo>
                  <a:pt x="667" y="348"/>
                  <a:pt x="639" y="376"/>
                  <a:pt x="611" y="376"/>
                </a:cubicBezTo>
                <a:lnTo>
                  <a:pt x="611" y="320"/>
                </a:lnTo>
                <a:lnTo>
                  <a:pt x="611" y="230"/>
                </a:lnTo>
                <a:cubicBezTo>
                  <a:pt x="639" y="174"/>
                  <a:pt x="667" y="147"/>
                  <a:pt x="695" y="147"/>
                </a:cubicBezTo>
                <a:close/>
                <a:moveTo>
                  <a:pt x="320" y="258"/>
                </a:moveTo>
                <a:cubicBezTo>
                  <a:pt x="347" y="258"/>
                  <a:pt x="382" y="258"/>
                  <a:pt x="410" y="285"/>
                </a:cubicBezTo>
                <a:cubicBezTo>
                  <a:pt x="438" y="285"/>
                  <a:pt x="438" y="320"/>
                  <a:pt x="465" y="348"/>
                </a:cubicBezTo>
                <a:cubicBezTo>
                  <a:pt x="480" y="363"/>
                  <a:pt x="487" y="385"/>
                  <a:pt x="490" y="403"/>
                </a:cubicBezTo>
                <a:lnTo>
                  <a:pt x="490" y="403"/>
                </a:lnTo>
                <a:cubicBezTo>
                  <a:pt x="462" y="403"/>
                  <a:pt x="409" y="403"/>
                  <a:pt x="382" y="376"/>
                </a:cubicBezTo>
                <a:cubicBezTo>
                  <a:pt x="347" y="348"/>
                  <a:pt x="320" y="320"/>
                  <a:pt x="292" y="285"/>
                </a:cubicBezTo>
                <a:cubicBezTo>
                  <a:pt x="292" y="276"/>
                  <a:pt x="292" y="266"/>
                  <a:pt x="291" y="258"/>
                </a:cubicBezTo>
                <a:close/>
                <a:moveTo>
                  <a:pt x="695" y="1"/>
                </a:moveTo>
                <a:cubicBezTo>
                  <a:pt x="695" y="1"/>
                  <a:pt x="667" y="28"/>
                  <a:pt x="611" y="56"/>
                </a:cubicBezTo>
                <a:cubicBezTo>
                  <a:pt x="583" y="84"/>
                  <a:pt x="521" y="112"/>
                  <a:pt x="521" y="174"/>
                </a:cubicBezTo>
                <a:cubicBezTo>
                  <a:pt x="513" y="191"/>
                  <a:pt x="507" y="207"/>
                  <a:pt x="503" y="223"/>
                </a:cubicBezTo>
                <a:lnTo>
                  <a:pt x="503" y="223"/>
                </a:lnTo>
                <a:cubicBezTo>
                  <a:pt x="492" y="216"/>
                  <a:pt x="479" y="209"/>
                  <a:pt x="465" y="202"/>
                </a:cubicBezTo>
                <a:cubicBezTo>
                  <a:pt x="410" y="174"/>
                  <a:pt x="382" y="147"/>
                  <a:pt x="320" y="147"/>
                </a:cubicBezTo>
                <a:cubicBezTo>
                  <a:pt x="292" y="147"/>
                  <a:pt x="264" y="147"/>
                  <a:pt x="236" y="174"/>
                </a:cubicBezTo>
                <a:lnTo>
                  <a:pt x="0" y="174"/>
                </a:lnTo>
                <a:lnTo>
                  <a:pt x="174" y="285"/>
                </a:lnTo>
                <a:cubicBezTo>
                  <a:pt x="174" y="320"/>
                  <a:pt x="236" y="403"/>
                  <a:pt x="320" y="494"/>
                </a:cubicBezTo>
                <a:cubicBezTo>
                  <a:pt x="382" y="522"/>
                  <a:pt x="438" y="522"/>
                  <a:pt x="493" y="522"/>
                </a:cubicBezTo>
                <a:lnTo>
                  <a:pt x="611" y="522"/>
                </a:lnTo>
                <a:cubicBezTo>
                  <a:pt x="639" y="522"/>
                  <a:pt x="667" y="494"/>
                  <a:pt x="695" y="459"/>
                </a:cubicBezTo>
                <a:cubicBezTo>
                  <a:pt x="729" y="459"/>
                  <a:pt x="785" y="403"/>
                  <a:pt x="785" y="376"/>
                </a:cubicBezTo>
                <a:cubicBezTo>
                  <a:pt x="813" y="320"/>
                  <a:pt x="813" y="258"/>
                  <a:pt x="813" y="230"/>
                </a:cubicBezTo>
                <a:lnTo>
                  <a:pt x="813" y="84"/>
                </a:lnTo>
                <a:cubicBezTo>
                  <a:pt x="813" y="84"/>
                  <a:pt x="813" y="56"/>
                  <a:pt x="785" y="56"/>
                </a:cubicBezTo>
                <a:lnTo>
                  <a:pt x="785" y="28"/>
                </a:lnTo>
                <a:lnTo>
                  <a:pt x="785"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6"/>
          <p:cNvSpPr/>
          <p:nvPr/>
        </p:nvSpPr>
        <p:spPr>
          <a:xfrm>
            <a:off x="4844532" y="1872126"/>
            <a:ext cx="52403" cy="34633"/>
          </a:xfrm>
          <a:custGeom>
            <a:rect b="b" l="l" r="r" t="t"/>
            <a:pathLst>
              <a:path extrusionOk="0" h="382" w="578">
                <a:moveTo>
                  <a:pt x="549" y="0"/>
                </a:moveTo>
                <a:cubicBezTo>
                  <a:pt x="549" y="0"/>
                  <a:pt x="404" y="28"/>
                  <a:pt x="348" y="118"/>
                </a:cubicBezTo>
                <a:cubicBezTo>
                  <a:pt x="320" y="202"/>
                  <a:pt x="320" y="292"/>
                  <a:pt x="320" y="347"/>
                </a:cubicBezTo>
                <a:cubicBezTo>
                  <a:pt x="292" y="292"/>
                  <a:pt x="292" y="202"/>
                  <a:pt x="230" y="146"/>
                </a:cubicBezTo>
                <a:cubicBezTo>
                  <a:pt x="182" y="110"/>
                  <a:pt x="133" y="100"/>
                  <a:pt x="93" y="100"/>
                </a:cubicBezTo>
                <a:cubicBezTo>
                  <a:pt x="39" y="100"/>
                  <a:pt x="1" y="118"/>
                  <a:pt x="1" y="118"/>
                </a:cubicBezTo>
                <a:cubicBezTo>
                  <a:pt x="1" y="118"/>
                  <a:pt x="29" y="236"/>
                  <a:pt x="91" y="320"/>
                </a:cubicBezTo>
                <a:cubicBezTo>
                  <a:pt x="138" y="371"/>
                  <a:pt x="205" y="382"/>
                  <a:pt x="255" y="382"/>
                </a:cubicBezTo>
                <a:cubicBezTo>
                  <a:pt x="293" y="382"/>
                  <a:pt x="320" y="375"/>
                  <a:pt x="320" y="375"/>
                </a:cubicBezTo>
                <a:cubicBezTo>
                  <a:pt x="320" y="375"/>
                  <a:pt x="438" y="375"/>
                  <a:pt x="522" y="292"/>
                </a:cubicBezTo>
                <a:cubicBezTo>
                  <a:pt x="577" y="174"/>
                  <a:pt x="549" y="0"/>
                  <a:pt x="54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6"/>
          <p:cNvSpPr/>
          <p:nvPr/>
        </p:nvSpPr>
        <p:spPr>
          <a:xfrm>
            <a:off x="4839546" y="1867049"/>
            <a:ext cx="60472" cy="44787"/>
          </a:xfrm>
          <a:custGeom>
            <a:rect b="b" l="l" r="r" t="t"/>
            <a:pathLst>
              <a:path extrusionOk="0" h="494" w="667">
                <a:moveTo>
                  <a:pt x="121" y="202"/>
                </a:moveTo>
                <a:lnTo>
                  <a:pt x="121" y="202"/>
                </a:lnTo>
                <a:cubicBezTo>
                  <a:pt x="177" y="205"/>
                  <a:pt x="203" y="231"/>
                  <a:pt x="229" y="258"/>
                </a:cubicBezTo>
                <a:cubicBezTo>
                  <a:pt x="257" y="258"/>
                  <a:pt x="285" y="292"/>
                  <a:pt x="285" y="320"/>
                </a:cubicBezTo>
                <a:cubicBezTo>
                  <a:pt x="285" y="338"/>
                  <a:pt x="300" y="357"/>
                  <a:pt x="310" y="375"/>
                </a:cubicBezTo>
                <a:lnTo>
                  <a:pt x="310" y="375"/>
                </a:lnTo>
                <a:cubicBezTo>
                  <a:pt x="272" y="373"/>
                  <a:pt x="221" y="368"/>
                  <a:pt x="202" y="348"/>
                </a:cubicBezTo>
                <a:cubicBezTo>
                  <a:pt x="174" y="320"/>
                  <a:pt x="146" y="258"/>
                  <a:pt x="146" y="230"/>
                </a:cubicBezTo>
                <a:cubicBezTo>
                  <a:pt x="134" y="220"/>
                  <a:pt x="126" y="211"/>
                  <a:pt x="121" y="202"/>
                </a:cubicBezTo>
                <a:close/>
                <a:moveTo>
                  <a:pt x="549" y="147"/>
                </a:moveTo>
                <a:lnTo>
                  <a:pt x="549" y="174"/>
                </a:lnTo>
                <a:cubicBezTo>
                  <a:pt x="549" y="230"/>
                  <a:pt x="549" y="292"/>
                  <a:pt x="521" y="320"/>
                </a:cubicBezTo>
                <a:cubicBezTo>
                  <a:pt x="493" y="348"/>
                  <a:pt x="459" y="376"/>
                  <a:pt x="431" y="376"/>
                </a:cubicBezTo>
                <a:lnTo>
                  <a:pt x="431" y="376"/>
                </a:lnTo>
                <a:cubicBezTo>
                  <a:pt x="431" y="321"/>
                  <a:pt x="435" y="249"/>
                  <a:pt x="459" y="202"/>
                </a:cubicBezTo>
                <a:cubicBezTo>
                  <a:pt x="493" y="174"/>
                  <a:pt x="521" y="147"/>
                  <a:pt x="549" y="147"/>
                </a:cubicBezTo>
                <a:close/>
                <a:moveTo>
                  <a:pt x="577" y="1"/>
                </a:moveTo>
                <a:cubicBezTo>
                  <a:pt x="577" y="1"/>
                  <a:pt x="549" y="1"/>
                  <a:pt x="493" y="28"/>
                </a:cubicBezTo>
                <a:cubicBezTo>
                  <a:pt x="431" y="56"/>
                  <a:pt x="403" y="84"/>
                  <a:pt x="347" y="147"/>
                </a:cubicBezTo>
                <a:cubicBezTo>
                  <a:pt x="343" y="160"/>
                  <a:pt x="339" y="175"/>
                  <a:pt x="336" y="191"/>
                </a:cubicBezTo>
                <a:lnTo>
                  <a:pt x="336" y="191"/>
                </a:lnTo>
                <a:cubicBezTo>
                  <a:pt x="330" y="185"/>
                  <a:pt x="325" y="180"/>
                  <a:pt x="320" y="174"/>
                </a:cubicBezTo>
                <a:cubicBezTo>
                  <a:pt x="257" y="119"/>
                  <a:pt x="174" y="84"/>
                  <a:pt x="111" y="84"/>
                </a:cubicBezTo>
                <a:lnTo>
                  <a:pt x="56" y="84"/>
                </a:lnTo>
                <a:lnTo>
                  <a:pt x="56" y="119"/>
                </a:lnTo>
                <a:lnTo>
                  <a:pt x="28" y="119"/>
                </a:lnTo>
                <a:cubicBezTo>
                  <a:pt x="0" y="147"/>
                  <a:pt x="0" y="147"/>
                  <a:pt x="0" y="174"/>
                </a:cubicBezTo>
                <a:lnTo>
                  <a:pt x="0" y="202"/>
                </a:lnTo>
                <a:lnTo>
                  <a:pt x="3" y="202"/>
                </a:lnTo>
                <a:cubicBezTo>
                  <a:pt x="6" y="220"/>
                  <a:pt x="13" y="243"/>
                  <a:pt x="28" y="258"/>
                </a:cubicBezTo>
                <a:cubicBezTo>
                  <a:pt x="28" y="320"/>
                  <a:pt x="56" y="376"/>
                  <a:pt x="111" y="431"/>
                </a:cubicBezTo>
                <a:cubicBezTo>
                  <a:pt x="202" y="494"/>
                  <a:pt x="285" y="494"/>
                  <a:pt x="347" y="494"/>
                </a:cubicBezTo>
                <a:lnTo>
                  <a:pt x="459" y="494"/>
                </a:lnTo>
                <a:cubicBezTo>
                  <a:pt x="521" y="466"/>
                  <a:pt x="577" y="431"/>
                  <a:pt x="604" y="376"/>
                </a:cubicBezTo>
                <a:cubicBezTo>
                  <a:pt x="667" y="320"/>
                  <a:pt x="667" y="230"/>
                  <a:pt x="667" y="174"/>
                </a:cubicBezTo>
                <a:lnTo>
                  <a:pt x="667" y="84"/>
                </a:lnTo>
                <a:lnTo>
                  <a:pt x="667" y="56"/>
                </a:lnTo>
                <a:lnTo>
                  <a:pt x="667" y="28"/>
                </a:lnTo>
                <a:lnTo>
                  <a:pt x="632" y="28"/>
                </a:lnTo>
                <a:cubicBezTo>
                  <a:pt x="632" y="1"/>
                  <a:pt x="604" y="1"/>
                  <a:pt x="60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6"/>
          <p:cNvSpPr/>
          <p:nvPr/>
        </p:nvSpPr>
        <p:spPr>
          <a:xfrm>
            <a:off x="4847071" y="1909206"/>
            <a:ext cx="52947" cy="31641"/>
          </a:xfrm>
          <a:custGeom>
            <a:rect b="b" l="l" r="r" t="t"/>
            <a:pathLst>
              <a:path extrusionOk="0" h="349" w="584">
                <a:moveTo>
                  <a:pt x="1" y="1"/>
                </a:moveTo>
                <a:cubicBezTo>
                  <a:pt x="1" y="1"/>
                  <a:pt x="1" y="140"/>
                  <a:pt x="63" y="230"/>
                </a:cubicBezTo>
                <a:cubicBezTo>
                  <a:pt x="146" y="313"/>
                  <a:pt x="264" y="348"/>
                  <a:pt x="264" y="348"/>
                </a:cubicBezTo>
                <a:cubicBezTo>
                  <a:pt x="292" y="348"/>
                  <a:pt x="410" y="348"/>
                  <a:pt x="494" y="258"/>
                </a:cubicBezTo>
                <a:cubicBezTo>
                  <a:pt x="584" y="175"/>
                  <a:pt x="549" y="1"/>
                  <a:pt x="549" y="1"/>
                </a:cubicBezTo>
                <a:lnTo>
                  <a:pt x="549" y="1"/>
                </a:lnTo>
                <a:cubicBezTo>
                  <a:pt x="549" y="1"/>
                  <a:pt x="438" y="1"/>
                  <a:pt x="348" y="84"/>
                </a:cubicBezTo>
                <a:cubicBezTo>
                  <a:pt x="292" y="140"/>
                  <a:pt x="292" y="230"/>
                  <a:pt x="292" y="286"/>
                </a:cubicBezTo>
                <a:cubicBezTo>
                  <a:pt x="292" y="230"/>
                  <a:pt x="264" y="140"/>
                  <a:pt x="202" y="84"/>
                </a:cubicBezTo>
                <a:cubicBezTo>
                  <a:pt x="146" y="1"/>
                  <a:pt x="1" y="1"/>
                  <a:pt x="1"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6"/>
          <p:cNvSpPr/>
          <p:nvPr/>
        </p:nvSpPr>
        <p:spPr>
          <a:xfrm>
            <a:off x="4833834" y="1903585"/>
            <a:ext cx="68722" cy="42249"/>
          </a:xfrm>
          <a:custGeom>
            <a:rect b="b" l="l" r="r" t="t"/>
            <a:pathLst>
              <a:path extrusionOk="0" h="466" w="758">
                <a:moveTo>
                  <a:pt x="209" y="124"/>
                </a:moveTo>
                <a:lnTo>
                  <a:pt x="209" y="124"/>
                </a:lnTo>
                <a:cubicBezTo>
                  <a:pt x="248" y="133"/>
                  <a:pt x="300" y="153"/>
                  <a:pt x="320" y="174"/>
                </a:cubicBezTo>
                <a:cubicBezTo>
                  <a:pt x="344" y="227"/>
                  <a:pt x="373" y="276"/>
                  <a:pt x="381" y="323"/>
                </a:cubicBezTo>
                <a:lnTo>
                  <a:pt x="381" y="323"/>
                </a:lnTo>
                <a:lnTo>
                  <a:pt x="373" y="336"/>
                </a:lnTo>
                <a:lnTo>
                  <a:pt x="373" y="336"/>
                </a:lnTo>
                <a:cubicBezTo>
                  <a:pt x="365" y="332"/>
                  <a:pt x="357" y="327"/>
                  <a:pt x="348" y="320"/>
                </a:cubicBezTo>
                <a:cubicBezTo>
                  <a:pt x="320" y="320"/>
                  <a:pt x="292" y="292"/>
                  <a:pt x="265" y="264"/>
                </a:cubicBezTo>
                <a:cubicBezTo>
                  <a:pt x="237" y="237"/>
                  <a:pt x="237" y="174"/>
                  <a:pt x="209" y="146"/>
                </a:cubicBezTo>
                <a:lnTo>
                  <a:pt x="209" y="124"/>
                </a:lnTo>
                <a:close/>
                <a:moveTo>
                  <a:pt x="640" y="119"/>
                </a:moveTo>
                <a:lnTo>
                  <a:pt x="640" y="174"/>
                </a:lnTo>
                <a:cubicBezTo>
                  <a:pt x="640" y="237"/>
                  <a:pt x="612" y="264"/>
                  <a:pt x="584" y="292"/>
                </a:cubicBezTo>
                <a:cubicBezTo>
                  <a:pt x="584" y="320"/>
                  <a:pt x="556" y="320"/>
                  <a:pt x="522" y="320"/>
                </a:cubicBezTo>
                <a:cubicBezTo>
                  <a:pt x="512" y="329"/>
                  <a:pt x="503" y="336"/>
                  <a:pt x="494" y="340"/>
                </a:cubicBezTo>
                <a:lnTo>
                  <a:pt x="494" y="340"/>
                </a:lnTo>
                <a:cubicBezTo>
                  <a:pt x="496" y="288"/>
                  <a:pt x="506" y="224"/>
                  <a:pt x="556" y="174"/>
                </a:cubicBezTo>
                <a:cubicBezTo>
                  <a:pt x="584" y="146"/>
                  <a:pt x="612" y="119"/>
                  <a:pt x="640" y="119"/>
                </a:cubicBezTo>
                <a:close/>
                <a:moveTo>
                  <a:pt x="1" y="0"/>
                </a:moveTo>
                <a:lnTo>
                  <a:pt x="91" y="91"/>
                </a:lnTo>
                <a:lnTo>
                  <a:pt x="91" y="119"/>
                </a:lnTo>
                <a:cubicBezTo>
                  <a:pt x="91" y="146"/>
                  <a:pt x="119" y="264"/>
                  <a:pt x="174" y="348"/>
                </a:cubicBezTo>
                <a:cubicBezTo>
                  <a:pt x="209" y="410"/>
                  <a:pt x="265" y="438"/>
                  <a:pt x="320" y="438"/>
                </a:cubicBezTo>
                <a:cubicBezTo>
                  <a:pt x="348" y="438"/>
                  <a:pt x="383" y="438"/>
                  <a:pt x="383" y="466"/>
                </a:cubicBezTo>
                <a:lnTo>
                  <a:pt x="466" y="466"/>
                </a:lnTo>
                <a:cubicBezTo>
                  <a:pt x="494" y="466"/>
                  <a:pt x="522" y="466"/>
                  <a:pt x="556" y="438"/>
                </a:cubicBezTo>
                <a:cubicBezTo>
                  <a:pt x="612" y="438"/>
                  <a:pt x="640" y="410"/>
                  <a:pt x="667" y="348"/>
                </a:cubicBezTo>
                <a:cubicBezTo>
                  <a:pt x="730" y="320"/>
                  <a:pt x="730" y="264"/>
                  <a:pt x="758" y="202"/>
                </a:cubicBezTo>
                <a:lnTo>
                  <a:pt x="758" y="91"/>
                </a:lnTo>
                <a:lnTo>
                  <a:pt x="758" y="63"/>
                </a:lnTo>
                <a:lnTo>
                  <a:pt x="758" y="28"/>
                </a:lnTo>
                <a:lnTo>
                  <a:pt x="758" y="0"/>
                </a:lnTo>
                <a:lnTo>
                  <a:pt x="612" y="0"/>
                </a:lnTo>
                <a:cubicBezTo>
                  <a:pt x="556" y="28"/>
                  <a:pt x="494" y="63"/>
                  <a:pt x="466" y="119"/>
                </a:cubicBezTo>
                <a:cubicBezTo>
                  <a:pt x="455" y="130"/>
                  <a:pt x="445" y="141"/>
                  <a:pt x="437" y="152"/>
                </a:cubicBezTo>
                <a:lnTo>
                  <a:pt x="437" y="152"/>
                </a:lnTo>
                <a:cubicBezTo>
                  <a:pt x="429" y="140"/>
                  <a:pt x="420" y="128"/>
                  <a:pt x="410" y="119"/>
                </a:cubicBezTo>
                <a:cubicBezTo>
                  <a:pt x="320" y="28"/>
                  <a:pt x="237" y="0"/>
                  <a:pt x="17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6"/>
          <p:cNvSpPr/>
          <p:nvPr/>
        </p:nvSpPr>
        <p:spPr>
          <a:xfrm>
            <a:off x="4844532" y="1937584"/>
            <a:ext cx="52403" cy="35086"/>
          </a:xfrm>
          <a:custGeom>
            <a:rect b="b" l="l" r="r" t="t"/>
            <a:pathLst>
              <a:path extrusionOk="0" h="387" w="578">
                <a:moveTo>
                  <a:pt x="29" y="0"/>
                </a:moveTo>
                <a:cubicBezTo>
                  <a:pt x="29" y="0"/>
                  <a:pt x="1" y="146"/>
                  <a:pt x="56" y="264"/>
                </a:cubicBezTo>
                <a:cubicBezTo>
                  <a:pt x="119" y="348"/>
                  <a:pt x="230" y="382"/>
                  <a:pt x="230" y="382"/>
                </a:cubicBezTo>
                <a:cubicBezTo>
                  <a:pt x="243" y="382"/>
                  <a:pt x="268" y="386"/>
                  <a:pt x="298" y="386"/>
                </a:cubicBezTo>
                <a:cubicBezTo>
                  <a:pt x="346" y="386"/>
                  <a:pt x="410" y="376"/>
                  <a:pt x="466" y="320"/>
                </a:cubicBezTo>
                <a:cubicBezTo>
                  <a:pt x="549" y="237"/>
                  <a:pt x="577" y="63"/>
                  <a:pt x="577" y="63"/>
                </a:cubicBezTo>
                <a:cubicBezTo>
                  <a:pt x="577" y="63"/>
                  <a:pt x="555" y="58"/>
                  <a:pt x="523" y="58"/>
                </a:cubicBezTo>
                <a:cubicBezTo>
                  <a:pt x="474" y="58"/>
                  <a:pt x="402" y="68"/>
                  <a:pt x="348" y="118"/>
                </a:cubicBezTo>
                <a:cubicBezTo>
                  <a:pt x="292" y="174"/>
                  <a:pt x="265" y="292"/>
                  <a:pt x="265" y="320"/>
                </a:cubicBezTo>
                <a:cubicBezTo>
                  <a:pt x="265" y="292"/>
                  <a:pt x="265" y="174"/>
                  <a:pt x="230" y="118"/>
                </a:cubicBezTo>
                <a:cubicBezTo>
                  <a:pt x="147" y="0"/>
                  <a:pt x="29" y="0"/>
                  <a:pt x="2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6"/>
          <p:cNvSpPr/>
          <p:nvPr/>
        </p:nvSpPr>
        <p:spPr>
          <a:xfrm>
            <a:off x="4842084" y="1932507"/>
            <a:ext cx="65549" cy="44787"/>
          </a:xfrm>
          <a:custGeom>
            <a:rect b="b" l="l" r="r" t="t"/>
            <a:pathLst>
              <a:path extrusionOk="0" h="494" w="723">
                <a:moveTo>
                  <a:pt x="118" y="147"/>
                </a:moveTo>
                <a:cubicBezTo>
                  <a:pt x="146" y="147"/>
                  <a:pt x="174" y="174"/>
                  <a:pt x="201" y="202"/>
                </a:cubicBezTo>
                <a:cubicBezTo>
                  <a:pt x="229" y="230"/>
                  <a:pt x="229" y="293"/>
                  <a:pt x="229" y="320"/>
                </a:cubicBezTo>
                <a:lnTo>
                  <a:pt x="229" y="348"/>
                </a:lnTo>
                <a:cubicBezTo>
                  <a:pt x="174" y="348"/>
                  <a:pt x="146" y="320"/>
                  <a:pt x="146" y="293"/>
                </a:cubicBezTo>
                <a:cubicBezTo>
                  <a:pt x="118" y="230"/>
                  <a:pt x="118" y="174"/>
                  <a:pt x="118" y="147"/>
                </a:cubicBezTo>
                <a:close/>
                <a:moveTo>
                  <a:pt x="543" y="175"/>
                </a:moveTo>
                <a:cubicBezTo>
                  <a:pt x="539" y="190"/>
                  <a:pt x="532" y="208"/>
                  <a:pt x="521" y="230"/>
                </a:cubicBezTo>
                <a:cubicBezTo>
                  <a:pt x="521" y="265"/>
                  <a:pt x="493" y="320"/>
                  <a:pt x="465" y="348"/>
                </a:cubicBezTo>
                <a:cubicBezTo>
                  <a:pt x="431" y="375"/>
                  <a:pt x="378" y="376"/>
                  <a:pt x="349" y="376"/>
                </a:cubicBezTo>
                <a:lnTo>
                  <a:pt x="349" y="376"/>
                </a:lnTo>
                <a:cubicBezTo>
                  <a:pt x="357" y="323"/>
                  <a:pt x="384" y="259"/>
                  <a:pt x="431" y="230"/>
                </a:cubicBezTo>
                <a:cubicBezTo>
                  <a:pt x="458" y="186"/>
                  <a:pt x="499" y="177"/>
                  <a:pt x="543" y="175"/>
                </a:cubicBezTo>
                <a:close/>
                <a:moveTo>
                  <a:pt x="56" y="1"/>
                </a:moveTo>
                <a:lnTo>
                  <a:pt x="56" y="56"/>
                </a:lnTo>
                <a:lnTo>
                  <a:pt x="0" y="56"/>
                </a:lnTo>
                <a:lnTo>
                  <a:pt x="0" y="147"/>
                </a:lnTo>
                <a:cubicBezTo>
                  <a:pt x="0" y="202"/>
                  <a:pt x="0" y="265"/>
                  <a:pt x="28" y="348"/>
                </a:cubicBezTo>
                <a:cubicBezTo>
                  <a:pt x="83" y="404"/>
                  <a:pt x="118" y="438"/>
                  <a:pt x="174" y="466"/>
                </a:cubicBezTo>
                <a:cubicBezTo>
                  <a:pt x="201" y="466"/>
                  <a:pt x="229" y="466"/>
                  <a:pt x="229" y="494"/>
                </a:cubicBezTo>
                <a:lnTo>
                  <a:pt x="347" y="494"/>
                </a:lnTo>
                <a:cubicBezTo>
                  <a:pt x="403" y="494"/>
                  <a:pt x="465" y="494"/>
                  <a:pt x="521" y="438"/>
                </a:cubicBezTo>
                <a:cubicBezTo>
                  <a:pt x="576" y="376"/>
                  <a:pt x="604" y="293"/>
                  <a:pt x="639" y="230"/>
                </a:cubicBezTo>
                <a:cubicBezTo>
                  <a:pt x="639" y="202"/>
                  <a:pt x="667" y="174"/>
                  <a:pt x="667" y="174"/>
                </a:cubicBezTo>
                <a:lnTo>
                  <a:pt x="722" y="174"/>
                </a:lnTo>
                <a:lnTo>
                  <a:pt x="639" y="91"/>
                </a:lnTo>
                <a:lnTo>
                  <a:pt x="639" y="56"/>
                </a:lnTo>
                <a:lnTo>
                  <a:pt x="576" y="56"/>
                </a:lnTo>
                <a:cubicBezTo>
                  <a:pt x="521" y="56"/>
                  <a:pt x="431" y="56"/>
                  <a:pt x="347" y="147"/>
                </a:cubicBezTo>
                <a:cubicBezTo>
                  <a:pt x="336" y="157"/>
                  <a:pt x="326" y="167"/>
                  <a:pt x="317" y="178"/>
                </a:cubicBezTo>
                <a:lnTo>
                  <a:pt x="317" y="178"/>
                </a:lnTo>
                <a:cubicBezTo>
                  <a:pt x="310" y="167"/>
                  <a:pt x="302" y="157"/>
                  <a:pt x="292" y="147"/>
                </a:cubicBezTo>
                <a:cubicBezTo>
                  <a:pt x="257" y="91"/>
                  <a:pt x="201" y="29"/>
                  <a:pt x="146" y="29"/>
                </a:cubicBezTo>
                <a:cubicBezTo>
                  <a:pt x="118" y="29"/>
                  <a:pt x="83" y="29"/>
                  <a:pt x="83"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6"/>
          <p:cNvSpPr/>
          <p:nvPr/>
        </p:nvSpPr>
        <p:spPr>
          <a:xfrm>
            <a:off x="4839546" y="1966505"/>
            <a:ext cx="52312" cy="38804"/>
          </a:xfrm>
          <a:custGeom>
            <a:rect b="b" l="l" r="r" t="t"/>
            <a:pathLst>
              <a:path extrusionOk="0" h="428" w="577">
                <a:moveTo>
                  <a:pt x="28" y="1"/>
                </a:moveTo>
                <a:cubicBezTo>
                  <a:pt x="28" y="1"/>
                  <a:pt x="0" y="147"/>
                  <a:pt x="28" y="265"/>
                </a:cubicBezTo>
                <a:cubicBezTo>
                  <a:pt x="56" y="348"/>
                  <a:pt x="202" y="411"/>
                  <a:pt x="202" y="411"/>
                </a:cubicBezTo>
                <a:cubicBezTo>
                  <a:pt x="202" y="411"/>
                  <a:pt x="238" y="427"/>
                  <a:pt x="288" y="427"/>
                </a:cubicBezTo>
                <a:cubicBezTo>
                  <a:pt x="330" y="427"/>
                  <a:pt x="381" y="416"/>
                  <a:pt x="431" y="376"/>
                </a:cubicBezTo>
                <a:cubicBezTo>
                  <a:pt x="521" y="320"/>
                  <a:pt x="577" y="147"/>
                  <a:pt x="577" y="147"/>
                </a:cubicBezTo>
                <a:cubicBezTo>
                  <a:pt x="577" y="147"/>
                  <a:pt x="529" y="129"/>
                  <a:pt x="473" y="129"/>
                </a:cubicBezTo>
                <a:cubicBezTo>
                  <a:pt x="430" y="129"/>
                  <a:pt x="383" y="139"/>
                  <a:pt x="347" y="174"/>
                </a:cubicBezTo>
                <a:cubicBezTo>
                  <a:pt x="257" y="237"/>
                  <a:pt x="229" y="320"/>
                  <a:pt x="202" y="348"/>
                </a:cubicBezTo>
                <a:cubicBezTo>
                  <a:pt x="229" y="320"/>
                  <a:pt x="229" y="202"/>
                  <a:pt x="202" y="147"/>
                </a:cubicBezTo>
                <a:cubicBezTo>
                  <a:pt x="174" y="29"/>
                  <a:pt x="28" y="1"/>
                  <a:pt x="28"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6"/>
          <p:cNvSpPr/>
          <p:nvPr/>
        </p:nvSpPr>
        <p:spPr>
          <a:xfrm>
            <a:off x="4833834" y="1961519"/>
            <a:ext cx="66184" cy="47326"/>
          </a:xfrm>
          <a:custGeom>
            <a:rect b="b" l="l" r="r" t="t"/>
            <a:pathLst>
              <a:path extrusionOk="0" h="522" w="730">
                <a:moveTo>
                  <a:pt x="140" y="144"/>
                </a:moveTo>
                <a:cubicBezTo>
                  <a:pt x="152" y="146"/>
                  <a:pt x="163" y="146"/>
                  <a:pt x="174" y="146"/>
                </a:cubicBezTo>
                <a:cubicBezTo>
                  <a:pt x="174" y="174"/>
                  <a:pt x="209" y="202"/>
                  <a:pt x="209" y="202"/>
                </a:cubicBezTo>
                <a:cubicBezTo>
                  <a:pt x="237" y="229"/>
                  <a:pt x="237" y="257"/>
                  <a:pt x="237" y="292"/>
                </a:cubicBezTo>
                <a:cubicBezTo>
                  <a:pt x="237" y="309"/>
                  <a:pt x="237" y="335"/>
                  <a:pt x="231" y="360"/>
                </a:cubicBezTo>
                <a:lnTo>
                  <a:pt x="231" y="360"/>
                </a:lnTo>
                <a:cubicBezTo>
                  <a:pt x="228" y="366"/>
                  <a:pt x="225" y="372"/>
                  <a:pt x="222" y="377"/>
                </a:cubicBezTo>
                <a:lnTo>
                  <a:pt x="222" y="377"/>
                </a:lnTo>
                <a:cubicBezTo>
                  <a:pt x="218" y="376"/>
                  <a:pt x="213" y="375"/>
                  <a:pt x="209" y="375"/>
                </a:cubicBezTo>
                <a:cubicBezTo>
                  <a:pt x="174" y="348"/>
                  <a:pt x="147" y="320"/>
                  <a:pt x="147" y="292"/>
                </a:cubicBezTo>
                <a:cubicBezTo>
                  <a:pt x="147" y="257"/>
                  <a:pt x="119" y="229"/>
                  <a:pt x="119" y="202"/>
                </a:cubicBezTo>
                <a:cubicBezTo>
                  <a:pt x="119" y="183"/>
                  <a:pt x="132" y="163"/>
                  <a:pt x="140" y="144"/>
                </a:cubicBezTo>
                <a:close/>
                <a:moveTo>
                  <a:pt x="560" y="229"/>
                </a:moveTo>
                <a:lnTo>
                  <a:pt x="560" y="229"/>
                </a:lnTo>
                <a:cubicBezTo>
                  <a:pt x="549" y="246"/>
                  <a:pt x="536" y="266"/>
                  <a:pt x="522" y="292"/>
                </a:cubicBezTo>
                <a:cubicBezTo>
                  <a:pt x="522" y="320"/>
                  <a:pt x="494" y="375"/>
                  <a:pt x="438" y="403"/>
                </a:cubicBezTo>
                <a:lnTo>
                  <a:pt x="341" y="403"/>
                </a:lnTo>
                <a:cubicBezTo>
                  <a:pt x="365" y="365"/>
                  <a:pt x="396" y="305"/>
                  <a:pt x="438" y="257"/>
                </a:cubicBezTo>
                <a:cubicBezTo>
                  <a:pt x="466" y="257"/>
                  <a:pt x="522" y="229"/>
                  <a:pt x="556" y="229"/>
                </a:cubicBezTo>
                <a:close/>
                <a:moveTo>
                  <a:pt x="119" y="0"/>
                </a:moveTo>
                <a:lnTo>
                  <a:pt x="91" y="56"/>
                </a:lnTo>
                <a:lnTo>
                  <a:pt x="35" y="56"/>
                </a:lnTo>
                <a:lnTo>
                  <a:pt x="35" y="84"/>
                </a:lnTo>
                <a:cubicBezTo>
                  <a:pt x="35" y="118"/>
                  <a:pt x="1" y="174"/>
                  <a:pt x="1" y="202"/>
                </a:cubicBezTo>
                <a:cubicBezTo>
                  <a:pt x="1" y="229"/>
                  <a:pt x="35" y="292"/>
                  <a:pt x="35" y="320"/>
                </a:cubicBezTo>
                <a:cubicBezTo>
                  <a:pt x="63" y="403"/>
                  <a:pt x="119" y="431"/>
                  <a:pt x="147" y="466"/>
                </a:cubicBezTo>
                <a:cubicBezTo>
                  <a:pt x="174" y="493"/>
                  <a:pt x="209" y="493"/>
                  <a:pt x="209" y="493"/>
                </a:cubicBezTo>
                <a:lnTo>
                  <a:pt x="237" y="493"/>
                </a:lnTo>
                <a:lnTo>
                  <a:pt x="237" y="521"/>
                </a:lnTo>
                <a:lnTo>
                  <a:pt x="383" y="521"/>
                </a:lnTo>
                <a:cubicBezTo>
                  <a:pt x="410" y="521"/>
                  <a:pt x="466" y="521"/>
                  <a:pt x="522" y="493"/>
                </a:cubicBezTo>
                <a:cubicBezTo>
                  <a:pt x="584" y="431"/>
                  <a:pt x="612" y="375"/>
                  <a:pt x="640" y="320"/>
                </a:cubicBezTo>
                <a:cubicBezTo>
                  <a:pt x="659" y="301"/>
                  <a:pt x="665" y="278"/>
                  <a:pt x="667" y="257"/>
                </a:cubicBezTo>
                <a:lnTo>
                  <a:pt x="730" y="257"/>
                </a:lnTo>
                <a:lnTo>
                  <a:pt x="688" y="202"/>
                </a:lnTo>
                <a:lnTo>
                  <a:pt x="688" y="202"/>
                </a:lnTo>
                <a:cubicBezTo>
                  <a:pt x="690" y="202"/>
                  <a:pt x="693" y="202"/>
                  <a:pt x="695" y="202"/>
                </a:cubicBezTo>
                <a:lnTo>
                  <a:pt x="688" y="202"/>
                </a:lnTo>
                <a:lnTo>
                  <a:pt x="667" y="174"/>
                </a:lnTo>
                <a:lnTo>
                  <a:pt x="667" y="146"/>
                </a:lnTo>
                <a:lnTo>
                  <a:pt x="640" y="146"/>
                </a:lnTo>
                <a:lnTo>
                  <a:pt x="612" y="118"/>
                </a:lnTo>
                <a:lnTo>
                  <a:pt x="556" y="118"/>
                </a:lnTo>
                <a:cubicBezTo>
                  <a:pt x="494" y="118"/>
                  <a:pt x="438" y="146"/>
                  <a:pt x="383" y="174"/>
                </a:cubicBezTo>
                <a:cubicBezTo>
                  <a:pt x="367" y="183"/>
                  <a:pt x="353" y="195"/>
                  <a:pt x="339" y="207"/>
                </a:cubicBezTo>
                <a:lnTo>
                  <a:pt x="339" y="207"/>
                </a:lnTo>
                <a:cubicBezTo>
                  <a:pt x="335" y="194"/>
                  <a:pt x="329" y="183"/>
                  <a:pt x="320" y="174"/>
                </a:cubicBezTo>
                <a:cubicBezTo>
                  <a:pt x="292" y="84"/>
                  <a:pt x="237" y="56"/>
                  <a:pt x="174" y="28"/>
                </a:cubicBezTo>
                <a:cubicBezTo>
                  <a:pt x="174" y="28"/>
                  <a:pt x="147" y="28"/>
                  <a:pt x="11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6"/>
          <p:cNvSpPr/>
          <p:nvPr/>
        </p:nvSpPr>
        <p:spPr>
          <a:xfrm>
            <a:off x="4828847" y="1995517"/>
            <a:ext cx="49774" cy="40345"/>
          </a:xfrm>
          <a:custGeom>
            <a:rect b="b" l="l" r="r" t="t"/>
            <a:pathLst>
              <a:path extrusionOk="0" h="445" w="549">
                <a:moveTo>
                  <a:pt x="56" y="0"/>
                </a:moveTo>
                <a:cubicBezTo>
                  <a:pt x="56" y="0"/>
                  <a:pt x="0" y="118"/>
                  <a:pt x="0" y="229"/>
                </a:cubicBezTo>
                <a:cubicBezTo>
                  <a:pt x="28" y="347"/>
                  <a:pt x="146" y="403"/>
                  <a:pt x="146" y="403"/>
                </a:cubicBezTo>
                <a:cubicBezTo>
                  <a:pt x="169" y="403"/>
                  <a:pt x="233" y="445"/>
                  <a:pt x="317" y="445"/>
                </a:cubicBezTo>
                <a:cubicBezTo>
                  <a:pt x="335" y="445"/>
                  <a:pt x="355" y="443"/>
                  <a:pt x="375" y="438"/>
                </a:cubicBezTo>
                <a:cubicBezTo>
                  <a:pt x="493" y="375"/>
                  <a:pt x="549" y="202"/>
                  <a:pt x="549" y="202"/>
                </a:cubicBezTo>
                <a:cubicBezTo>
                  <a:pt x="549" y="202"/>
                  <a:pt x="499" y="177"/>
                  <a:pt x="440" y="177"/>
                </a:cubicBezTo>
                <a:cubicBezTo>
                  <a:pt x="410" y="177"/>
                  <a:pt x="378" y="183"/>
                  <a:pt x="347" y="202"/>
                </a:cubicBezTo>
                <a:cubicBezTo>
                  <a:pt x="264" y="229"/>
                  <a:pt x="202" y="320"/>
                  <a:pt x="174" y="375"/>
                </a:cubicBezTo>
                <a:cubicBezTo>
                  <a:pt x="202" y="320"/>
                  <a:pt x="229" y="229"/>
                  <a:pt x="202" y="146"/>
                </a:cubicBezTo>
                <a:cubicBezTo>
                  <a:pt x="174" y="28"/>
                  <a:pt x="56" y="0"/>
                  <a:pt x="5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6"/>
          <p:cNvSpPr/>
          <p:nvPr/>
        </p:nvSpPr>
        <p:spPr>
          <a:xfrm>
            <a:off x="4823770" y="1990440"/>
            <a:ext cx="60563" cy="49864"/>
          </a:xfrm>
          <a:custGeom>
            <a:rect b="b" l="l" r="r" t="t"/>
            <a:pathLst>
              <a:path extrusionOk="0" h="550" w="668">
                <a:moveTo>
                  <a:pt x="133" y="129"/>
                </a:moveTo>
                <a:cubicBezTo>
                  <a:pt x="145" y="138"/>
                  <a:pt x="160" y="147"/>
                  <a:pt x="174" y="147"/>
                </a:cubicBezTo>
                <a:cubicBezTo>
                  <a:pt x="174" y="174"/>
                  <a:pt x="202" y="202"/>
                  <a:pt x="202" y="230"/>
                </a:cubicBezTo>
                <a:lnTo>
                  <a:pt x="202" y="258"/>
                </a:lnTo>
                <a:cubicBezTo>
                  <a:pt x="202" y="300"/>
                  <a:pt x="202" y="339"/>
                  <a:pt x="194" y="368"/>
                </a:cubicBezTo>
                <a:lnTo>
                  <a:pt x="194" y="368"/>
                </a:lnTo>
                <a:cubicBezTo>
                  <a:pt x="190" y="374"/>
                  <a:pt x="187" y="379"/>
                  <a:pt x="184" y="385"/>
                </a:cubicBezTo>
                <a:lnTo>
                  <a:pt x="184" y="385"/>
                </a:lnTo>
                <a:cubicBezTo>
                  <a:pt x="181" y="382"/>
                  <a:pt x="178" y="379"/>
                  <a:pt x="174" y="376"/>
                </a:cubicBezTo>
                <a:cubicBezTo>
                  <a:pt x="146" y="348"/>
                  <a:pt x="146" y="320"/>
                  <a:pt x="112" y="285"/>
                </a:cubicBezTo>
                <a:lnTo>
                  <a:pt x="112" y="230"/>
                </a:lnTo>
                <a:cubicBezTo>
                  <a:pt x="112" y="206"/>
                  <a:pt x="112" y="163"/>
                  <a:pt x="133" y="129"/>
                </a:cubicBezTo>
                <a:close/>
                <a:moveTo>
                  <a:pt x="542" y="285"/>
                </a:moveTo>
                <a:cubicBezTo>
                  <a:pt x="532" y="307"/>
                  <a:pt x="513" y="329"/>
                  <a:pt x="494" y="348"/>
                </a:cubicBezTo>
                <a:cubicBezTo>
                  <a:pt x="459" y="376"/>
                  <a:pt x="431" y="403"/>
                  <a:pt x="403" y="431"/>
                </a:cubicBezTo>
                <a:lnTo>
                  <a:pt x="302" y="431"/>
                </a:lnTo>
                <a:cubicBezTo>
                  <a:pt x="330" y="386"/>
                  <a:pt x="357" y="343"/>
                  <a:pt x="403" y="320"/>
                </a:cubicBezTo>
                <a:cubicBezTo>
                  <a:pt x="431" y="285"/>
                  <a:pt x="459" y="285"/>
                  <a:pt x="494" y="285"/>
                </a:cubicBezTo>
                <a:close/>
                <a:moveTo>
                  <a:pt x="112" y="1"/>
                </a:moveTo>
                <a:lnTo>
                  <a:pt x="112" y="56"/>
                </a:lnTo>
                <a:lnTo>
                  <a:pt x="56" y="29"/>
                </a:lnTo>
                <a:cubicBezTo>
                  <a:pt x="56" y="29"/>
                  <a:pt x="28" y="56"/>
                  <a:pt x="28" y="84"/>
                </a:cubicBezTo>
                <a:cubicBezTo>
                  <a:pt x="28" y="147"/>
                  <a:pt x="1" y="174"/>
                  <a:pt x="1" y="230"/>
                </a:cubicBezTo>
                <a:lnTo>
                  <a:pt x="1" y="285"/>
                </a:lnTo>
                <a:cubicBezTo>
                  <a:pt x="28" y="376"/>
                  <a:pt x="84" y="431"/>
                  <a:pt x="112" y="459"/>
                </a:cubicBezTo>
                <a:cubicBezTo>
                  <a:pt x="112" y="494"/>
                  <a:pt x="146" y="494"/>
                  <a:pt x="174" y="494"/>
                </a:cubicBezTo>
                <a:lnTo>
                  <a:pt x="174" y="522"/>
                </a:lnTo>
                <a:cubicBezTo>
                  <a:pt x="202" y="522"/>
                  <a:pt x="258" y="549"/>
                  <a:pt x="348" y="549"/>
                </a:cubicBezTo>
                <a:cubicBezTo>
                  <a:pt x="376" y="549"/>
                  <a:pt x="431" y="549"/>
                  <a:pt x="459" y="522"/>
                </a:cubicBezTo>
                <a:cubicBezTo>
                  <a:pt x="549" y="494"/>
                  <a:pt x="577" y="431"/>
                  <a:pt x="605" y="376"/>
                </a:cubicBezTo>
                <a:cubicBezTo>
                  <a:pt x="633" y="348"/>
                  <a:pt x="633" y="320"/>
                  <a:pt x="667" y="320"/>
                </a:cubicBezTo>
                <a:lnTo>
                  <a:pt x="667" y="258"/>
                </a:lnTo>
                <a:lnTo>
                  <a:pt x="667" y="202"/>
                </a:lnTo>
                <a:lnTo>
                  <a:pt x="633" y="202"/>
                </a:lnTo>
                <a:cubicBezTo>
                  <a:pt x="633" y="202"/>
                  <a:pt x="605" y="202"/>
                  <a:pt x="605" y="174"/>
                </a:cubicBezTo>
                <a:lnTo>
                  <a:pt x="494" y="174"/>
                </a:lnTo>
                <a:cubicBezTo>
                  <a:pt x="459" y="174"/>
                  <a:pt x="403" y="174"/>
                  <a:pt x="376" y="202"/>
                </a:cubicBezTo>
                <a:cubicBezTo>
                  <a:pt x="355" y="212"/>
                  <a:pt x="337" y="222"/>
                  <a:pt x="320" y="234"/>
                </a:cubicBezTo>
                <a:lnTo>
                  <a:pt x="320" y="234"/>
                </a:lnTo>
                <a:lnTo>
                  <a:pt x="320" y="174"/>
                </a:lnTo>
                <a:cubicBezTo>
                  <a:pt x="285" y="112"/>
                  <a:pt x="258" y="56"/>
                  <a:pt x="202" y="29"/>
                </a:cubicBezTo>
                <a:cubicBezTo>
                  <a:pt x="174" y="29"/>
                  <a:pt x="174" y="1"/>
                  <a:pt x="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6"/>
          <p:cNvSpPr/>
          <p:nvPr/>
        </p:nvSpPr>
        <p:spPr>
          <a:xfrm>
            <a:off x="4802374" y="2035136"/>
            <a:ext cx="42249" cy="49864"/>
          </a:xfrm>
          <a:custGeom>
            <a:rect b="b" l="l" r="r" t="t"/>
            <a:pathLst>
              <a:path extrusionOk="0" h="550" w="466">
                <a:moveTo>
                  <a:pt x="382" y="1"/>
                </a:moveTo>
                <a:cubicBezTo>
                  <a:pt x="264" y="174"/>
                  <a:pt x="146" y="313"/>
                  <a:pt x="1" y="459"/>
                </a:cubicBezTo>
                <a:cubicBezTo>
                  <a:pt x="35" y="487"/>
                  <a:pt x="35" y="522"/>
                  <a:pt x="63" y="549"/>
                </a:cubicBezTo>
                <a:cubicBezTo>
                  <a:pt x="237" y="376"/>
                  <a:pt x="348" y="230"/>
                  <a:pt x="466" y="56"/>
                </a:cubicBezTo>
                <a:cubicBezTo>
                  <a:pt x="438" y="29"/>
                  <a:pt x="410" y="1"/>
                  <a:pt x="382"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6"/>
          <p:cNvSpPr/>
          <p:nvPr/>
        </p:nvSpPr>
        <p:spPr>
          <a:xfrm>
            <a:off x="4794849" y="2026977"/>
            <a:ext cx="54851" cy="65549"/>
          </a:xfrm>
          <a:custGeom>
            <a:rect b="b" l="l" r="r" t="t"/>
            <a:pathLst>
              <a:path extrusionOk="0" h="723" w="605">
                <a:moveTo>
                  <a:pt x="431" y="0"/>
                </a:moveTo>
                <a:lnTo>
                  <a:pt x="403" y="56"/>
                </a:lnTo>
                <a:cubicBezTo>
                  <a:pt x="320" y="230"/>
                  <a:pt x="174" y="375"/>
                  <a:pt x="56" y="521"/>
                </a:cubicBezTo>
                <a:lnTo>
                  <a:pt x="0" y="549"/>
                </a:lnTo>
                <a:lnTo>
                  <a:pt x="56" y="612"/>
                </a:lnTo>
                <a:cubicBezTo>
                  <a:pt x="56" y="639"/>
                  <a:pt x="84" y="639"/>
                  <a:pt x="118" y="667"/>
                </a:cubicBezTo>
                <a:lnTo>
                  <a:pt x="146" y="723"/>
                </a:lnTo>
                <a:lnTo>
                  <a:pt x="202" y="667"/>
                </a:lnTo>
                <a:cubicBezTo>
                  <a:pt x="347" y="521"/>
                  <a:pt x="493" y="348"/>
                  <a:pt x="577" y="174"/>
                </a:cubicBezTo>
                <a:lnTo>
                  <a:pt x="604" y="119"/>
                </a:lnTo>
                <a:lnTo>
                  <a:pt x="577" y="91"/>
                </a:lnTo>
                <a:cubicBezTo>
                  <a:pt x="549" y="56"/>
                  <a:pt x="521" y="56"/>
                  <a:pt x="493" y="28"/>
                </a:cubicBezTo>
                <a:lnTo>
                  <a:pt x="43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6"/>
          <p:cNvSpPr/>
          <p:nvPr/>
        </p:nvSpPr>
        <p:spPr>
          <a:xfrm>
            <a:off x="4498291" y="1691436"/>
            <a:ext cx="202177" cy="443249"/>
          </a:xfrm>
          <a:custGeom>
            <a:rect b="b" l="l" r="r" t="t"/>
            <a:pathLst>
              <a:path extrusionOk="0" h="4889" w="2230">
                <a:moveTo>
                  <a:pt x="959" y="0"/>
                </a:moveTo>
                <a:lnTo>
                  <a:pt x="959" y="604"/>
                </a:lnTo>
                <a:cubicBezTo>
                  <a:pt x="403" y="695"/>
                  <a:pt x="56" y="1070"/>
                  <a:pt x="56" y="1563"/>
                </a:cubicBezTo>
                <a:cubicBezTo>
                  <a:pt x="56" y="2084"/>
                  <a:pt x="438" y="2340"/>
                  <a:pt x="1042" y="2604"/>
                </a:cubicBezTo>
                <a:cubicBezTo>
                  <a:pt x="1480" y="2778"/>
                  <a:pt x="1709" y="2979"/>
                  <a:pt x="1709" y="3299"/>
                </a:cubicBezTo>
                <a:cubicBezTo>
                  <a:pt x="1709" y="3646"/>
                  <a:pt x="1445" y="3875"/>
                  <a:pt x="1014" y="3875"/>
                </a:cubicBezTo>
                <a:cubicBezTo>
                  <a:pt x="667" y="3875"/>
                  <a:pt x="376" y="3757"/>
                  <a:pt x="146" y="3646"/>
                </a:cubicBezTo>
                <a:lnTo>
                  <a:pt x="1" y="4021"/>
                </a:lnTo>
                <a:cubicBezTo>
                  <a:pt x="202" y="4167"/>
                  <a:pt x="577" y="4278"/>
                  <a:pt x="924" y="4278"/>
                </a:cubicBezTo>
                <a:lnTo>
                  <a:pt x="924" y="4889"/>
                </a:lnTo>
                <a:lnTo>
                  <a:pt x="1306" y="4889"/>
                </a:lnTo>
                <a:lnTo>
                  <a:pt x="1306" y="4278"/>
                </a:lnTo>
                <a:cubicBezTo>
                  <a:pt x="1910" y="4167"/>
                  <a:pt x="2230" y="3729"/>
                  <a:pt x="2230" y="3271"/>
                </a:cubicBezTo>
                <a:cubicBezTo>
                  <a:pt x="2230" y="2715"/>
                  <a:pt x="1938" y="2431"/>
                  <a:pt x="1306" y="2167"/>
                </a:cubicBezTo>
                <a:cubicBezTo>
                  <a:pt x="785" y="1965"/>
                  <a:pt x="577" y="1792"/>
                  <a:pt x="577" y="1472"/>
                </a:cubicBezTo>
                <a:cubicBezTo>
                  <a:pt x="577" y="1243"/>
                  <a:pt x="751" y="979"/>
                  <a:pt x="1216" y="979"/>
                </a:cubicBezTo>
                <a:cubicBezTo>
                  <a:pt x="1591" y="979"/>
                  <a:pt x="1827" y="1097"/>
                  <a:pt x="1966" y="1188"/>
                </a:cubicBezTo>
                <a:lnTo>
                  <a:pt x="2112" y="778"/>
                </a:lnTo>
                <a:cubicBezTo>
                  <a:pt x="1938" y="695"/>
                  <a:pt x="1681" y="577"/>
                  <a:pt x="1334" y="577"/>
                </a:cubicBezTo>
                <a:lnTo>
                  <a:pt x="133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6"/>
          <p:cNvSpPr/>
          <p:nvPr/>
        </p:nvSpPr>
        <p:spPr>
          <a:xfrm>
            <a:off x="4493305" y="1685724"/>
            <a:ext cx="212241" cy="454038"/>
          </a:xfrm>
          <a:custGeom>
            <a:rect b="b" l="l" r="r" t="t"/>
            <a:pathLst>
              <a:path extrusionOk="0" h="5008" w="2341">
                <a:moveTo>
                  <a:pt x="1326" y="119"/>
                </a:moveTo>
                <a:lnTo>
                  <a:pt x="1326" y="695"/>
                </a:lnTo>
                <a:lnTo>
                  <a:pt x="1389" y="695"/>
                </a:lnTo>
                <a:cubicBezTo>
                  <a:pt x="1703" y="695"/>
                  <a:pt x="1921" y="792"/>
                  <a:pt x="2088" y="877"/>
                </a:cubicBezTo>
                <a:lnTo>
                  <a:pt x="2088" y="877"/>
                </a:lnTo>
                <a:lnTo>
                  <a:pt x="1986" y="1160"/>
                </a:lnTo>
                <a:lnTo>
                  <a:pt x="1986" y="1160"/>
                </a:lnTo>
                <a:cubicBezTo>
                  <a:pt x="1832" y="1094"/>
                  <a:pt x="1592" y="987"/>
                  <a:pt x="1271" y="987"/>
                </a:cubicBezTo>
                <a:cubicBezTo>
                  <a:pt x="1014" y="987"/>
                  <a:pt x="840" y="1042"/>
                  <a:pt x="722" y="1160"/>
                </a:cubicBezTo>
                <a:cubicBezTo>
                  <a:pt x="632" y="1279"/>
                  <a:pt x="576" y="1424"/>
                  <a:pt x="576" y="1535"/>
                </a:cubicBezTo>
                <a:cubicBezTo>
                  <a:pt x="576" y="1626"/>
                  <a:pt x="576" y="1709"/>
                  <a:pt x="604" y="1772"/>
                </a:cubicBezTo>
                <a:cubicBezTo>
                  <a:pt x="667" y="1883"/>
                  <a:pt x="750" y="1973"/>
                  <a:pt x="868" y="2056"/>
                </a:cubicBezTo>
                <a:cubicBezTo>
                  <a:pt x="979" y="2147"/>
                  <a:pt x="1153" y="2202"/>
                  <a:pt x="1361" y="2292"/>
                </a:cubicBezTo>
                <a:cubicBezTo>
                  <a:pt x="1646" y="2403"/>
                  <a:pt x="1882" y="2549"/>
                  <a:pt x="2021" y="2723"/>
                </a:cubicBezTo>
                <a:cubicBezTo>
                  <a:pt x="2167" y="2869"/>
                  <a:pt x="2229" y="3070"/>
                  <a:pt x="2229" y="3334"/>
                </a:cubicBezTo>
                <a:cubicBezTo>
                  <a:pt x="2229" y="3535"/>
                  <a:pt x="2167" y="3764"/>
                  <a:pt x="2021" y="3938"/>
                </a:cubicBezTo>
                <a:cubicBezTo>
                  <a:pt x="1847" y="4112"/>
                  <a:pt x="1646" y="4230"/>
                  <a:pt x="1326" y="4285"/>
                </a:cubicBezTo>
                <a:lnTo>
                  <a:pt x="1299" y="4285"/>
                </a:lnTo>
                <a:lnTo>
                  <a:pt x="1299" y="4896"/>
                </a:lnTo>
                <a:lnTo>
                  <a:pt x="1042" y="4896"/>
                </a:lnTo>
                <a:lnTo>
                  <a:pt x="1042" y="4285"/>
                </a:lnTo>
                <a:lnTo>
                  <a:pt x="979" y="4285"/>
                </a:lnTo>
                <a:cubicBezTo>
                  <a:pt x="653" y="4285"/>
                  <a:pt x="327" y="4212"/>
                  <a:pt x="122" y="4082"/>
                </a:cubicBezTo>
                <a:lnTo>
                  <a:pt x="122" y="4082"/>
                </a:lnTo>
                <a:lnTo>
                  <a:pt x="234" y="3773"/>
                </a:lnTo>
                <a:lnTo>
                  <a:pt x="234" y="3773"/>
                </a:lnTo>
                <a:cubicBezTo>
                  <a:pt x="457" y="3901"/>
                  <a:pt x="752" y="3994"/>
                  <a:pt x="1069" y="3994"/>
                </a:cubicBezTo>
                <a:cubicBezTo>
                  <a:pt x="1299" y="3994"/>
                  <a:pt x="1472" y="3938"/>
                  <a:pt x="1618" y="3820"/>
                </a:cubicBezTo>
                <a:cubicBezTo>
                  <a:pt x="1764" y="3709"/>
                  <a:pt x="1819" y="3563"/>
                  <a:pt x="1819" y="3362"/>
                </a:cubicBezTo>
                <a:cubicBezTo>
                  <a:pt x="1819" y="3188"/>
                  <a:pt x="1764" y="3042"/>
                  <a:pt x="1646" y="2924"/>
                </a:cubicBezTo>
                <a:cubicBezTo>
                  <a:pt x="1535" y="2778"/>
                  <a:pt x="1361" y="2695"/>
                  <a:pt x="1125" y="2605"/>
                </a:cubicBezTo>
                <a:cubicBezTo>
                  <a:pt x="806" y="2494"/>
                  <a:pt x="576" y="2348"/>
                  <a:pt x="431" y="2202"/>
                </a:cubicBezTo>
                <a:cubicBezTo>
                  <a:pt x="257" y="2056"/>
                  <a:pt x="174" y="1855"/>
                  <a:pt x="174" y="1626"/>
                </a:cubicBezTo>
                <a:cubicBezTo>
                  <a:pt x="174" y="1390"/>
                  <a:pt x="257" y="1188"/>
                  <a:pt x="403" y="1015"/>
                </a:cubicBezTo>
                <a:cubicBezTo>
                  <a:pt x="549" y="869"/>
                  <a:pt x="750" y="758"/>
                  <a:pt x="1042" y="730"/>
                </a:cubicBezTo>
                <a:lnTo>
                  <a:pt x="1069" y="695"/>
                </a:lnTo>
                <a:lnTo>
                  <a:pt x="1069" y="119"/>
                </a:lnTo>
                <a:close/>
                <a:moveTo>
                  <a:pt x="951" y="1"/>
                </a:moveTo>
                <a:lnTo>
                  <a:pt x="951" y="620"/>
                </a:lnTo>
                <a:lnTo>
                  <a:pt x="951" y="620"/>
                </a:lnTo>
                <a:cubicBezTo>
                  <a:pt x="689" y="661"/>
                  <a:pt x="480" y="798"/>
                  <a:pt x="319" y="959"/>
                </a:cubicBezTo>
                <a:cubicBezTo>
                  <a:pt x="146" y="1133"/>
                  <a:pt x="56" y="1362"/>
                  <a:pt x="56" y="1626"/>
                </a:cubicBezTo>
                <a:cubicBezTo>
                  <a:pt x="56" y="1883"/>
                  <a:pt x="174" y="2119"/>
                  <a:pt x="347" y="2292"/>
                </a:cubicBezTo>
                <a:cubicBezTo>
                  <a:pt x="521" y="2466"/>
                  <a:pt x="778" y="2577"/>
                  <a:pt x="1069" y="2695"/>
                </a:cubicBezTo>
                <a:cubicBezTo>
                  <a:pt x="1299" y="2813"/>
                  <a:pt x="1444" y="2896"/>
                  <a:pt x="1562" y="2987"/>
                </a:cubicBezTo>
                <a:cubicBezTo>
                  <a:pt x="1674" y="3098"/>
                  <a:pt x="1708" y="3216"/>
                  <a:pt x="1708" y="3362"/>
                </a:cubicBezTo>
                <a:cubicBezTo>
                  <a:pt x="1708" y="3508"/>
                  <a:pt x="1646" y="3646"/>
                  <a:pt x="1535" y="3737"/>
                </a:cubicBezTo>
                <a:cubicBezTo>
                  <a:pt x="1417" y="3820"/>
                  <a:pt x="1271" y="3883"/>
                  <a:pt x="1069" y="3883"/>
                </a:cubicBezTo>
                <a:cubicBezTo>
                  <a:pt x="750" y="3883"/>
                  <a:pt x="431" y="3792"/>
                  <a:pt x="229" y="3646"/>
                </a:cubicBezTo>
                <a:lnTo>
                  <a:pt x="174" y="3591"/>
                </a:lnTo>
                <a:lnTo>
                  <a:pt x="0" y="4112"/>
                </a:lnTo>
                <a:lnTo>
                  <a:pt x="28" y="4139"/>
                </a:lnTo>
                <a:cubicBezTo>
                  <a:pt x="246" y="4278"/>
                  <a:pt x="570" y="4392"/>
                  <a:pt x="924" y="4402"/>
                </a:cubicBezTo>
                <a:lnTo>
                  <a:pt x="924" y="4402"/>
                </a:lnTo>
                <a:lnTo>
                  <a:pt x="924" y="5007"/>
                </a:lnTo>
                <a:lnTo>
                  <a:pt x="1417" y="5007"/>
                </a:lnTo>
                <a:lnTo>
                  <a:pt x="1417" y="4391"/>
                </a:lnTo>
                <a:lnTo>
                  <a:pt x="1417" y="4391"/>
                </a:lnTo>
                <a:cubicBezTo>
                  <a:pt x="1705" y="4324"/>
                  <a:pt x="1948" y="4190"/>
                  <a:pt x="2111" y="3994"/>
                </a:cubicBezTo>
                <a:cubicBezTo>
                  <a:pt x="2257" y="3820"/>
                  <a:pt x="2340" y="3563"/>
                  <a:pt x="2340" y="3334"/>
                </a:cubicBezTo>
                <a:cubicBezTo>
                  <a:pt x="2340" y="3042"/>
                  <a:pt x="2285" y="2813"/>
                  <a:pt x="2111" y="2640"/>
                </a:cubicBezTo>
                <a:cubicBezTo>
                  <a:pt x="1937" y="2466"/>
                  <a:pt x="1708" y="2320"/>
                  <a:pt x="1389" y="2174"/>
                </a:cubicBezTo>
                <a:cubicBezTo>
                  <a:pt x="1125" y="2056"/>
                  <a:pt x="951" y="1973"/>
                  <a:pt x="840" y="1883"/>
                </a:cubicBezTo>
                <a:cubicBezTo>
                  <a:pt x="778" y="1827"/>
                  <a:pt x="750" y="1799"/>
                  <a:pt x="722" y="1737"/>
                </a:cubicBezTo>
                <a:cubicBezTo>
                  <a:pt x="694" y="1681"/>
                  <a:pt x="694" y="1626"/>
                  <a:pt x="694" y="1535"/>
                </a:cubicBezTo>
                <a:cubicBezTo>
                  <a:pt x="694" y="1452"/>
                  <a:pt x="722" y="1334"/>
                  <a:pt x="806" y="1251"/>
                </a:cubicBezTo>
                <a:cubicBezTo>
                  <a:pt x="896" y="1160"/>
                  <a:pt x="1042" y="1105"/>
                  <a:pt x="1271" y="1105"/>
                </a:cubicBezTo>
                <a:cubicBezTo>
                  <a:pt x="1618" y="1105"/>
                  <a:pt x="1847" y="1216"/>
                  <a:pt x="1993" y="1306"/>
                </a:cubicBezTo>
                <a:lnTo>
                  <a:pt x="2055" y="1334"/>
                </a:lnTo>
                <a:lnTo>
                  <a:pt x="2229" y="813"/>
                </a:lnTo>
                <a:lnTo>
                  <a:pt x="2194" y="785"/>
                </a:lnTo>
                <a:cubicBezTo>
                  <a:pt x="2029" y="700"/>
                  <a:pt x="1789" y="595"/>
                  <a:pt x="1444" y="585"/>
                </a:cubicBezTo>
                <a:lnTo>
                  <a:pt x="1444" y="585"/>
                </a:lnTo>
                <a:lnTo>
                  <a:pt x="144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6"/>
          <p:cNvSpPr/>
          <p:nvPr/>
        </p:nvSpPr>
        <p:spPr>
          <a:xfrm>
            <a:off x="4613524" y="2255536"/>
            <a:ext cx="5712" cy="28377"/>
          </a:xfrm>
          <a:custGeom>
            <a:rect b="b" l="l" r="r" t="t"/>
            <a:pathLst>
              <a:path extrusionOk="0" h="313" w="63">
                <a:moveTo>
                  <a:pt x="35" y="0"/>
                </a:moveTo>
                <a:cubicBezTo>
                  <a:pt x="0" y="0"/>
                  <a:pt x="0" y="0"/>
                  <a:pt x="0" y="28"/>
                </a:cubicBezTo>
                <a:lnTo>
                  <a:pt x="0" y="285"/>
                </a:lnTo>
                <a:cubicBezTo>
                  <a:pt x="0" y="313"/>
                  <a:pt x="0" y="313"/>
                  <a:pt x="35" y="313"/>
                </a:cubicBezTo>
                <a:cubicBezTo>
                  <a:pt x="35" y="313"/>
                  <a:pt x="63" y="313"/>
                  <a:pt x="63" y="285"/>
                </a:cubicBezTo>
                <a:lnTo>
                  <a:pt x="63" y="28"/>
                </a:lnTo>
                <a:cubicBezTo>
                  <a:pt x="63" y="0"/>
                  <a:pt x="35" y="0"/>
                  <a:pt x="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6"/>
          <p:cNvSpPr/>
          <p:nvPr/>
        </p:nvSpPr>
        <p:spPr>
          <a:xfrm>
            <a:off x="4862846" y="1630964"/>
            <a:ext cx="24026" cy="23391"/>
          </a:xfrm>
          <a:custGeom>
            <a:rect b="b" l="l" r="r" t="t"/>
            <a:pathLst>
              <a:path extrusionOk="0" h="258" w="265">
                <a:moveTo>
                  <a:pt x="202" y="1"/>
                </a:moveTo>
                <a:lnTo>
                  <a:pt x="0" y="202"/>
                </a:lnTo>
                <a:lnTo>
                  <a:pt x="0" y="258"/>
                </a:lnTo>
                <a:lnTo>
                  <a:pt x="63" y="258"/>
                </a:lnTo>
                <a:lnTo>
                  <a:pt x="264" y="56"/>
                </a:lnTo>
                <a:lnTo>
                  <a:pt x="264"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6"/>
          <p:cNvSpPr/>
          <p:nvPr/>
        </p:nvSpPr>
        <p:spPr>
          <a:xfrm>
            <a:off x="4343439" y="2148464"/>
            <a:ext cx="26473" cy="24660"/>
          </a:xfrm>
          <a:custGeom>
            <a:rect b="b" l="l" r="r" t="t"/>
            <a:pathLst>
              <a:path extrusionOk="0" h="272" w="292">
                <a:moveTo>
                  <a:pt x="250" y="1"/>
                </a:moveTo>
                <a:cubicBezTo>
                  <a:pt x="243" y="1"/>
                  <a:pt x="236" y="8"/>
                  <a:pt x="236" y="22"/>
                </a:cubicBezTo>
                <a:lnTo>
                  <a:pt x="28" y="223"/>
                </a:lnTo>
                <a:cubicBezTo>
                  <a:pt x="0" y="223"/>
                  <a:pt x="0" y="251"/>
                  <a:pt x="28" y="251"/>
                </a:cubicBezTo>
                <a:cubicBezTo>
                  <a:pt x="28" y="265"/>
                  <a:pt x="37" y="272"/>
                  <a:pt x="45" y="272"/>
                </a:cubicBezTo>
                <a:cubicBezTo>
                  <a:pt x="54" y="272"/>
                  <a:pt x="63" y="265"/>
                  <a:pt x="63" y="251"/>
                </a:cubicBezTo>
                <a:lnTo>
                  <a:pt x="264" y="49"/>
                </a:lnTo>
                <a:cubicBezTo>
                  <a:pt x="292" y="49"/>
                  <a:pt x="292" y="22"/>
                  <a:pt x="264" y="22"/>
                </a:cubicBezTo>
                <a:cubicBezTo>
                  <a:pt x="264" y="8"/>
                  <a:pt x="257" y="1"/>
                  <a:pt x="250"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6"/>
          <p:cNvSpPr/>
          <p:nvPr/>
        </p:nvSpPr>
        <p:spPr>
          <a:xfrm>
            <a:off x="4967924" y="1901047"/>
            <a:ext cx="29103" cy="5168"/>
          </a:xfrm>
          <a:custGeom>
            <a:rect b="b" l="l" r="r" t="t"/>
            <a:pathLst>
              <a:path extrusionOk="0" h="57" w="321">
                <a:moveTo>
                  <a:pt x="29" y="1"/>
                </a:moveTo>
                <a:cubicBezTo>
                  <a:pt x="1" y="1"/>
                  <a:pt x="1" y="1"/>
                  <a:pt x="1" y="28"/>
                </a:cubicBezTo>
                <a:cubicBezTo>
                  <a:pt x="1" y="28"/>
                  <a:pt x="1" y="56"/>
                  <a:pt x="29" y="56"/>
                </a:cubicBezTo>
                <a:lnTo>
                  <a:pt x="293" y="56"/>
                </a:lnTo>
                <a:lnTo>
                  <a:pt x="320" y="28"/>
                </a:lnTo>
                <a:cubicBezTo>
                  <a:pt x="320" y="1"/>
                  <a:pt x="293" y="1"/>
                  <a:pt x="293"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6"/>
          <p:cNvSpPr/>
          <p:nvPr/>
        </p:nvSpPr>
        <p:spPr>
          <a:xfrm>
            <a:off x="4233284" y="1899959"/>
            <a:ext cx="31551" cy="6256"/>
          </a:xfrm>
          <a:custGeom>
            <a:rect b="b" l="l" r="r" t="t"/>
            <a:pathLst>
              <a:path extrusionOk="0" h="69" w="348">
                <a:moveTo>
                  <a:pt x="327" y="0"/>
                </a:moveTo>
                <a:cubicBezTo>
                  <a:pt x="323" y="0"/>
                  <a:pt x="320" y="3"/>
                  <a:pt x="320" y="13"/>
                </a:cubicBezTo>
                <a:lnTo>
                  <a:pt x="28" y="13"/>
                </a:lnTo>
                <a:cubicBezTo>
                  <a:pt x="28" y="13"/>
                  <a:pt x="0" y="13"/>
                  <a:pt x="0" y="40"/>
                </a:cubicBezTo>
                <a:lnTo>
                  <a:pt x="28" y="68"/>
                </a:lnTo>
                <a:lnTo>
                  <a:pt x="28" y="40"/>
                </a:lnTo>
                <a:lnTo>
                  <a:pt x="320" y="40"/>
                </a:lnTo>
                <a:cubicBezTo>
                  <a:pt x="320" y="40"/>
                  <a:pt x="347" y="40"/>
                  <a:pt x="347" y="13"/>
                </a:cubicBezTo>
                <a:cubicBezTo>
                  <a:pt x="347" y="13"/>
                  <a:pt x="335" y="0"/>
                  <a:pt x="327"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6"/>
          <p:cNvSpPr/>
          <p:nvPr/>
        </p:nvSpPr>
        <p:spPr>
          <a:xfrm>
            <a:off x="4862846" y="2150368"/>
            <a:ext cx="24026" cy="23391"/>
          </a:xfrm>
          <a:custGeom>
            <a:rect b="b" l="l" r="r" t="t"/>
            <a:pathLst>
              <a:path extrusionOk="0" h="258" w="265">
                <a:moveTo>
                  <a:pt x="0" y="1"/>
                </a:moveTo>
                <a:lnTo>
                  <a:pt x="0" y="56"/>
                </a:lnTo>
                <a:lnTo>
                  <a:pt x="202" y="257"/>
                </a:lnTo>
                <a:lnTo>
                  <a:pt x="264" y="257"/>
                </a:lnTo>
                <a:lnTo>
                  <a:pt x="264" y="202"/>
                </a:lnTo>
                <a:lnTo>
                  <a:pt x="63"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6"/>
          <p:cNvSpPr/>
          <p:nvPr/>
        </p:nvSpPr>
        <p:spPr>
          <a:xfrm>
            <a:off x="4343439" y="1630964"/>
            <a:ext cx="24026" cy="23391"/>
          </a:xfrm>
          <a:custGeom>
            <a:rect b="b" l="l" r="r" t="t"/>
            <a:pathLst>
              <a:path extrusionOk="0" h="258" w="265">
                <a:moveTo>
                  <a:pt x="0" y="1"/>
                </a:moveTo>
                <a:lnTo>
                  <a:pt x="0" y="56"/>
                </a:lnTo>
                <a:lnTo>
                  <a:pt x="202" y="258"/>
                </a:lnTo>
                <a:lnTo>
                  <a:pt x="264" y="258"/>
                </a:lnTo>
                <a:lnTo>
                  <a:pt x="264" y="202"/>
                </a:lnTo>
                <a:lnTo>
                  <a:pt x="63"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6"/>
          <p:cNvSpPr/>
          <p:nvPr/>
        </p:nvSpPr>
        <p:spPr>
          <a:xfrm>
            <a:off x="4789772" y="2205128"/>
            <a:ext cx="18404" cy="29103"/>
          </a:xfrm>
          <a:custGeom>
            <a:rect b="b" l="l" r="r" t="t"/>
            <a:pathLst>
              <a:path extrusionOk="0" h="321" w="203">
                <a:moveTo>
                  <a:pt x="28" y="1"/>
                </a:moveTo>
                <a:cubicBezTo>
                  <a:pt x="1" y="1"/>
                  <a:pt x="1" y="35"/>
                  <a:pt x="1" y="63"/>
                </a:cubicBezTo>
                <a:lnTo>
                  <a:pt x="140" y="292"/>
                </a:lnTo>
                <a:cubicBezTo>
                  <a:pt x="140" y="320"/>
                  <a:pt x="174" y="320"/>
                  <a:pt x="174" y="320"/>
                </a:cubicBezTo>
                <a:cubicBezTo>
                  <a:pt x="202" y="320"/>
                  <a:pt x="202" y="292"/>
                  <a:pt x="202" y="265"/>
                </a:cubicBezTo>
                <a:lnTo>
                  <a:pt x="56" y="35"/>
                </a:lnTo>
                <a:cubicBezTo>
                  <a:pt x="56" y="1"/>
                  <a:pt x="28" y="1"/>
                  <a:pt x="28"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6"/>
          <p:cNvSpPr/>
          <p:nvPr/>
        </p:nvSpPr>
        <p:spPr>
          <a:xfrm>
            <a:off x="4514067" y="2239761"/>
            <a:ext cx="13237" cy="31551"/>
          </a:xfrm>
          <a:custGeom>
            <a:rect b="b" l="l" r="r" t="t"/>
            <a:pathLst>
              <a:path extrusionOk="0" h="348" w="146">
                <a:moveTo>
                  <a:pt x="118" y="1"/>
                </a:moveTo>
                <a:cubicBezTo>
                  <a:pt x="90" y="1"/>
                  <a:pt x="56" y="28"/>
                  <a:pt x="56" y="28"/>
                </a:cubicBezTo>
                <a:lnTo>
                  <a:pt x="0" y="313"/>
                </a:lnTo>
                <a:cubicBezTo>
                  <a:pt x="0" y="313"/>
                  <a:pt x="0" y="348"/>
                  <a:pt x="28" y="348"/>
                </a:cubicBezTo>
                <a:cubicBezTo>
                  <a:pt x="28" y="348"/>
                  <a:pt x="56" y="348"/>
                  <a:pt x="56" y="313"/>
                </a:cubicBezTo>
                <a:lnTo>
                  <a:pt x="146" y="56"/>
                </a:lnTo>
                <a:cubicBezTo>
                  <a:pt x="146" y="28"/>
                  <a:pt x="118" y="1"/>
                  <a:pt x="118"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6"/>
          <p:cNvSpPr/>
          <p:nvPr/>
        </p:nvSpPr>
        <p:spPr>
          <a:xfrm>
            <a:off x="4918241" y="1708571"/>
            <a:ext cx="31551" cy="19492"/>
          </a:xfrm>
          <a:custGeom>
            <a:rect b="b" l="l" r="r" t="t"/>
            <a:pathLst>
              <a:path extrusionOk="0" h="215" w="348">
                <a:moveTo>
                  <a:pt x="294" y="0"/>
                </a:moveTo>
                <a:cubicBezTo>
                  <a:pt x="289" y="0"/>
                  <a:pt x="285" y="3"/>
                  <a:pt x="285" y="13"/>
                </a:cubicBezTo>
                <a:lnTo>
                  <a:pt x="28" y="159"/>
                </a:lnTo>
                <a:cubicBezTo>
                  <a:pt x="28" y="159"/>
                  <a:pt x="0" y="186"/>
                  <a:pt x="28" y="186"/>
                </a:cubicBezTo>
                <a:cubicBezTo>
                  <a:pt x="28" y="214"/>
                  <a:pt x="56" y="214"/>
                  <a:pt x="56" y="214"/>
                </a:cubicBezTo>
                <a:lnTo>
                  <a:pt x="320" y="68"/>
                </a:lnTo>
                <a:cubicBezTo>
                  <a:pt x="320" y="68"/>
                  <a:pt x="347" y="40"/>
                  <a:pt x="320" y="13"/>
                </a:cubicBezTo>
                <a:cubicBezTo>
                  <a:pt x="320" y="13"/>
                  <a:pt x="304" y="0"/>
                  <a:pt x="294"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6"/>
          <p:cNvSpPr/>
          <p:nvPr/>
        </p:nvSpPr>
        <p:spPr>
          <a:xfrm>
            <a:off x="4282967" y="2075572"/>
            <a:ext cx="29103" cy="19492"/>
          </a:xfrm>
          <a:custGeom>
            <a:rect b="b" l="l" r="r" t="t"/>
            <a:pathLst>
              <a:path extrusionOk="0" h="215" w="321">
                <a:moveTo>
                  <a:pt x="291" y="1"/>
                </a:moveTo>
                <a:cubicBezTo>
                  <a:pt x="283" y="1"/>
                  <a:pt x="274" y="4"/>
                  <a:pt x="265" y="13"/>
                </a:cubicBezTo>
                <a:lnTo>
                  <a:pt x="35" y="159"/>
                </a:lnTo>
                <a:cubicBezTo>
                  <a:pt x="35" y="159"/>
                  <a:pt x="1" y="187"/>
                  <a:pt x="35" y="187"/>
                </a:cubicBezTo>
                <a:cubicBezTo>
                  <a:pt x="35" y="214"/>
                  <a:pt x="63" y="214"/>
                  <a:pt x="63" y="214"/>
                </a:cubicBezTo>
                <a:lnTo>
                  <a:pt x="292" y="76"/>
                </a:lnTo>
                <a:cubicBezTo>
                  <a:pt x="320" y="76"/>
                  <a:pt x="320" y="41"/>
                  <a:pt x="320" y="13"/>
                </a:cubicBezTo>
                <a:cubicBezTo>
                  <a:pt x="320" y="13"/>
                  <a:pt x="308" y="1"/>
                  <a:pt x="291"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6"/>
          <p:cNvSpPr/>
          <p:nvPr/>
        </p:nvSpPr>
        <p:spPr>
          <a:xfrm>
            <a:off x="4954778" y="1990440"/>
            <a:ext cx="29012" cy="13327"/>
          </a:xfrm>
          <a:custGeom>
            <a:rect b="b" l="l" r="r" t="t"/>
            <a:pathLst>
              <a:path extrusionOk="0" h="147" w="320">
                <a:moveTo>
                  <a:pt x="28" y="1"/>
                </a:moveTo>
                <a:cubicBezTo>
                  <a:pt x="28" y="1"/>
                  <a:pt x="0" y="1"/>
                  <a:pt x="0" y="29"/>
                </a:cubicBezTo>
                <a:cubicBezTo>
                  <a:pt x="0" y="29"/>
                  <a:pt x="0" y="56"/>
                  <a:pt x="28" y="56"/>
                </a:cubicBezTo>
                <a:lnTo>
                  <a:pt x="292" y="147"/>
                </a:lnTo>
                <a:lnTo>
                  <a:pt x="319" y="112"/>
                </a:lnTo>
                <a:cubicBezTo>
                  <a:pt x="319" y="84"/>
                  <a:pt x="319" y="56"/>
                  <a:pt x="292" y="56"/>
                </a:cubicBezTo>
                <a:lnTo>
                  <a:pt x="28"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6"/>
          <p:cNvSpPr/>
          <p:nvPr/>
        </p:nvSpPr>
        <p:spPr>
          <a:xfrm>
            <a:off x="4246430" y="1799052"/>
            <a:ext cx="31641" cy="12693"/>
          </a:xfrm>
          <a:custGeom>
            <a:rect b="b" l="l" r="r" t="t"/>
            <a:pathLst>
              <a:path extrusionOk="0" h="140" w="349">
                <a:moveTo>
                  <a:pt x="29" y="1"/>
                </a:moveTo>
                <a:lnTo>
                  <a:pt x="1" y="29"/>
                </a:lnTo>
                <a:cubicBezTo>
                  <a:pt x="1" y="56"/>
                  <a:pt x="1" y="84"/>
                  <a:pt x="29" y="84"/>
                </a:cubicBezTo>
                <a:lnTo>
                  <a:pt x="293" y="140"/>
                </a:lnTo>
                <a:cubicBezTo>
                  <a:pt x="320" y="140"/>
                  <a:pt x="348" y="140"/>
                  <a:pt x="348" y="112"/>
                </a:cubicBezTo>
                <a:lnTo>
                  <a:pt x="320" y="84"/>
                </a:lnTo>
                <a:lnTo>
                  <a:pt x="29"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6"/>
          <p:cNvSpPr/>
          <p:nvPr/>
        </p:nvSpPr>
        <p:spPr>
          <a:xfrm>
            <a:off x="4282967" y="1708571"/>
            <a:ext cx="29103" cy="19492"/>
          </a:xfrm>
          <a:custGeom>
            <a:rect b="b" l="l" r="r" t="t"/>
            <a:pathLst>
              <a:path extrusionOk="0" h="215" w="321">
                <a:moveTo>
                  <a:pt x="56" y="0"/>
                </a:moveTo>
                <a:cubicBezTo>
                  <a:pt x="48" y="0"/>
                  <a:pt x="35" y="13"/>
                  <a:pt x="35" y="13"/>
                </a:cubicBezTo>
                <a:cubicBezTo>
                  <a:pt x="1" y="40"/>
                  <a:pt x="35" y="40"/>
                  <a:pt x="35" y="68"/>
                </a:cubicBezTo>
                <a:lnTo>
                  <a:pt x="265" y="214"/>
                </a:lnTo>
                <a:cubicBezTo>
                  <a:pt x="292" y="214"/>
                  <a:pt x="292" y="214"/>
                  <a:pt x="320" y="186"/>
                </a:cubicBezTo>
                <a:cubicBezTo>
                  <a:pt x="320" y="186"/>
                  <a:pt x="320" y="159"/>
                  <a:pt x="292" y="159"/>
                </a:cubicBezTo>
                <a:lnTo>
                  <a:pt x="63" y="13"/>
                </a:lnTo>
                <a:cubicBezTo>
                  <a:pt x="63" y="3"/>
                  <a:pt x="60" y="0"/>
                  <a:pt x="56"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6"/>
          <p:cNvSpPr/>
          <p:nvPr/>
        </p:nvSpPr>
        <p:spPr>
          <a:xfrm>
            <a:off x="4918241" y="2075572"/>
            <a:ext cx="31551" cy="19492"/>
          </a:xfrm>
          <a:custGeom>
            <a:rect b="b" l="l" r="r" t="t"/>
            <a:pathLst>
              <a:path extrusionOk="0" h="215" w="348">
                <a:moveTo>
                  <a:pt x="49" y="1"/>
                </a:moveTo>
                <a:cubicBezTo>
                  <a:pt x="40" y="1"/>
                  <a:pt x="28" y="13"/>
                  <a:pt x="28" y="13"/>
                </a:cubicBezTo>
                <a:cubicBezTo>
                  <a:pt x="0" y="41"/>
                  <a:pt x="28" y="41"/>
                  <a:pt x="28" y="76"/>
                </a:cubicBezTo>
                <a:lnTo>
                  <a:pt x="285" y="214"/>
                </a:lnTo>
                <a:cubicBezTo>
                  <a:pt x="285" y="214"/>
                  <a:pt x="320" y="214"/>
                  <a:pt x="320" y="187"/>
                </a:cubicBezTo>
                <a:cubicBezTo>
                  <a:pt x="347" y="187"/>
                  <a:pt x="320" y="159"/>
                  <a:pt x="320" y="159"/>
                </a:cubicBezTo>
                <a:lnTo>
                  <a:pt x="56" y="13"/>
                </a:lnTo>
                <a:cubicBezTo>
                  <a:pt x="56" y="4"/>
                  <a:pt x="53" y="1"/>
                  <a:pt x="49"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6"/>
          <p:cNvSpPr/>
          <p:nvPr/>
        </p:nvSpPr>
        <p:spPr>
          <a:xfrm>
            <a:off x="4702917" y="2239761"/>
            <a:ext cx="13327" cy="31551"/>
          </a:xfrm>
          <a:custGeom>
            <a:rect b="b" l="l" r="r" t="t"/>
            <a:pathLst>
              <a:path extrusionOk="0" h="348" w="147">
                <a:moveTo>
                  <a:pt x="28" y="1"/>
                </a:moveTo>
                <a:cubicBezTo>
                  <a:pt x="0" y="1"/>
                  <a:pt x="0" y="28"/>
                  <a:pt x="0" y="56"/>
                </a:cubicBezTo>
                <a:lnTo>
                  <a:pt x="91" y="313"/>
                </a:lnTo>
                <a:cubicBezTo>
                  <a:pt x="91" y="348"/>
                  <a:pt x="118" y="348"/>
                  <a:pt x="118" y="348"/>
                </a:cubicBezTo>
                <a:cubicBezTo>
                  <a:pt x="146" y="348"/>
                  <a:pt x="146" y="313"/>
                  <a:pt x="146" y="313"/>
                </a:cubicBezTo>
                <a:lnTo>
                  <a:pt x="91" y="28"/>
                </a:lnTo>
                <a:cubicBezTo>
                  <a:pt x="91" y="1"/>
                  <a:pt x="56" y="1"/>
                  <a:pt x="28"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6"/>
          <p:cNvSpPr/>
          <p:nvPr/>
        </p:nvSpPr>
        <p:spPr>
          <a:xfrm>
            <a:off x="4422135" y="2205128"/>
            <a:ext cx="21487" cy="29103"/>
          </a:xfrm>
          <a:custGeom>
            <a:rect b="b" l="l" r="r" t="t"/>
            <a:pathLst>
              <a:path extrusionOk="0" h="321" w="237">
                <a:moveTo>
                  <a:pt x="202" y="1"/>
                </a:moveTo>
                <a:cubicBezTo>
                  <a:pt x="174" y="1"/>
                  <a:pt x="174" y="1"/>
                  <a:pt x="146" y="35"/>
                </a:cubicBezTo>
                <a:lnTo>
                  <a:pt x="0" y="265"/>
                </a:lnTo>
                <a:cubicBezTo>
                  <a:pt x="0" y="292"/>
                  <a:pt x="0" y="292"/>
                  <a:pt x="28" y="320"/>
                </a:cubicBezTo>
                <a:cubicBezTo>
                  <a:pt x="28" y="320"/>
                  <a:pt x="63" y="320"/>
                  <a:pt x="63" y="292"/>
                </a:cubicBezTo>
                <a:lnTo>
                  <a:pt x="202" y="63"/>
                </a:lnTo>
                <a:cubicBezTo>
                  <a:pt x="236" y="35"/>
                  <a:pt x="202" y="35"/>
                  <a:pt x="202"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6"/>
          <p:cNvSpPr/>
          <p:nvPr/>
        </p:nvSpPr>
        <p:spPr>
          <a:xfrm>
            <a:off x="4954778" y="1799052"/>
            <a:ext cx="29012" cy="12693"/>
          </a:xfrm>
          <a:custGeom>
            <a:rect b="b" l="l" r="r" t="t"/>
            <a:pathLst>
              <a:path extrusionOk="0" h="140" w="320">
                <a:moveTo>
                  <a:pt x="292" y="1"/>
                </a:moveTo>
                <a:lnTo>
                  <a:pt x="28" y="84"/>
                </a:lnTo>
                <a:cubicBezTo>
                  <a:pt x="0" y="84"/>
                  <a:pt x="0" y="112"/>
                  <a:pt x="0" y="112"/>
                </a:cubicBezTo>
                <a:cubicBezTo>
                  <a:pt x="0" y="140"/>
                  <a:pt x="28" y="140"/>
                  <a:pt x="28" y="140"/>
                </a:cubicBezTo>
                <a:lnTo>
                  <a:pt x="292" y="84"/>
                </a:lnTo>
                <a:cubicBezTo>
                  <a:pt x="319" y="84"/>
                  <a:pt x="319" y="56"/>
                  <a:pt x="319" y="29"/>
                </a:cubicBezTo>
                <a:cubicBezTo>
                  <a:pt x="319" y="1"/>
                  <a:pt x="292" y="1"/>
                  <a:pt x="292"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6"/>
          <p:cNvSpPr/>
          <p:nvPr/>
        </p:nvSpPr>
        <p:spPr>
          <a:xfrm>
            <a:off x="4246430" y="1990440"/>
            <a:ext cx="31641" cy="13327"/>
          </a:xfrm>
          <a:custGeom>
            <a:rect b="b" l="l" r="r" t="t"/>
            <a:pathLst>
              <a:path extrusionOk="0" h="147" w="349">
                <a:moveTo>
                  <a:pt x="293" y="1"/>
                </a:moveTo>
                <a:lnTo>
                  <a:pt x="29" y="56"/>
                </a:lnTo>
                <a:cubicBezTo>
                  <a:pt x="1" y="56"/>
                  <a:pt x="1" y="84"/>
                  <a:pt x="1" y="112"/>
                </a:cubicBezTo>
                <a:cubicBezTo>
                  <a:pt x="1" y="147"/>
                  <a:pt x="29" y="147"/>
                  <a:pt x="29" y="147"/>
                </a:cubicBezTo>
                <a:lnTo>
                  <a:pt x="320" y="56"/>
                </a:lnTo>
                <a:cubicBezTo>
                  <a:pt x="348" y="56"/>
                  <a:pt x="348" y="29"/>
                  <a:pt x="348" y="29"/>
                </a:cubicBezTo>
                <a:cubicBezTo>
                  <a:pt x="348" y="1"/>
                  <a:pt x="320" y="1"/>
                  <a:pt x="293"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6"/>
          <p:cNvSpPr txBox="1"/>
          <p:nvPr/>
        </p:nvSpPr>
        <p:spPr>
          <a:xfrm>
            <a:off x="180000" y="2868100"/>
            <a:ext cx="27036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Impact of Correlation Analysis</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2079" name="Google Shape;2079;p56"/>
          <p:cNvSpPr txBox="1"/>
          <p:nvPr/>
        </p:nvSpPr>
        <p:spPr>
          <a:xfrm>
            <a:off x="180000" y="1224750"/>
            <a:ext cx="25104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Tree-Based Models </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2080" name="Google Shape;2080;p56"/>
          <p:cNvSpPr txBox="1"/>
          <p:nvPr/>
        </p:nvSpPr>
        <p:spPr>
          <a:xfrm>
            <a:off x="6602000" y="1740100"/>
            <a:ext cx="23619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Impact of SMOTE</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2081" name="Google Shape;2081;p56"/>
          <p:cNvSpPr txBox="1"/>
          <p:nvPr/>
        </p:nvSpPr>
        <p:spPr>
          <a:xfrm>
            <a:off x="180000" y="3222950"/>
            <a:ext cx="2790900" cy="100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Fira Sans"/>
                <a:ea typeface="Fira Sans"/>
                <a:cs typeface="Fira Sans"/>
                <a:sym typeface="Fira Sans"/>
              </a:rPr>
              <a:t>Correlation analysis with Kendall’s Tau performed better than RFE. In this case, it can be concluded that for this type of project, the pair-wise selection method is more suitable than the multivariate one.</a:t>
            </a:r>
            <a:endParaRPr sz="1000">
              <a:latin typeface="Fira Sans"/>
              <a:ea typeface="Fira Sans"/>
              <a:cs typeface="Fira Sans"/>
              <a:sym typeface="Fira Sans"/>
            </a:endParaRPr>
          </a:p>
        </p:txBody>
      </p:sp>
      <p:sp>
        <p:nvSpPr>
          <p:cNvPr id="2082" name="Google Shape;2082;p56"/>
          <p:cNvSpPr txBox="1"/>
          <p:nvPr/>
        </p:nvSpPr>
        <p:spPr>
          <a:xfrm>
            <a:off x="180000" y="1589700"/>
            <a:ext cx="2442600" cy="113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Fira Sans"/>
                <a:ea typeface="Fira Sans"/>
                <a:cs typeface="Fira Sans"/>
                <a:sym typeface="Fira Sans"/>
              </a:rPr>
              <a:t>Results indicated that tree-based models showed a good performance on average. In order to test if this relation exhibits generally, more tests should be done and different sets of classifiers should be studied.</a:t>
            </a:r>
            <a:endParaRPr sz="1000">
              <a:latin typeface="Fira Sans"/>
              <a:ea typeface="Fira Sans"/>
              <a:cs typeface="Fira Sans"/>
              <a:sym typeface="Fira Sans"/>
            </a:endParaRPr>
          </a:p>
        </p:txBody>
      </p:sp>
      <p:sp>
        <p:nvSpPr>
          <p:cNvPr id="2083" name="Google Shape;2083;p56"/>
          <p:cNvSpPr txBox="1"/>
          <p:nvPr/>
        </p:nvSpPr>
        <p:spPr>
          <a:xfrm>
            <a:off x="6260325" y="2169700"/>
            <a:ext cx="2703600" cy="70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000">
                <a:solidFill>
                  <a:schemeClr val="dk1"/>
                </a:solidFill>
                <a:latin typeface="Fira Sans"/>
                <a:ea typeface="Fira Sans"/>
                <a:cs typeface="Fira Sans"/>
                <a:sym typeface="Fira Sans"/>
              </a:rPr>
              <a:t>On average, SMOTE did not have a significant positive impact on the F-score, but it had an increase in sensitivity and a decrease in precision.</a:t>
            </a:r>
            <a:endParaRPr sz="1000">
              <a:solidFill>
                <a:schemeClr val="dk1"/>
              </a:solidFill>
              <a:latin typeface="Fira Sans"/>
              <a:ea typeface="Fira Sans"/>
              <a:cs typeface="Fira Sans"/>
              <a:sym typeface="Fira Sans"/>
            </a:endParaRPr>
          </a:p>
          <a:p>
            <a:pPr indent="0" lvl="0" marL="0" rtl="0" algn="r">
              <a:spcBef>
                <a:spcPts val="0"/>
              </a:spcBef>
              <a:spcAft>
                <a:spcPts val="0"/>
              </a:spcAft>
              <a:buClr>
                <a:schemeClr val="dk1"/>
              </a:buClr>
              <a:buSzPts val="1100"/>
              <a:buFont typeface="Arial"/>
              <a:buNone/>
            </a:pPr>
            <a:r>
              <a:t/>
            </a:r>
            <a:endParaRPr sz="1000">
              <a:solidFill>
                <a:schemeClr val="dk1"/>
              </a:solidFill>
              <a:latin typeface="Fira Sans"/>
              <a:ea typeface="Fira Sans"/>
              <a:cs typeface="Fira Sans"/>
              <a:sym typeface="Fira Sans"/>
            </a:endParaRPr>
          </a:p>
        </p:txBody>
      </p:sp>
      <p:sp>
        <p:nvSpPr>
          <p:cNvPr id="2084" name="Google Shape;2084;p56"/>
          <p:cNvSpPr/>
          <p:nvPr/>
        </p:nvSpPr>
        <p:spPr>
          <a:xfrm>
            <a:off x="6521400" y="3546200"/>
            <a:ext cx="2361900" cy="1343400"/>
          </a:xfrm>
          <a:prstGeom prst="rect">
            <a:avLst/>
          </a:prstGeom>
          <a:noFill/>
          <a:ln>
            <a:noFill/>
          </a:ln>
        </p:spPr>
        <p:txBody>
          <a:bodyPr anchorCtr="0" anchor="t" bIns="91425" lIns="270000" spcFirstLastPara="1" rIns="274300" wrap="square" tIns="91425">
            <a:noAutofit/>
          </a:bodyPr>
          <a:lstStyle/>
          <a:p>
            <a:pPr indent="0" lvl="0" marL="0" marR="0" rtl="0" algn="r">
              <a:spcBef>
                <a:spcPts val="0"/>
              </a:spcBef>
              <a:spcAft>
                <a:spcPts val="0"/>
              </a:spcAft>
              <a:buClr>
                <a:srgbClr val="000000"/>
              </a:buClr>
              <a:buSzPts val="1100"/>
              <a:buFont typeface="Arial"/>
              <a:buNone/>
            </a:pPr>
            <a:r>
              <a:rPr lang="en" sz="1000">
                <a:latin typeface="Fira Sans"/>
                <a:ea typeface="Fira Sans"/>
                <a:cs typeface="Fira Sans"/>
                <a:sym typeface="Fira Sans"/>
              </a:rPr>
              <a:t>There is a direct relation between an decrease in F-score and an increase in the number of variables used in the model. However, this decrease was marginal and that should be taken into consideration.</a:t>
            </a:r>
            <a:endParaRPr sz="1000">
              <a:latin typeface="Fira Sans"/>
              <a:ea typeface="Fira Sans"/>
              <a:cs typeface="Fira Sans"/>
              <a:sym typeface="Fira Sans"/>
            </a:endParaRPr>
          </a:p>
        </p:txBody>
      </p:sp>
      <p:sp>
        <p:nvSpPr>
          <p:cNvPr id="2085" name="Google Shape;2085;p56"/>
          <p:cNvSpPr txBox="1"/>
          <p:nvPr/>
        </p:nvSpPr>
        <p:spPr>
          <a:xfrm>
            <a:off x="6077750" y="3222950"/>
            <a:ext cx="28392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Impact of RFE</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2086" name="Google Shape;2086;p56"/>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Findings and </a:t>
            </a:r>
            <a:r>
              <a:rPr b="1" lang="en"/>
              <a:t>Conclusions</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57"/>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2092" name="Google Shape;2092;p57"/>
          <p:cNvSpPr/>
          <p:nvPr/>
        </p:nvSpPr>
        <p:spPr>
          <a:xfrm>
            <a:off x="769001" y="1513425"/>
            <a:ext cx="137860" cy="159424"/>
          </a:xfrm>
          <a:custGeom>
            <a:rect b="b" l="l" r="r" t="t"/>
            <a:pathLst>
              <a:path extrusionOk="0" h="1523" w="1317">
                <a:moveTo>
                  <a:pt x="991" y="0"/>
                </a:moveTo>
                <a:lnTo>
                  <a:pt x="0" y="1522"/>
                </a:lnTo>
                <a:lnTo>
                  <a:pt x="1316" y="1522"/>
                </a:lnTo>
                <a:lnTo>
                  <a:pt x="991" y="0"/>
                </a:lnTo>
                <a:close/>
              </a:path>
            </a:pathLst>
          </a:custGeom>
          <a:solidFill>
            <a:srgbClr val="9B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7"/>
          <p:cNvSpPr/>
          <p:nvPr/>
        </p:nvSpPr>
        <p:spPr>
          <a:xfrm>
            <a:off x="1709113" y="1513425"/>
            <a:ext cx="142047" cy="159424"/>
          </a:xfrm>
          <a:custGeom>
            <a:rect b="b" l="l" r="r" t="t"/>
            <a:pathLst>
              <a:path extrusionOk="0" h="1523" w="1357">
                <a:moveTo>
                  <a:pt x="365" y="0"/>
                </a:moveTo>
                <a:lnTo>
                  <a:pt x="1" y="1522"/>
                </a:lnTo>
                <a:lnTo>
                  <a:pt x="1356" y="1522"/>
                </a:lnTo>
                <a:lnTo>
                  <a:pt x="365" y="0"/>
                </a:lnTo>
                <a:close/>
              </a:path>
            </a:pathLst>
          </a:custGeom>
          <a:solidFill>
            <a:srgbClr val="9B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7"/>
          <p:cNvSpPr/>
          <p:nvPr/>
        </p:nvSpPr>
        <p:spPr>
          <a:xfrm>
            <a:off x="640352" y="1641236"/>
            <a:ext cx="1338616" cy="1175842"/>
          </a:xfrm>
          <a:custGeom>
            <a:rect b="b" l="l" r="r" t="t"/>
            <a:pathLst>
              <a:path extrusionOk="0" h="11233" w="12788">
                <a:moveTo>
                  <a:pt x="1689" y="0"/>
                </a:moveTo>
                <a:cubicBezTo>
                  <a:pt x="762" y="0"/>
                  <a:pt x="1" y="761"/>
                  <a:pt x="1" y="1689"/>
                </a:cubicBezTo>
                <a:lnTo>
                  <a:pt x="1" y="9513"/>
                </a:lnTo>
                <a:cubicBezTo>
                  <a:pt x="1" y="10472"/>
                  <a:pt x="762" y="11233"/>
                  <a:pt x="1689" y="11233"/>
                </a:cubicBezTo>
                <a:lnTo>
                  <a:pt x="11099" y="11233"/>
                </a:lnTo>
                <a:cubicBezTo>
                  <a:pt x="12026" y="11233"/>
                  <a:pt x="12787" y="10472"/>
                  <a:pt x="12787" y="9513"/>
                </a:cubicBezTo>
                <a:lnTo>
                  <a:pt x="12787" y="1689"/>
                </a:lnTo>
                <a:cubicBezTo>
                  <a:pt x="12787" y="761"/>
                  <a:pt x="12026" y="0"/>
                  <a:pt x="11099" y="0"/>
                </a:cubicBezTo>
                <a:close/>
              </a:path>
            </a:pathLst>
          </a:custGeom>
          <a:solidFill>
            <a:srgbClr val="D9D9D9">
              <a:alpha val="7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7"/>
          <p:cNvSpPr/>
          <p:nvPr/>
        </p:nvSpPr>
        <p:spPr>
          <a:xfrm>
            <a:off x="855256" y="1641236"/>
            <a:ext cx="909543" cy="429073"/>
          </a:xfrm>
          <a:custGeom>
            <a:rect b="b" l="l" r="r" t="t"/>
            <a:pathLst>
              <a:path extrusionOk="0" h="4099" w="8689">
                <a:moveTo>
                  <a:pt x="1" y="0"/>
                </a:moveTo>
                <a:lnTo>
                  <a:pt x="1" y="2576"/>
                </a:lnTo>
                <a:cubicBezTo>
                  <a:pt x="1" y="3401"/>
                  <a:pt x="659" y="4098"/>
                  <a:pt x="1483" y="4098"/>
                </a:cubicBezTo>
                <a:lnTo>
                  <a:pt x="7199" y="4098"/>
                </a:lnTo>
                <a:cubicBezTo>
                  <a:pt x="8023" y="4098"/>
                  <a:pt x="8689" y="3401"/>
                  <a:pt x="8689" y="2576"/>
                </a:cubicBezTo>
                <a:lnTo>
                  <a:pt x="8689"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7"/>
          <p:cNvSpPr/>
          <p:nvPr/>
        </p:nvSpPr>
        <p:spPr>
          <a:xfrm>
            <a:off x="872737" y="1513425"/>
            <a:ext cx="874685" cy="532808"/>
          </a:xfrm>
          <a:custGeom>
            <a:rect b="b" l="l" r="r" t="t"/>
            <a:pathLst>
              <a:path extrusionOk="0" h="5090" w="8356">
                <a:moveTo>
                  <a:pt x="0" y="0"/>
                </a:moveTo>
                <a:lnTo>
                  <a:pt x="0" y="3599"/>
                </a:lnTo>
                <a:cubicBezTo>
                  <a:pt x="0" y="4424"/>
                  <a:pt x="658" y="5089"/>
                  <a:pt x="1483" y="5089"/>
                </a:cubicBezTo>
                <a:lnTo>
                  <a:pt x="6865" y="5089"/>
                </a:lnTo>
                <a:cubicBezTo>
                  <a:pt x="7690" y="5089"/>
                  <a:pt x="8355" y="4424"/>
                  <a:pt x="8355" y="3599"/>
                </a:cubicBezTo>
                <a:lnTo>
                  <a:pt x="83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7"/>
          <p:cNvSpPr/>
          <p:nvPr/>
        </p:nvSpPr>
        <p:spPr>
          <a:xfrm>
            <a:off x="1100935" y="1572358"/>
            <a:ext cx="418291" cy="418291"/>
          </a:xfrm>
          <a:custGeom>
            <a:rect b="b" l="l" r="r" t="t"/>
            <a:pathLst>
              <a:path extrusionOk="0" h="3996" w="3996">
                <a:moveTo>
                  <a:pt x="1982" y="0"/>
                </a:moveTo>
                <a:cubicBezTo>
                  <a:pt x="888" y="0"/>
                  <a:pt x="0" y="888"/>
                  <a:pt x="0" y="1982"/>
                </a:cubicBezTo>
                <a:cubicBezTo>
                  <a:pt x="0" y="3068"/>
                  <a:pt x="888" y="3995"/>
                  <a:pt x="1982" y="3995"/>
                </a:cubicBezTo>
                <a:cubicBezTo>
                  <a:pt x="3100" y="3995"/>
                  <a:pt x="3996" y="3068"/>
                  <a:pt x="3996" y="1982"/>
                </a:cubicBezTo>
                <a:cubicBezTo>
                  <a:pt x="3996" y="888"/>
                  <a:pt x="3100" y="0"/>
                  <a:pt x="1982" y="0"/>
                </a:cubicBezTo>
                <a:close/>
              </a:path>
            </a:pathLst>
          </a:custGeom>
          <a:solidFill>
            <a:srgbClr val="54AE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7"/>
          <p:cNvSpPr/>
          <p:nvPr/>
        </p:nvSpPr>
        <p:spPr>
          <a:xfrm>
            <a:off x="1121661" y="1589735"/>
            <a:ext cx="376839" cy="380189"/>
          </a:xfrm>
          <a:custGeom>
            <a:rect b="b" l="l" r="r" t="t"/>
            <a:pathLst>
              <a:path extrusionOk="0" h="3632" w="3600">
                <a:moveTo>
                  <a:pt x="1784" y="1"/>
                </a:moveTo>
                <a:cubicBezTo>
                  <a:pt x="793" y="1"/>
                  <a:pt x="0" y="825"/>
                  <a:pt x="0" y="1816"/>
                </a:cubicBezTo>
                <a:cubicBezTo>
                  <a:pt x="0" y="2807"/>
                  <a:pt x="793" y="3631"/>
                  <a:pt x="1784" y="3631"/>
                </a:cubicBezTo>
                <a:cubicBezTo>
                  <a:pt x="2807" y="3631"/>
                  <a:pt x="3599" y="2807"/>
                  <a:pt x="3599" y="1816"/>
                </a:cubicBezTo>
                <a:cubicBezTo>
                  <a:pt x="3599" y="825"/>
                  <a:pt x="2807" y="1"/>
                  <a:pt x="1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7"/>
          <p:cNvSpPr/>
          <p:nvPr/>
        </p:nvSpPr>
        <p:spPr>
          <a:xfrm>
            <a:off x="1187189" y="1644481"/>
            <a:ext cx="245783" cy="245783"/>
          </a:xfrm>
          <a:custGeom>
            <a:rect b="b" l="l" r="r" t="t"/>
            <a:pathLst>
              <a:path extrusionOk="0" h="2348" w="2348">
                <a:moveTo>
                  <a:pt x="1253" y="833"/>
                </a:moveTo>
                <a:cubicBezTo>
                  <a:pt x="1388" y="865"/>
                  <a:pt x="1483" y="960"/>
                  <a:pt x="1515" y="1095"/>
                </a:cubicBezTo>
                <a:cubicBezTo>
                  <a:pt x="1554" y="1229"/>
                  <a:pt x="1515" y="1356"/>
                  <a:pt x="1420" y="1428"/>
                </a:cubicBezTo>
                <a:cubicBezTo>
                  <a:pt x="1372" y="1499"/>
                  <a:pt x="1284" y="1535"/>
                  <a:pt x="1187" y="1535"/>
                </a:cubicBezTo>
                <a:cubicBezTo>
                  <a:pt x="1154" y="1535"/>
                  <a:pt x="1120" y="1531"/>
                  <a:pt x="1087" y="1523"/>
                </a:cubicBezTo>
                <a:cubicBezTo>
                  <a:pt x="960" y="1523"/>
                  <a:pt x="857" y="1388"/>
                  <a:pt x="825" y="1261"/>
                </a:cubicBezTo>
                <a:cubicBezTo>
                  <a:pt x="793" y="1126"/>
                  <a:pt x="825" y="1031"/>
                  <a:pt x="920" y="928"/>
                </a:cubicBezTo>
                <a:cubicBezTo>
                  <a:pt x="992" y="865"/>
                  <a:pt x="1087" y="833"/>
                  <a:pt x="1190" y="833"/>
                </a:cubicBezTo>
                <a:close/>
                <a:moveTo>
                  <a:pt x="1160" y="750"/>
                </a:moveTo>
                <a:cubicBezTo>
                  <a:pt x="1061" y="750"/>
                  <a:pt x="968" y="793"/>
                  <a:pt x="888" y="897"/>
                </a:cubicBezTo>
                <a:cubicBezTo>
                  <a:pt x="762" y="992"/>
                  <a:pt x="722" y="1126"/>
                  <a:pt x="762" y="1293"/>
                </a:cubicBezTo>
                <a:cubicBezTo>
                  <a:pt x="793" y="1428"/>
                  <a:pt x="920" y="1554"/>
                  <a:pt x="1087" y="1586"/>
                </a:cubicBezTo>
                <a:lnTo>
                  <a:pt x="1190" y="1586"/>
                </a:lnTo>
                <a:cubicBezTo>
                  <a:pt x="1285" y="1586"/>
                  <a:pt x="1388" y="1554"/>
                  <a:pt x="1483" y="1491"/>
                </a:cubicBezTo>
                <a:cubicBezTo>
                  <a:pt x="1586" y="1388"/>
                  <a:pt x="1618" y="1229"/>
                  <a:pt x="1586" y="1095"/>
                </a:cubicBezTo>
                <a:cubicBezTo>
                  <a:pt x="1554" y="928"/>
                  <a:pt x="1420" y="793"/>
                  <a:pt x="1253" y="762"/>
                </a:cubicBezTo>
                <a:cubicBezTo>
                  <a:pt x="1222" y="754"/>
                  <a:pt x="1191" y="750"/>
                  <a:pt x="1160" y="750"/>
                </a:cubicBezTo>
                <a:close/>
                <a:moveTo>
                  <a:pt x="1285" y="72"/>
                </a:moveTo>
                <a:cubicBezTo>
                  <a:pt x="1356" y="72"/>
                  <a:pt x="1388" y="136"/>
                  <a:pt x="1388" y="167"/>
                </a:cubicBezTo>
                <a:lnTo>
                  <a:pt x="1388" y="365"/>
                </a:lnTo>
                <a:lnTo>
                  <a:pt x="1420" y="365"/>
                </a:lnTo>
                <a:cubicBezTo>
                  <a:pt x="1483" y="397"/>
                  <a:pt x="1515" y="397"/>
                  <a:pt x="1586" y="437"/>
                </a:cubicBezTo>
                <a:lnTo>
                  <a:pt x="1586" y="468"/>
                </a:lnTo>
                <a:lnTo>
                  <a:pt x="1713" y="334"/>
                </a:lnTo>
                <a:cubicBezTo>
                  <a:pt x="1753" y="302"/>
                  <a:pt x="1784" y="302"/>
                  <a:pt x="1816" y="302"/>
                </a:cubicBezTo>
                <a:cubicBezTo>
                  <a:pt x="1848" y="302"/>
                  <a:pt x="1848" y="302"/>
                  <a:pt x="1879" y="334"/>
                </a:cubicBezTo>
                <a:lnTo>
                  <a:pt x="2046" y="468"/>
                </a:lnTo>
                <a:cubicBezTo>
                  <a:pt x="2046" y="500"/>
                  <a:pt x="2078" y="532"/>
                  <a:pt x="2078" y="564"/>
                </a:cubicBezTo>
                <a:cubicBezTo>
                  <a:pt x="2078" y="595"/>
                  <a:pt x="2046" y="595"/>
                  <a:pt x="2046" y="635"/>
                </a:cubicBezTo>
                <a:lnTo>
                  <a:pt x="1911" y="762"/>
                </a:lnTo>
                <a:lnTo>
                  <a:pt x="1911" y="793"/>
                </a:lnTo>
                <a:cubicBezTo>
                  <a:pt x="1951" y="833"/>
                  <a:pt x="1951" y="897"/>
                  <a:pt x="1982" y="928"/>
                </a:cubicBezTo>
                <a:lnTo>
                  <a:pt x="1982" y="960"/>
                </a:lnTo>
                <a:lnTo>
                  <a:pt x="2181" y="960"/>
                </a:lnTo>
                <a:cubicBezTo>
                  <a:pt x="2244" y="960"/>
                  <a:pt x="2276" y="992"/>
                  <a:pt x="2276" y="1063"/>
                </a:cubicBezTo>
                <a:lnTo>
                  <a:pt x="2276" y="1293"/>
                </a:lnTo>
                <a:cubicBezTo>
                  <a:pt x="2276" y="1356"/>
                  <a:pt x="2244" y="1388"/>
                  <a:pt x="2181" y="1388"/>
                </a:cubicBezTo>
                <a:lnTo>
                  <a:pt x="1982" y="1388"/>
                </a:lnTo>
                <a:lnTo>
                  <a:pt x="1982" y="1428"/>
                </a:lnTo>
                <a:cubicBezTo>
                  <a:pt x="1951" y="1491"/>
                  <a:pt x="1951" y="1523"/>
                  <a:pt x="1911" y="1586"/>
                </a:cubicBezTo>
                <a:lnTo>
                  <a:pt x="2046" y="1721"/>
                </a:lnTo>
                <a:cubicBezTo>
                  <a:pt x="2078" y="1784"/>
                  <a:pt x="2078" y="1856"/>
                  <a:pt x="2046" y="1887"/>
                </a:cubicBezTo>
                <a:lnTo>
                  <a:pt x="1879" y="2054"/>
                </a:lnTo>
                <a:cubicBezTo>
                  <a:pt x="1864" y="2070"/>
                  <a:pt x="1832" y="2078"/>
                  <a:pt x="1799" y="2078"/>
                </a:cubicBezTo>
                <a:cubicBezTo>
                  <a:pt x="1766" y="2078"/>
                  <a:pt x="1733" y="2070"/>
                  <a:pt x="1713" y="2054"/>
                </a:cubicBezTo>
                <a:lnTo>
                  <a:pt x="1586" y="1919"/>
                </a:lnTo>
                <a:cubicBezTo>
                  <a:pt x="1515" y="1951"/>
                  <a:pt x="1483" y="1983"/>
                  <a:pt x="1420" y="1983"/>
                </a:cubicBezTo>
                <a:lnTo>
                  <a:pt x="1388" y="1983"/>
                </a:lnTo>
                <a:lnTo>
                  <a:pt x="1388" y="2181"/>
                </a:lnTo>
                <a:cubicBezTo>
                  <a:pt x="1388" y="2252"/>
                  <a:pt x="1356" y="2284"/>
                  <a:pt x="1285" y="2284"/>
                </a:cubicBezTo>
                <a:lnTo>
                  <a:pt x="1055" y="2284"/>
                </a:lnTo>
                <a:cubicBezTo>
                  <a:pt x="992" y="2284"/>
                  <a:pt x="960" y="2252"/>
                  <a:pt x="960" y="2181"/>
                </a:cubicBezTo>
                <a:lnTo>
                  <a:pt x="960" y="1983"/>
                </a:lnTo>
                <a:lnTo>
                  <a:pt x="920" y="1983"/>
                </a:lnTo>
                <a:cubicBezTo>
                  <a:pt x="888" y="1983"/>
                  <a:pt x="825" y="1951"/>
                  <a:pt x="793" y="1919"/>
                </a:cubicBezTo>
                <a:lnTo>
                  <a:pt x="762" y="1919"/>
                </a:lnTo>
                <a:lnTo>
                  <a:pt x="627" y="2054"/>
                </a:lnTo>
                <a:cubicBezTo>
                  <a:pt x="595" y="2054"/>
                  <a:pt x="563" y="2086"/>
                  <a:pt x="563" y="2086"/>
                </a:cubicBezTo>
                <a:cubicBezTo>
                  <a:pt x="524" y="2086"/>
                  <a:pt x="492" y="2054"/>
                  <a:pt x="460" y="2054"/>
                </a:cubicBezTo>
                <a:lnTo>
                  <a:pt x="294" y="1887"/>
                </a:lnTo>
                <a:cubicBezTo>
                  <a:pt x="262" y="1856"/>
                  <a:pt x="262" y="1784"/>
                  <a:pt x="294" y="1721"/>
                </a:cubicBezTo>
                <a:lnTo>
                  <a:pt x="429" y="1586"/>
                </a:lnTo>
                <a:cubicBezTo>
                  <a:pt x="397" y="1523"/>
                  <a:pt x="397" y="1491"/>
                  <a:pt x="365" y="1428"/>
                </a:cubicBezTo>
                <a:lnTo>
                  <a:pt x="365" y="1388"/>
                </a:lnTo>
                <a:lnTo>
                  <a:pt x="167" y="1388"/>
                </a:lnTo>
                <a:cubicBezTo>
                  <a:pt x="96" y="1388"/>
                  <a:pt x="64" y="1356"/>
                  <a:pt x="64" y="1293"/>
                </a:cubicBezTo>
                <a:lnTo>
                  <a:pt x="64" y="1063"/>
                </a:lnTo>
                <a:cubicBezTo>
                  <a:pt x="64" y="992"/>
                  <a:pt x="96" y="960"/>
                  <a:pt x="167" y="960"/>
                </a:cubicBezTo>
                <a:lnTo>
                  <a:pt x="365" y="960"/>
                </a:lnTo>
                <a:lnTo>
                  <a:pt x="365" y="928"/>
                </a:lnTo>
                <a:cubicBezTo>
                  <a:pt x="397" y="897"/>
                  <a:pt x="397" y="833"/>
                  <a:pt x="429" y="793"/>
                </a:cubicBezTo>
                <a:lnTo>
                  <a:pt x="429" y="762"/>
                </a:lnTo>
                <a:lnTo>
                  <a:pt x="294" y="635"/>
                </a:lnTo>
                <a:cubicBezTo>
                  <a:pt x="262" y="595"/>
                  <a:pt x="262" y="532"/>
                  <a:pt x="294" y="468"/>
                </a:cubicBezTo>
                <a:lnTo>
                  <a:pt x="460" y="334"/>
                </a:lnTo>
                <a:cubicBezTo>
                  <a:pt x="476" y="302"/>
                  <a:pt x="510" y="286"/>
                  <a:pt x="544" y="286"/>
                </a:cubicBezTo>
                <a:cubicBezTo>
                  <a:pt x="577" y="286"/>
                  <a:pt x="611" y="302"/>
                  <a:pt x="627" y="334"/>
                </a:cubicBezTo>
                <a:lnTo>
                  <a:pt x="762" y="468"/>
                </a:lnTo>
                <a:lnTo>
                  <a:pt x="793" y="437"/>
                </a:lnTo>
                <a:cubicBezTo>
                  <a:pt x="825" y="397"/>
                  <a:pt x="888" y="397"/>
                  <a:pt x="920" y="365"/>
                </a:cubicBezTo>
                <a:lnTo>
                  <a:pt x="960" y="365"/>
                </a:lnTo>
                <a:lnTo>
                  <a:pt x="960" y="167"/>
                </a:lnTo>
                <a:cubicBezTo>
                  <a:pt x="960" y="136"/>
                  <a:pt x="992" y="72"/>
                  <a:pt x="1055" y="72"/>
                </a:cubicBezTo>
                <a:close/>
                <a:moveTo>
                  <a:pt x="1055" y="1"/>
                </a:moveTo>
                <a:cubicBezTo>
                  <a:pt x="960" y="1"/>
                  <a:pt x="888" y="104"/>
                  <a:pt x="888" y="167"/>
                </a:cubicBezTo>
                <a:lnTo>
                  <a:pt x="888" y="334"/>
                </a:lnTo>
                <a:cubicBezTo>
                  <a:pt x="857" y="334"/>
                  <a:pt x="825" y="365"/>
                  <a:pt x="762" y="365"/>
                </a:cubicBezTo>
                <a:lnTo>
                  <a:pt x="659" y="270"/>
                </a:lnTo>
                <a:cubicBezTo>
                  <a:pt x="627" y="235"/>
                  <a:pt x="585" y="217"/>
                  <a:pt x="544" y="217"/>
                </a:cubicBezTo>
                <a:cubicBezTo>
                  <a:pt x="502" y="217"/>
                  <a:pt x="460" y="235"/>
                  <a:pt x="429" y="270"/>
                </a:cubicBezTo>
                <a:lnTo>
                  <a:pt x="262" y="437"/>
                </a:lnTo>
                <a:cubicBezTo>
                  <a:pt x="199" y="500"/>
                  <a:pt x="199" y="595"/>
                  <a:pt x="262" y="667"/>
                </a:cubicBezTo>
                <a:lnTo>
                  <a:pt x="365" y="762"/>
                </a:lnTo>
                <a:cubicBezTo>
                  <a:pt x="365" y="833"/>
                  <a:pt x="326" y="865"/>
                  <a:pt x="326" y="897"/>
                </a:cubicBezTo>
                <a:lnTo>
                  <a:pt x="167" y="897"/>
                </a:lnTo>
                <a:cubicBezTo>
                  <a:pt x="64" y="897"/>
                  <a:pt x="1" y="992"/>
                  <a:pt x="1" y="1063"/>
                </a:cubicBezTo>
                <a:lnTo>
                  <a:pt x="1" y="1293"/>
                </a:lnTo>
                <a:cubicBezTo>
                  <a:pt x="1" y="1388"/>
                  <a:pt x="64" y="1459"/>
                  <a:pt x="167" y="1459"/>
                </a:cubicBezTo>
                <a:lnTo>
                  <a:pt x="326" y="1459"/>
                </a:lnTo>
                <a:cubicBezTo>
                  <a:pt x="326" y="1491"/>
                  <a:pt x="365" y="1554"/>
                  <a:pt x="365" y="1586"/>
                </a:cubicBezTo>
                <a:lnTo>
                  <a:pt x="262" y="1689"/>
                </a:lnTo>
                <a:cubicBezTo>
                  <a:pt x="199" y="1753"/>
                  <a:pt x="199" y="1856"/>
                  <a:pt x="262" y="1919"/>
                </a:cubicBezTo>
                <a:lnTo>
                  <a:pt x="429" y="2086"/>
                </a:lnTo>
                <a:cubicBezTo>
                  <a:pt x="460" y="2117"/>
                  <a:pt x="492" y="2149"/>
                  <a:pt x="563" y="2149"/>
                </a:cubicBezTo>
                <a:cubicBezTo>
                  <a:pt x="595" y="2149"/>
                  <a:pt x="627" y="2117"/>
                  <a:pt x="659" y="2086"/>
                </a:cubicBezTo>
                <a:lnTo>
                  <a:pt x="762" y="1983"/>
                </a:lnTo>
                <a:cubicBezTo>
                  <a:pt x="793" y="2022"/>
                  <a:pt x="857" y="2022"/>
                  <a:pt x="888" y="2054"/>
                </a:cubicBezTo>
                <a:lnTo>
                  <a:pt x="888" y="2181"/>
                </a:lnTo>
                <a:cubicBezTo>
                  <a:pt x="888" y="2284"/>
                  <a:pt x="960" y="2347"/>
                  <a:pt x="1055" y="2347"/>
                </a:cubicBezTo>
                <a:lnTo>
                  <a:pt x="1285" y="2347"/>
                </a:lnTo>
                <a:cubicBezTo>
                  <a:pt x="1388" y="2347"/>
                  <a:pt x="1451" y="2284"/>
                  <a:pt x="1451" y="2181"/>
                </a:cubicBezTo>
                <a:lnTo>
                  <a:pt x="1451" y="2054"/>
                </a:lnTo>
                <a:cubicBezTo>
                  <a:pt x="1483" y="2022"/>
                  <a:pt x="1554" y="2022"/>
                  <a:pt x="1586" y="1983"/>
                </a:cubicBezTo>
                <a:lnTo>
                  <a:pt x="1681" y="2086"/>
                </a:lnTo>
                <a:cubicBezTo>
                  <a:pt x="1717" y="2117"/>
                  <a:pt x="1758" y="2133"/>
                  <a:pt x="1799" y="2133"/>
                </a:cubicBezTo>
                <a:cubicBezTo>
                  <a:pt x="1840" y="2133"/>
                  <a:pt x="1879" y="2117"/>
                  <a:pt x="1911" y="2086"/>
                </a:cubicBezTo>
                <a:lnTo>
                  <a:pt x="2078" y="1919"/>
                </a:lnTo>
                <a:cubicBezTo>
                  <a:pt x="2149" y="1856"/>
                  <a:pt x="2149" y="1753"/>
                  <a:pt x="2078" y="1689"/>
                </a:cubicBezTo>
                <a:lnTo>
                  <a:pt x="1982" y="1586"/>
                </a:lnTo>
                <a:cubicBezTo>
                  <a:pt x="1982" y="1554"/>
                  <a:pt x="2014" y="1491"/>
                  <a:pt x="2014" y="1459"/>
                </a:cubicBezTo>
                <a:lnTo>
                  <a:pt x="2181" y="1459"/>
                </a:lnTo>
                <a:cubicBezTo>
                  <a:pt x="2276" y="1459"/>
                  <a:pt x="2347" y="1388"/>
                  <a:pt x="2347" y="1293"/>
                </a:cubicBezTo>
                <a:lnTo>
                  <a:pt x="2347" y="1063"/>
                </a:lnTo>
                <a:cubicBezTo>
                  <a:pt x="2347" y="992"/>
                  <a:pt x="2276" y="897"/>
                  <a:pt x="2181" y="897"/>
                </a:cubicBezTo>
                <a:lnTo>
                  <a:pt x="2014" y="897"/>
                </a:lnTo>
                <a:cubicBezTo>
                  <a:pt x="2014" y="865"/>
                  <a:pt x="1982" y="833"/>
                  <a:pt x="1982" y="762"/>
                </a:cubicBezTo>
                <a:lnTo>
                  <a:pt x="2078" y="667"/>
                </a:lnTo>
                <a:cubicBezTo>
                  <a:pt x="2109" y="635"/>
                  <a:pt x="2109" y="595"/>
                  <a:pt x="2109" y="564"/>
                </a:cubicBezTo>
                <a:cubicBezTo>
                  <a:pt x="2109" y="500"/>
                  <a:pt x="2109" y="468"/>
                  <a:pt x="2078" y="437"/>
                </a:cubicBezTo>
                <a:lnTo>
                  <a:pt x="1911" y="270"/>
                </a:lnTo>
                <a:cubicBezTo>
                  <a:pt x="1879" y="239"/>
                  <a:pt x="1848" y="239"/>
                  <a:pt x="1816" y="239"/>
                </a:cubicBezTo>
                <a:cubicBezTo>
                  <a:pt x="1753" y="239"/>
                  <a:pt x="1713" y="239"/>
                  <a:pt x="1681" y="270"/>
                </a:cubicBezTo>
                <a:lnTo>
                  <a:pt x="1586" y="365"/>
                </a:lnTo>
                <a:cubicBezTo>
                  <a:pt x="1554" y="365"/>
                  <a:pt x="1483" y="334"/>
                  <a:pt x="1451" y="334"/>
                </a:cubicBezTo>
                <a:lnTo>
                  <a:pt x="1451" y="167"/>
                </a:lnTo>
                <a:cubicBezTo>
                  <a:pt x="1451" y="104"/>
                  <a:pt x="1388" y="1"/>
                  <a:pt x="1285"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7"/>
          <p:cNvSpPr/>
          <p:nvPr/>
        </p:nvSpPr>
        <p:spPr>
          <a:xfrm>
            <a:off x="7244148" y="1513425"/>
            <a:ext cx="141943" cy="159424"/>
          </a:xfrm>
          <a:custGeom>
            <a:rect b="b" l="l" r="r" t="t"/>
            <a:pathLst>
              <a:path extrusionOk="0" h="1523" w="1356">
                <a:moveTo>
                  <a:pt x="991" y="0"/>
                </a:moveTo>
                <a:lnTo>
                  <a:pt x="0" y="1522"/>
                </a:lnTo>
                <a:lnTo>
                  <a:pt x="1356" y="1522"/>
                </a:lnTo>
                <a:lnTo>
                  <a:pt x="991" y="0"/>
                </a:lnTo>
                <a:close/>
              </a:path>
            </a:pathLst>
          </a:custGeom>
          <a:solidFill>
            <a:srgbClr val="9B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7"/>
          <p:cNvSpPr/>
          <p:nvPr/>
        </p:nvSpPr>
        <p:spPr>
          <a:xfrm>
            <a:off x="8188447" y="1513425"/>
            <a:ext cx="142047" cy="159424"/>
          </a:xfrm>
          <a:custGeom>
            <a:rect b="b" l="l" r="r" t="t"/>
            <a:pathLst>
              <a:path extrusionOk="0" h="1523" w="1357">
                <a:moveTo>
                  <a:pt x="365" y="0"/>
                </a:moveTo>
                <a:lnTo>
                  <a:pt x="1" y="1522"/>
                </a:lnTo>
                <a:lnTo>
                  <a:pt x="1356" y="1522"/>
                </a:lnTo>
                <a:lnTo>
                  <a:pt x="365" y="0"/>
                </a:lnTo>
                <a:close/>
              </a:path>
            </a:pathLst>
          </a:custGeom>
          <a:solidFill>
            <a:srgbClr val="9B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7"/>
          <p:cNvSpPr/>
          <p:nvPr/>
        </p:nvSpPr>
        <p:spPr>
          <a:xfrm>
            <a:off x="7119687" y="1641236"/>
            <a:ext cx="1338511" cy="1175842"/>
          </a:xfrm>
          <a:custGeom>
            <a:rect b="b" l="l" r="r" t="t"/>
            <a:pathLst>
              <a:path extrusionOk="0" h="11233" w="12787">
                <a:moveTo>
                  <a:pt x="1689" y="0"/>
                </a:moveTo>
                <a:cubicBezTo>
                  <a:pt x="761" y="0"/>
                  <a:pt x="0" y="761"/>
                  <a:pt x="0" y="1689"/>
                </a:cubicBezTo>
                <a:lnTo>
                  <a:pt x="0" y="9513"/>
                </a:lnTo>
                <a:cubicBezTo>
                  <a:pt x="0" y="10472"/>
                  <a:pt x="761" y="11233"/>
                  <a:pt x="1689" y="11233"/>
                </a:cubicBezTo>
                <a:lnTo>
                  <a:pt x="11098" y="11233"/>
                </a:lnTo>
                <a:cubicBezTo>
                  <a:pt x="12026" y="11233"/>
                  <a:pt x="12787" y="10472"/>
                  <a:pt x="12787" y="9513"/>
                </a:cubicBezTo>
                <a:lnTo>
                  <a:pt x="12787" y="1689"/>
                </a:lnTo>
                <a:cubicBezTo>
                  <a:pt x="12787" y="761"/>
                  <a:pt x="12026" y="0"/>
                  <a:pt x="11098" y="0"/>
                </a:cubicBezTo>
                <a:close/>
              </a:path>
            </a:pathLst>
          </a:custGeom>
          <a:solidFill>
            <a:srgbClr val="D9D9D9">
              <a:alpha val="7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7"/>
          <p:cNvSpPr/>
          <p:nvPr/>
        </p:nvSpPr>
        <p:spPr>
          <a:xfrm>
            <a:off x="7334590" y="1641236"/>
            <a:ext cx="909543" cy="429073"/>
          </a:xfrm>
          <a:custGeom>
            <a:rect b="b" l="l" r="r" t="t"/>
            <a:pathLst>
              <a:path extrusionOk="0" h="4099" w="8689">
                <a:moveTo>
                  <a:pt x="1" y="0"/>
                </a:moveTo>
                <a:lnTo>
                  <a:pt x="1" y="2576"/>
                </a:lnTo>
                <a:cubicBezTo>
                  <a:pt x="1" y="3401"/>
                  <a:pt x="659" y="4098"/>
                  <a:pt x="1483" y="4098"/>
                </a:cubicBezTo>
                <a:lnTo>
                  <a:pt x="7198" y="4098"/>
                </a:lnTo>
                <a:cubicBezTo>
                  <a:pt x="8023" y="4098"/>
                  <a:pt x="8689" y="3401"/>
                  <a:pt x="8689" y="2576"/>
                </a:cubicBezTo>
                <a:lnTo>
                  <a:pt x="8689"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7"/>
          <p:cNvSpPr/>
          <p:nvPr/>
        </p:nvSpPr>
        <p:spPr>
          <a:xfrm>
            <a:off x="7347884" y="1513425"/>
            <a:ext cx="878872" cy="532808"/>
          </a:xfrm>
          <a:custGeom>
            <a:rect b="b" l="l" r="r" t="t"/>
            <a:pathLst>
              <a:path extrusionOk="0" h="5090" w="8396">
                <a:moveTo>
                  <a:pt x="0" y="0"/>
                </a:moveTo>
                <a:lnTo>
                  <a:pt x="0" y="3599"/>
                </a:lnTo>
                <a:cubicBezTo>
                  <a:pt x="0" y="4424"/>
                  <a:pt x="698" y="5089"/>
                  <a:pt x="1522" y="5089"/>
                </a:cubicBezTo>
                <a:lnTo>
                  <a:pt x="6905" y="5089"/>
                </a:lnTo>
                <a:cubicBezTo>
                  <a:pt x="7729" y="5089"/>
                  <a:pt x="8395" y="4424"/>
                  <a:pt x="8395" y="3599"/>
                </a:cubicBezTo>
                <a:lnTo>
                  <a:pt x="8395" y="0"/>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7"/>
          <p:cNvSpPr/>
          <p:nvPr/>
        </p:nvSpPr>
        <p:spPr>
          <a:xfrm>
            <a:off x="7580164" y="1572358"/>
            <a:ext cx="418396" cy="418291"/>
          </a:xfrm>
          <a:custGeom>
            <a:rect b="b" l="l" r="r" t="t"/>
            <a:pathLst>
              <a:path extrusionOk="0" h="3996" w="3997">
                <a:moveTo>
                  <a:pt x="1983" y="0"/>
                </a:moveTo>
                <a:cubicBezTo>
                  <a:pt x="889" y="0"/>
                  <a:pt x="1" y="888"/>
                  <a:pt x="1" y="1982"/>
                </a:cubicBezTo>
                <a:cubicBezTo>
                  <a:pt x="1" y="3068"/>
                  <a:pt x="889" y="3995"/>
                  <a:pt x="1983" y="3995"/>
                </a:cubicBezTo>
                <a:cubicBezTo>
                  <a:pt x="3101" y="3995"/>
                  <a:pt x="3996" y="3068"/>
                  <a:pt x="3996" y="1982"/>
                </a:cubicBezTo>
                <a:cubicBezTo>
                  <a:pt x="3996" y="888"/>
                  <a:pt x="3101" y="0"/>
                  <a:pt x="1983"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7"/>
          <p:cNvSpPr/>
          <p:nvPr/>
        </p:nvSpPr>
        <p:spPr>
          <a:xfrm>
            <a:off x="7600995" y="1589735"/>
            <a:ext cx="376839" cy="380189"/>
          </a:xfrm>
          <a:custGeom>
            <a:rect b="b" l="l" r="r" t="t"/>
            <a:pathLst>
              <a:path extrusionOk="0" h="3632" w="3600">
                <a:moveTo>
                  <a:pt x="1784" y="1"/>
                </a:moveTo>
                <a:cubicBezTo>
                  <a:pt x="793" y="1"/>
                  <a:pt x="0" y="825"/>
                  <a:pt x="0" y="1816"/>
                </a:cubicBezTo>
                <a:cubicBezTo>
                  <a:pt x="0" y="2807"/>
                  <a:pt x="793" y="3631"/>
                  <a:pt x="1784" y="3631"/>
                </a:cubicBezTo>
                <a:cubicBezTo>
                  <a:pt x="2775" y="3631"/>
                  <a:pt x="3599" y="2807"/>
                  <a:pt x="3599" y="1816"/>
                </a:cubicBezTo>
                <a:cubicBezTo>
                  <a:pt x="3599" y="825"/>
                  <a:pt x="2775" y="1"/>
                  <a:pt x="1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7" name="Google Shape;2107;p57"/>
          <p:cNvGrpSpPr/>
          <p:nvPr/>
        </p:nvGrpSpPr>
        <p:grpSpPr>
          <a:xfrm>
            <a:off x="7693949" y="1648668"/>
            <a:ext cx="186745" cy="241596"/>
            <a:chOff x="7693949" y="1648668"/>
            <a:chExt cx="186745" cy="241596"/>
          </a:xfrm>
        </p:grpSpPr>
        <p:sp>
          <p:nvSpPr>
            <p:cNvPr id="2108" name="Google Shape;2108;p57"/>
            <p:cNvSpPr/>
            <p:nvPr/>
          </p:nvSpPr>
          <p:spPr>
            <a:xfrm>
              <a:off x="7693949" y="1748215"/>
              <a:ext cx="55688" cy="142047"/>
            </a:xfrm>
            <a:custGeom>
              <a:rect b="b" l="l" r="r" t="t"/>
              <a:pathLst>
                <a:path extrusionOk="0" h="1357" w="532">
                  <a:moveTo>
                    <a:pt x="365" y="40"/>
                  </a:moveTo>
                  <a:cubicBezTo>
                    <a:pt x="428" y="40"/>
                    <a:pt x="499" y="104"/>
                    <a:pt x="499" y="167"/>
                  </a:cubicBezTo>
                  <a:lnTo>
                    <a:pt x="499" y="1158"/>
                  </a:lnTo>
                  <a:cubicBezTo>
                    <a:pt x="499" y="1229"/>
                    <a:pt x="428" y="1293"/>
                    <a:pt x="365" y="1293"/>
                  </a:cubicBezTo>
                  <a:lnTo>
                    <a:pt x="166" y="1293"/>
                  </a:lnTo>
                  <a:cubicBezTo>
                    <a:pt x="103" y="1293"/>
                    <a:pt x="63" y="1229"/>
                    <a:pt x="63" y="1158"/>
                  </a:cubicBezTo>
                  <a:lnTo>
                    <a:pt x="63" y="167"/>
                  </a:lnTo>
                  <a:cubicBezTo>
                    <a:pt x="63" y="104"/>
                    <a:pt x="103" y="40"/>
                    <a:pt x="166" y="40"/>
                  </a:cubicBezTo>
                  <a:close/>
                  <a:moveTo>
                    <a:pt x="166" y="1"/>
                  </a:moveTo>
                  <a:cubicBezTo>
                    <a:pt x="63" y="1"/>
                    <a:pt x="0" y="72"/>
                    <a:pt x="0" y="167"/>
                  </a:cubicBezTo>
                  <a:lnTo>
                    <a:pt x="0" y="1158"/>
                  </a:lnTo>
                  <a:cubicBezTo>
                    <a:pt x="0" y="1261"/>
                    <a:pt x="63" y="1356"/>
                    <a:pt x="166" y="1356"/>
                  </a:cubicBezTo>
                  <a:lnTo>
                    <a:pt x="365" y="1356"/>
                  </a:lnTo>
                  <a:cubicBezTo>
                    <a:pt x="460" y="1356"/>
                    <a:pt x="531" y="1261"/>
                    <a:pt x="531" y="1158"/>
                  </a:cubicBezTo>
                  <a:lnTo>
                    <a:pt x="531" y="167"/>
                  </a:lnTo>
                  <a:cubicBezTo>
                    <a:pt x="531" y="72"/>
                    <a:pt x="460" y="1"/>
                    <a:pt x="365" y="1"/>
                  </a:cubicBezTo>
                  <a:close/>
                </a:path>
              </a:pathLst>
            </a:custGeom>
            <a:solidFill>
              <a:srgbClr val="77777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7"/>
            <p:cNvSpPr/>
            <p:nvPr/>
          </p:nvSpPr>
          <p:spPr>
            <a:xfrm>
              <a:off x="7759478" y="1696819"/>
              <a:ext cx="55688" cy="193444"/>
            </a:xfrm>
            <a:custGeom>
              <a:rect b="b" l="l" r="r" t="t"/>
              <a:pathLst>
                <a:path extrusionOk="0" h="1848" w="532">
                  <a:moveTo>
                    <a:pt x="365" y="64"/>
                  </a:moveTo>
                  <a:cubicBezTo>
                    <a:pt x="428" y="64"/>
                    <a:pt x="500" y="95"/>
                    <a:pt x="500" y="167"/>
                  </a:cubicBezTo>
                  <a:lnTo>
                    <a:pt x="500" y="1649"/>
                  </a:lnTo>
                  <a:cubicBezTo>
                    <a:pt x="500" y="1720"/>
                    <a:pt x="428" y="1784"/>
                    <a:pt x="365" y="1784"/>
                  </a:cubicBezTo>
                  <a:lnTo>
                    <a:pt x="167" y="1784"/>
                  </a:lnTo>
                  <a:cubicBezTo>
                    <a:pt x="103" y="1784"/>
                    <a:pt x="72" y="1720"/>
                    <a:pt x="72" y="1649"/>
                  </a:cubicBezTo>
                  <a:lnTo>
                    <a:pt x="72" y="167"/>
                  </a:lnTo>
                  <a:cubicBezTo>
                    <a:pt x="72" y="95"/>
                    <a:pt x="103" y="64"/>
                    <a:pt x="167" y="64"/>
                  </a:cubicBezTo>
                  <a:close/>
                  <a:moveTo>
                    <a:pt x="167" y="0"/>
                  </a:moveTo>
                  <a:cubicBezTo>
                    <a:pt x="72" y="0"/>
                    <a:pt x="0" y="64"/>
                    <a:pt x="0" y="167"/>
                  </a:cubicBezTo>
                  <a:lnTo>
                    <a:pt x="0" y="1649"/>
                  </a:lnTo>
                  <a:cubicBezTo>
                    <a:pt x="0" y="1752"/>
                    <a:pt x="72" y="1847"/>
                    <a:pt x="167" y="1847"/>
                  </a:cubicBezTo>
                  <a:lnTo>
                    <a:pt x="365" y="1847"/>
                  </a:lnTo>
                  <a:cubicBezTo>
                    <a:pt x="468" y="1847"/>
                    <a:pt x="531" y="1752"/>
                    <a:pt x="531" y="1649"/>
                  </a:cubicBezTo>
                  <a:lnTo>
                    <a:pt x="531" y="167"/>
                  </a:lnTo>
                  <a:cubicBezTo>
                    <a:pt x="531" y="64"/>
                    <a:pt x="468" y="0"/>
                    <a:pt x="365" y="0"/>
                  </a:cubicBezTo>
                  <a:close/>
                </a:path>
              </a:pathLst>
            </a:custGeom>
            <a:solidFill>
              <a:srgbClr val="77777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7"/>
            <p:cNvSpPr/>
            <p:nvPr/>
          </p:nvSpPr>
          <p:spPr>
            <a:xfrm>
              <a:off x="7825006" y="1648668"/>
              <a:ext cx="55688" cy="241596"/>
            </a:xfrm>
            <a:custGeom>
              <a:rect b="b" l="l" r="r" t="t"/>
              <a:pathLst>
                <a:path extrusionOk="0" h="2308" w="532">
                  <a:moveTo>
                    <a:pt x="365" y="32"/>
                  </a:moveTo>
                  <a:cubicBezTo>
                    <a:pt x="436" y="32"/>
                    <a:pt x="500" y="96"/>
                    <a:pt x="500" y="159"/>
                  </a:cubicBezTo>
                  <a:lnTo>
                    <a:pt x="500" y="2109"/>
                  </a:lnTo>
                  <a:cubicBezTo>
                    <a:pt x="500" y="2180"/>
                    <a:pt x="436" y="2244"/>
                    <a:pt x="365" y="2244"/>
                  </a:cubicBezTo>
                  <a:lnTo>
                    <a:pt x="167" y="2244"/>
                  </a:lnTo>
                  <a:cubicBezTo>
                    <a:pt x="104" y="2244"/>
                    <a:pt x="72" y="2180"/>
                    <a:pt x="72" y="2109"/>
                  </a:cubicBezTo>
                  <a:lnTo>
                    <a:pt x="72" y="159"/>
                  </a:lnTo>
                  <a:cubicBezTo>
                    <a:pt x="72" y="96"/>
                    <a:pt x="104" y="32"/>
                    <a:pt x="167" y="32"/>
                  </a:cubicBezTo>
                  <a:close/>
                  <a:moveTo>
                    <a:pt x="167" y="0"/>
                  </a:moveTo>
                  <a:cubicBezTo>
                    <a:pt x="72" y="0"/>
                    <a:pt x="0" y="64"/>
                    <a:pt x="0" y="159"/>
                  </a:cubicBezTo>
                  <a:lnTo>
                    <a:pt x="0" y="2109"/>
                  </a:lnTo>
                  <a:cubicBezTo>
                    <a:pt x="0" y="2212"/>
                    <a:pt x="72" y="2307"/>
                    <a:pt x="167" y="2307"/>
                  </a:cubicBezTo>
                  <a:lnTo>
                    <a:pt x="365" y="2307"/>
                  </a:lnTo>
                  <a:cubicBezTo>
                    <a:pt x="468" y="2307"/>
                    <a:pt x="532" y="2212"/>
                    <a:pt x="532" y="2109"/>
                  </a:cubicBezTo>
                  <a:lnTo>
                    <a:pt x="532" y="159"/>
                  </a:lnTo>
                  <a:cubicBezTo>
                    <a:pt x="532" y="64"/>
                    <a:pt x="468" y="0"/>
                    <a:pt x="365" y="0"/>
                  </a:cubicBezTo>
                  <a:close/>
                </a:path>
              </a:pathLst>
            </a:custGeom>
            <a:solidFill>
              <a:srgbClr val="77777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1" name="Google Shape;2111;p57"/>
          <p:cNvSpPr/>
          <p:nvPr/>
        </p:nvSpPr>
        <p:spPr>
          <a:xfrm>
            <a:off x="7244148" y="2948128"/>
            <a:ext cx="141943" cy="159424"/>
          </a:xfrm>
          <a:custGeom>
            <a:rect b="b" l="l" r="r" t="t"/>
            <a:pathLst>
              <a:path extrusionOk="0" h="1523" w="1356">
                <a:moveTo>
                  <a:pt x="991" y="0"/>
                </a:moveTo>
                <a:lnTo>
                  <a:pt x="0" y="1522"/>
                </a:lnTo>
                <a:lnTo>
                  <a:pt x="1356" y="1522"/>
                </a:lnTo>
                <a:lnTo>
                  <a:pt x="991" y="0"/>
                </a:lnTo>
                <a:close/>
              </a:path>
            </a:pathLst>
          </a:custGeom>
          <a:solidFill>
            <a:srgbClr val="9B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7"/>
          <p:cNvSpPr/>
          <p:nvPr/>
        </p:nvSpPr>
        <p:spPr>
          <a:xfrm>
            <a:off x="8188447" y="2948128"/>
            <a:ext cx="142047" cy="159424"/>
          </a:xfrm>
          <a:custGeom>
            <a:rect b="b" l="l" r="r" t="t"/>
            <a:pathLst>
              <a:path extrusionOk="0" h="1523" w="1357">
                <a:moveTo>
                  <a:pt x="365" y="0"/>
                </a:moveTo>
                <a:lnTo>
                  <a:pt x="1" y="1522"/>
                </a:lnTo>
                <a:lnTo>
                  <a:pt x="1356" y="1522"/>
                </a:lnTo>
                <a:lnTo>
                  <a:pt x="365" y="0"/>
                </a:lnTo>
                <a:close/>
              </a:path>
            </a:pathLst>
          </a:custGeom>
          <a:solidFill>
            <a:srgbClr val="9B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7"/>
          <p:cNvSpPr/>
          <p:nvPr/>
        </p:nvSpPr>
        <p:spPr>
          <a:xfrm>
            <a:off x="7119687" y="3075938"/>
            <a:ext cx="1338511" cy="1175842"/>
          </a:xfrm>
          <a:custGeom>
            <a:rect b="b" l="l" r="r" t="t"/>
            <a:pathLst>
              <a:path extrusionOk="0" h="11233" w="12787">
                <a:moveTo>
                  <a:pt x="1689" y="0"/>
                </a:moveTo>
                <a:cubicBezTo>
                  <a:pt x="761" y="0"/>
                  <a:pt x="0" y="761"/>
                  <a:pt x="0" y="1689"/>
                </a:cubicBezTo>
                <a:lnTo>
                  <a:pt x="0" y="9513"/>
                </a:lnTo>
                <a:cubicBezTo>
                  <a:pt x="0" y="10472"/>
                  <a:pt x="761" y="11233"/>
                  <a:pt x="1689" y="11233"/>
                </a:cubicBezTo>
                <a:lnTo>
                  <a:pt x="11098" y="11233"/>
                </a:lnTo>
                <a:cubicBezTo>
                  <a:pt x="12026" y="11233"/>
                  <a:pt x="12787" y="10472"/>
                  <a:pt x="12787" y="9513"/>
                </a:cubicBezTo>
                <a:lnTo>
                  <a:pt x="12787" y="1689"/>
                </a:lnTo>
                <a:cubicBezTo>
                  <a:pt x="12787" y="761"/>
                  <a:pt x="12026" y="0"/>
                  <a:pt x="11098" y="0"/>
                </a:cubicBezTo>
                <a:close/>
              </a:path>
            </a:pathLst>
          </a:custGeom>
          <a:solidFill>
            <a:srgbClr val="D9D9D9">
              <a:alpha val="7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7"/>
          <p:cNvSpPr/>
          <p:nvPr/>
        </p:nvSpPr>
        <p:spPr>
          <a:xfrm>
            <a:off x="7334590" y="3075938"/>
            <a:ext cx="909543" cy="429073"/>
          </a:xfrm>
          <a:custGeom>
            <a:rect b="b" l="l" r="r" t="t"/>
            <a:pathLst>
              <a:path extrusionOk="0" h="4099" w="8689">
                <a:moveTo>
                  <a:pt x="1" y="0"/>
                </a:moveTo>
                <a:lnTo>
                  <a:pt x="1" y="2576"/>
                </a:lnTo>
                <a:cubicBezTo>
                  <a:pt x="1" y="3409"/>
                  <a:pt x="659" y="4098"/>
                  <a:pt x="1483" y="4098"/>
                </a:cubicBezTo>
                <a:lnTo>
                  <a:pt x="7198" y="4098"/>
                </a:lnTo>
                <a:cubicBezTo>
                  <a:pt x="8023" y="4098"/>
                  <a:pt x="8689" y="3409"/>
                  <a:pt x="8689" y="2576"/>
                </a:cubicBezTo>
                <a:lnTo>
                  <a:pt x="8689"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7"/>
          <p:cNvSpPr/>
          <p:nvPr/>
        </p:nvSpPr>
        <p:spPr>
          <a:xfrm>
            <a:off x="7347884" y="2948128"/>
            <a:ext cx="878872" cy="536158"/>
          </a:xfrm>
          <a:custGeom>
            <a:rect b="b" l="l" r="r" t="t"/>
            <a:pathLst>
              <a:path extrusionOk="0" h="5122" w="8396">
                <a:moveTo>
                  <a:pt x="0" y="0"/>
                </a:moveTo>
                <a:lnTo>
                  <a:pt x="0" y="3599"/>
                </a:lnTo>
                <a:cubicBezTo>
                  <a:pt x="0" y="4432"/>
                  <a:pt x="698" y="5121"/>
                  <a:pt x="1522" y="5121"/>
                </a:cubicBezTo>
                <a:lnTo>
                  <a:pt x="6905" y="5121"/>
                </a:lnTo>
                <a:cubicBezTo>
                  <a:pt x="7729" y="5121"/>
                  <a:pt x="8395" y="4432"/>
                  <a:pt x="8395" y="3599"/>
                </a:cubicBezTo>
                <a:lnTo>
                  <a:pt x="83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7"/>
          <p:cNvSpPr/>
          <p:nvPr/>
        </p:nvSpPr>
        <p:spPr>
          <a:xfrm>
            <a:off x="7580164" y="3007061"/>
            <a:ext cx="418396" cy="418291"/>
          </a:xfrm>
          <a:custGeom>
            <a:rect b="b" l="l" r="r" t="t"/>
            <a:pathLst>
              <a:path extrusionOk="0" h="3996" w="3997">
                <a:moveTo>
                  <a:pt x="1983" y="0"/>
                </a:moveTo>
                <a:cubicBezTo>
                  <a:pt x="889" y="0"/>
                  <a:pt x="1" y="896"/>
                  <a:pt x="1" y="1982"/>
                </a:cubicBezTo>
                <a:cubicBezTo>
                  <a:pt x="1" y="3108"/>
                  <a:pt x="889" y="3995"/>
                  <a:pt x="1983" y="3995"/>
                </a:cubicBezTo>
                <a:cubicBezTo>
                  <a:pt x="3101" y="3995"/>
                  <a:pt x="3996" y="3108"/>
                  <a:pt x="3996" y="1982"/>
                </a:cubicBezTo>
                <a:cubicBezTo>
                  <a:pt x="3996" y="896"/>
                  <a:pt x="3101" y="0"/>
                  <a:pt x="1983" y="0"/>
                </a:cubicBezTo>
                <a:close/>
              </a:path>
            </a:pathLst>
          </a:custGeom>
          <a:solidFill>
            <a:srgbClr val="075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7"/>
          <p:cNvSpPr/>
          <p:nvPr/>
        </p:nvSpPr>
        <p:spPr>
          <a:xfrm>
            <a:off x="7600995" y="3024437"/>
            <a:ext cx="376839" cy="380189"/>
          </a:xfrm>
          <a:custGeom>
            <a:rect b="b" l="l" r="r" t="t"/>
            <a:pathLst>
              <a:path extrusionOk="0" h="3632" w="3600">
                <a:moveTo>
                  <a:pt x="1784" y="1"/>
                </a:moveTo>
                <a:cubicBezTo>
                  <a:pt x="793" y="1"/>
                  <a:pt x="0" y="825"/>
                  <a:pt x="0" y="1816"/>
                </a:cubicBezTo>
                <a:cubicBezTo>
                  <a:pt x="0" y="2807"/>
                  <a:pt x="793" y="3631"/>
                  <a:pt x="1784" y="3631"/>
                </a:cubicBezTo>
                <a:cubicBezTo>
                  <a:pt x="2775" y="3631"/>
                  <a:pt x="3599" y="2807"/>
                  <a:pt x="3599" y="1816"/>
                </a:cubicBezTo>
                <a:cubicBezTo>
                  <a:pt x="3599" y="825"/>
                  <a:pt x="2775" y="1"/>
                  <a:pt x="1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7"/>
          <p:cNvSpPr/>
          <p:nvPr/>
        </p:nvSpPr>
        <p:spPr>
          <a:xfrm>
            <a:off x="769001" y="2948128"/>
            <a:ext cx="137860" cy="159424"/>
          </a:xfrm>
          <a:custGeom>
            <a:rect b="b" l="l" r="r" t="t"/>
            <a:pathLst>
              <a:path extrusionOk="0" h="1523" w="1317">
                <a:moveTo>
                  <a:pt x="991" y="0"/>
                </a:moveTo>
                <a:lnTo>
                  <a:pt x="0" y="1522"/>
                </a:lnTo>
                <a:lnTo>
                  <a:pt x="1316" y="1522"/>
                </a:lnTo>
                <a:lnTo>
                  <a:pt x="991" y="0"/>
                </a:lnTo>
                <a:close/>
              </a:path>
            </a:pathLst>
          </a:custGeom>
          <a:solidFill>
            <a:srgbClr val="9B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7"/>
          <p:cNvSpPr/>
          <p:nvPr/>
        </p:nvSpPr>
        <p:spPr>
          <a:xfrm>
            <a:off x="1709113" y="2948128"/>
            <a:ext cx="142047" cy="159424"/>
          </a:xfrm>
          <a:custGeom>
            <a:rect b="b" l="l" r="r" t="t"/>
            <a:pathLst>
              <a:path extrusionOk="0" h="1523" w="1357">
                <a:moveTo>
                  <a:pt x="365" y="0"/>
                </a:moveTo>
                <a:lnTo>
                  <a:pt x="1" y="1522"/>
                </a:lnTo>
                <a:lnTo>
                  <a:pt x="1356" y="1522"/>
                </a:lnTo>
                <a:lnTo>
                  <a:pt x="365" y="0"/>
                </a:lnTo>
                <a:close/>
              </a:path>
            </a:pathLst>
          </a:custGeom>
          <a:solidFill>
            <a:srgbClr val="9B9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7"/>
          <p:cNvSpPr/>
          <p:nvPr/>
        </p:nvSpPr>
        <p:spPr>
          <a:xfrm>
            <a:off x="640352" y="3075938"/>
            <a:ext cx="1338616" cy="1175842"/>
          </a:xfrm>
          <a:custGeom>
            <a:rect b="b" l="l" r="r" t="t"/>
            <a:pathLst>
              <a:path extrusionOk="0" h="11233" w="12788">
                <a:moveTo>
                  <a:pt x="1689" y="0"/>
                </a:moveTo>
                <a:cubicBezTo>
                  <a:pt x="762" y="0"/>
                  <a:pt x="1" y="761"/>
                  <a:pt x="1" y="1689"/>
                </a:cubicBezTo>
                <a:lnTo>
                  <a:pt x="1" y="9513"/>
                </a:lnTo>
                <a:cubicBezTo>
                  <a:pt x="1" y="10472"/>
                  <a:pt x="762" y="11233"/>
                  <a:pt x="1689" y="11233"/>
                </a:cubicBezTo>
                <a:lnTo>
                  <a:pt x="11099" y="11233"/>
                </a:lnTo>
                <a:cubicBezTo>
                  <a:pt x="12026" y="11233"/>
                  <a:pt x="12787" y="10472"/>
                  <a:pt x="12787" y="9513"/>
                </a:cubicBezTo>
                <a:lnTo>
                  <a:pt x="12787" y="1689"/>
                </a:lnTo>
                <a:cubicBezTo>
                  <a:pt x="12787" y="761"/>
                  <a:pt x="12026" y="0"/>
                  <a:pt x="11099" y="0"/>
                </a:cubicBezTo>
                <a:close/>
              </a:path>
            </a:pathLst>
          </a:custGeom>
          <a:solidFill>
            <a:srgbClr val="D9D9D9">
              <a:alpha val="7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7"/>
          <p:cNvSpPr/>
          <p:nvPr/>
        </p:nvSpPr>
        <p:spPr>
          <a:xfrm>
            <a:off x="855256" y="3075938"/>
            <a:ext cx="909543" cy="429073"/>
          </a:xfrm>
          <a:custGeom>
            <a:rect b="b" l="l" r="r" t="t"/>
            <a:pathLst>
              <a:path extrusionOk="0" h="4099" w="8689">
                <a:moveTo>
                  <a:pt x="1" y="0"/>
                </a:moveTo>
                <a:lnTo>
                  <a:pt x="1" y="2576"/>
                </a:lnTo>
                <a:cubicBezTo>
                  <a:pt x="1" y="3409"/>
                  <a:pt x="659" y="4098"/>
                  <a:pt x="1483" y="4098"/>
                </a:cubicBezTo>
                <a:lnTo>
                  <a:pt x="7199" y="4098"/>
                </a:lnTo>
                <a:cubicBezTo>
                  <a:pt x="8023" y="4098"/>
                  <a:pt x="8689" y="3409"/>
                  <a:pt x="8689" y="2576"/>
                </a:cubicBezTo>
                <a:lnTo>
                  <a:pt x="8689"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7"/>
          <p:cNvSpPr/>
          <p:nvPr/>
        </p:nvSpPr>
        <p:spPr>
          <a:xfrm>
            <a:off x="872737" y="2948128"/>
            <a:ext cx="874685" cy="536158"/>
          </a:xfrm>
          <a:custGeom>
            <a:rect b="b" l="l" r="r" t="t"/>
            <a:pathLst>
              <a:path extrusionOk="0" h="5122" w="8356">
                <a:moveTo>
                  <a:pt x="0" y="0"/>
                </a:moveTo>
                <a:lnTo>
                  <a:pt x="0" y="3599"/>
                </a:lnTo>
                <a:cubicBezTo>
                  <a:pt x="0" y="4432"/>
                  <a:pt x="658" y="5121"/>
                  <a:pt x="1483" y="5121"/>
                </a:cubicBezTo>
                <a:lnTo>
                  <a:pt x="6865" y="5121"/>
                </a:lnTo>
                <a:cubicBezTo>
                  <a:pt x="7690" y="5121"/>
                  <a:pt x="8355" y="4432"/>
                  <a:pt x="8355" y="3599"/>
                </a:cubicBezTo>
                <a:lnTo>
                  <a:pt x="8355" y="0"/>
                </a:lnTo>
                <a:close/>
              </a:path>
            </a:pathLst>
          </a:custGeom>
          <a:solidFill>
            <a:srgbClr val="0C3E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7"/>
          <p:cNvSpPr/>
          <p:nvPr/>
        </p:nvSpPr>
        <p:spPr>
          <a:xfrm>
            <a:off x="1100935" y="3007061"/>
            <a:ext cx="418291" cy="418291"/>
          </a:xfrm>
          <a:custGeom>
            <a:rect b="b" l="l" r="r" t="t"/>
            <a:pathLst>
              <a:path extrusionOk="0" h="3996" w="3996">
                <a:moveTo>
                  <a:pt x="1982" y="0"/>
                </a:moveTo>
                <a:cubicBezTo>
                  <a:pt x="888" y="0"/>
                  <a:pt x="0" y="896"/>
                  <a:pt x="0" y="1982"/>
                </a:cubicBezTo>
                <a:cubicBezTo>
                  <a:pt x="0" y="3108"/>
                  <a:pt x="888" y="3995"/>
                  <a:pt x="1982" y="3995"/>
                </a:cubicBezTo>
                <a:cubicBezTo>
                  <a:pt x="3100" y="3995"/>
                  <a:pt x="3996" y="3108"/>
                  <a:pt x="3996" y="1982"/>
                </a:cubicBezTo>
                <a:cubicBezTo>
                  <a:pt x="3996" y="896"/>
                  <a:pt x="3100" y="0"/>
                  <a:pt x="1982" y="0"/>
                </a:cubicBezTo>
                <a:close/>
              </a:path>
            </a:pathLst>
          </a:custGeom>
          <a:solidFill>
            <a:srgbClr val="B1E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7"/>
          <p:cNvSpPr/>
          <p:nvPr/>
        </p:nvSpPr>
        <p:spPr>
          <a:xfrm>
            <a:off x="1121661" y="3024437"/>
            <a:ext cx="376839" cy="380189"/>
          </a:xfrm>
          <a:custGeom>
            <a:rect b="b" l="l" r="r" t="t"/>
            <a:pathLst>
              <a:path extrusionOk="0" h="3632" w="3600">
                <a:moveTo>
                  <a:pt x="1784" y="1"/>
                </a:moveTo>
                <a:cubicBezTo>
                  <a:pt x="793" y="1"/>
                  <a:pt x="0" y="825"/>
                  <a:pt x="0" y="1816"/>
                </a:cubicBezTo>
                <a:cubicBezTo>
                  <a:pt x="0" y="2807"/>
                  <a:pt x="793" y="3631"/>
                  <a:pt x="1784" y="3631"/>
                </a:cubicBezTo>
                <a:cubicBezTo>
                  <a:pt x="2807" y="3631"/>
                  <a:pt x="3599" y="2807"/>
                  <a:pt x="3599" y="1816"/>
                </a:cubicBezTo>
                <a:cubicBezTo>
                  <a:pt x="3599" y="825"/>
                  <a:pt x="2807" y="1"/>
                  <a:pt x="1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5" name="Google Shape;2125;p57"/>
          <p:cNvGrpSpPr/>
          <p:nvPr/>
        </p:nvGrpSpPr>
        <p:grpSpPr>
          <a:xfrm>
            <a:off x="1169813" y="3100747"/>
            <a:ext cx="279698" cy="228301"/>
            <a:chOff x="1169813" y="3100747"/>
            <a:chExt cx="279698" cy="228301"/>
          </a:xfrm>
        </p:grpSpPr>
        <p:sp>
          <p:nvSpPr>
            <p:cNvPr id="2126" name="Google Shape;2126;p57"/>
            <p:cNvSpPr/>
            <p:nvPr/>
          </p:nvSpPr>
          <p:spPr>
            <a:xfrm>
              <a:off x="1169813" y="3100747"/>
              <a:ext cx="238246" cy="161936"/>
            </a:xfrm>
            <a:custGeom>
              <a:rect b="b" l="l" r="r" t="t"/>
              <a:pathLst>
                <a:path extrusionOk="0" h="1547" w="2276">
                  <a:moveTo>
                    <a:pt x="1847" y="64"/>
                  </a:moveTo>
                  <a:cubicBezTo>
                    <a:pt x="2045" y="64"/>
                    <a:pt x="2212" y="231"/>
                    <a:pt x="2212" y="429"/>
                  </a:cubicBezTo>
                  <a:lnTo>
                    <a:pt x="2212" y="1150"/>
                  </a:lnTo>
                  <a:cubicBezTo>
                    <a:pt x="2212" y="1348"/>
                    <a:pt x="2045" y="1483"/>
                    <a:pt x="1847" y="1483"/>
                  </a:cubicBezTo>
                  <a:lnTo>
                    <a:pt x="428" y="1483"/>
                  </a:lnTo>
                  <a:cubicBezTo>
                    <a:pt x="230" y="1483"/>
                    <a:pt x="64" y="1348"/>
                    <a:pt x="64" y="1150"/>
                  </a:cubicBezTo>
                  <a:lnTo>
                    <a:pt x="64" y="429"/>
                  </a:lnTo>
                  <a:cubicBezTo>
                    <a:pt x="64" y="231"/>
                    <a:pt x="230" y="64"/>
                    <a:pt x="428" y="64"/>
                  </a:cubicBezTo>
                  <a:close/>
                  <a:moveTo>
                    <a:pt x="428" y="1"/>
                  </a:moveTo>
                  <a:cubicBezTo>
                    <a:pt x="198" y="1"/>
                    <a:pt x="0" y="199"/>
                    <a:pt x="0" y="429"/>
                  </a:cubicBezTo>
                  <a:lnTo>
                    <a:pt x="0" y="1150"/>
                  </a:lnTo>
                  <a:cubicBezTo>
                    <a:pt x="0" y="1388"/>
                    <a:pt x="198" y="1547"/>
                    <a:pt x="428" y="1547"/>
                  </a:cubicBezTo>
                  <a:lnTo>
                    <a:pt x="1847" y="1547"/>
                  </a:lnTo>
                  <a:cubicBezTo>
                    <a:pt x="2077" y="1547"/>
                    <a:pt x="2275" y="1388"/>
                    <a:pt x="2275" y="1150"/>
                  </a:cubicBezTo>
                  <a:lnTo>
                    <a:pt x="2275" y="429"/>
                  </a:lnTo>
                  <a:cubicBezTo>
                    <a:pt x="2275" y="199"/>
                    <a:pt x="2077" y="1"/>
                    <a:pt x="1847"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7"/>
            <p:cNvSpPr/>
            <p:nvPr/>
          </p:nvSpPr>
          <p:spPr>
            <a:xfrm>
              <a:off x="1211265" y="3166379"/>
              <a:ext cx="238246" cy="162669"/>
            </a:xfrm>
            <a:custGeom>
              <a:rect b="b" l="l" r="r" t="t"/>
              <a:pathLst>
                <a:path extrusionOk="0" h="1554" w="2276">
                  <a:moveTo>
                    <a:pt x="1879" y="64"/>
                  </a:moveTo>
                  <a:cubicBezTo>
                    <a:pt x="2046" y="64"/>
                    <a:pt x="2212" y="230"/>
                    <a:pt x="2212" y="396"/>
                  </a:cubicBezTo>
                  <a:lnTo>
                    <a:pt x="2212" y="1157"/>
                  </a:lnTo>
                  <a:cubicBezTo>
                    <a:pt x="2212" y="1316"/>
                    <a:pt x="2046" y="1483"/>
                    <a:pt x="1848" y="1483"/>
                  </a:cubicBezTo>
                  <a:lnTo>
                    <a:pt x="429" y="1483"/>
                  </a:lnTo>
                  <a:cubicBezTo>
                    <a:pt x="230" y="1483"/>
                    <a:pt x="64" y="1316"/>
                    <a:pt x="64" y="1157"/>
                  </a:cubicBezTo>
                  <a:lnTo>
                    <a:pt x="64" y="920"/>
                  </a:lnTo>
                  <a:lnTo>
                    <a:pt x="1451" y="920"/>
                  </a:lnTo>
                  <a:cubicBezTo>
                    <a:pt x="1681" y="920"/>
                    <a:pt x="1879" y="761"/>
                    <a:pt x="1879" y="523"/>
                  </a:cubicBezTo>
                  <a:lnTo>
                    <a:pt x="1879" y="64"/>
                  </a:lnTo>
                  <a:close/>
                  <a:moveTo>
                    <a:pt x="1816" y="0"/>
                  </a:moveTo>
                  <a:lnTo>
                    <a:pt x="1816" y="523"/>
                  </a:lnTo>
                  <a:cubicBezTo>
                    <a:pt x="1816" y="721"/>
                    <a:pt x="1649" y="856"/>
                    <a:pt x="1451" y="856"/>
                  </a:cubicBezTo>
                  <a:lnTo>
                    <a:pt x="1" y="856"/>
                  </a:lnTo>
                  <a:lnTo>
                    <a:pt x="1" y="1157"/>
                  </a:lnTo>
                  <a:cubicBezTo>
                    <a:pt x="1" y="1356"/>
                    <a:pt x="199" y="1554"/>
                    <a:pt x="429" y="1554"/>
                  </a:cubicBezTo>
                  <a:lnTo>
                    <a:pt x="1848" y="1554"/>
                  </a:lnTo>
                  <a:cubicBezTo>
                    <a:pt x="2077" y="1554"/>
                    <a:pt x="2276" y="1356"/>
                    <a:pt x="2276" y="1157"/>
                  </a:cubicBezTo>
                  <a:lnTo>
                    <a:pt x="2276" y="396"/>
                  </a:lnTo>
                  <a:cubicBezTo>
                    <a:pt x="2276" y="198"/>
                    <a:pt x="2077" y="0"/>
                    <a:pt x="1848"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7"/>
            <p:cNvSpPr/>
            <p:nvPr/>
          </p:nvSpPr>
          <p:spPr>
            <a:xfrm>
              <a:off x="1204671" y="3138117"/>
              <a:ext cx="166019" cy="7537"/>
            </a:xfrm>
            <a:custGeom>
              <a:rect b="b" l="l" r="r" t="t"/>
              <a:pathLst>
                <a:path extrusionOk="0" h="72" w="1586">
                  <a:moveTo>
                    <a:pt x="32" y="1"/>
                  </a:moveTo>
                  <a:cubicBezTo>
                    <a:pt x="0" y="1"/>
                    <a:pt x="0" y="1"/>
                    <a:pt x="0" y="40"/>
                  </a:cubicBezTo>
                  <a:cubicBezTo>
                    <a:pt x="0" y="40"/>
                    <a:pt x="0" y="72"/>
                    <a:pt x="32" y="72"/>
                  </a:cubicBezTo>
                  <a:lnTo>
                    <a:pt x="1546" y="72"/>
                  </a:lnTo>
                  <a:cubicBezTo>
                    <a:pt x="1586" y="72"/>
                    <a:pt x="1586" y="40"/>
                    <a:pt x="1586" y="40"/>
                  </a:cubicBezTo>
                  <a:cubicBezTo>
                    <a:pt x="1586" y="1"/>
                    <a:pt x="1586" y="1"/>
                    <a:pt x="154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7"/>
            <p:cNvSpPr/>
            <p:nvPr/>
          </p:nvSpPr>
          <p:spPr>
            <a:xfrm>
              <a:off x="1204671" y="3179569"/>
              <a:ext cx="166019" cy="7641"/>
            </a:xfrm>
            <a:custGeom>
              <a:rect b="b" l="l" r="r" t="t"/>
              <a:pathLst>
                <a:path extrusionOk="0" h="73" w="1586">
                  <a:moveTo>
                    <a:pt x="32" y="1"/>
                  </a:moveTo>
                  <a:cubicBezTo>
                    <a:pt x="0" y="1"/>
                    <a:pt x="0" y="1"/>
                    <a:pt x="0" y="41"/>
                  </a:cubicBezTo>
                  <a:cubicBezTo>
                    <a:pt x="0" y="41"/>
                    <a:pt x="0" y="72"/>
                    <a:pt x="32" y="72"/>
                  </a:cubicBezTo>
                  <a:lnTo>
                    <a:pt x="1546" y="72"/>
                  </a:lnTo>
                  <a:cubicBezTo>
                    <a:pt x="1586" y="72"/>
                    <a:pt x="1586" y="41"/>
                    <a:pt x="1586" y="41"/>
                  </a:cubicBezTo>
                  <a:cubicBezTo>
                    <a:pt x="1586" y="1"/>
                    <a:pt x="1586" y="1"/>
                    <a:pt x="154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7"/>
            <p:cNvSpPr/>
            <p:nvPr/>
          </p:nvSpPr>
          <p:spPr>
            <a:xfrm>
              <a:off x="1204671" y="3221125"/>
              <a:ext cx="166019" cy="4187"/>
            </a:xfrm>
            <a:custGeom>
              <a:rect b="b" l="l" r="r" t="t"/>
              <a:pathLst>
                <a:path extrusionOk="0" h="40" w="1586">
                  <a:moveTo>
                    <a:pt x="32" y="0"/>
                  </a:moveTo>
                  <a:cubicBezTo>
                    <a:pt x="0" y="0"/>
                    <a:pt x="0" y="0"/>
                    <a:pt x="0" y="40"/>
                  </a:cubicBezTo>
                  <a:lnTo>
                    <a:pt x="1586" y="40"/>
                  </a:lnTo>
                  <a:cubicBezTo>
                    <a:pt x="1586" y="0"/>
                    <a:pt x="1586" y="0"/>
                    <a:pt x="1546"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1" name="Google Shape;2131;p57"/>
          <p:cNvSpPr/>
          <p:nvPr/>
        </p:nvSpPr>
        <p:spPr>
          <a:xfrm>
            <a:off x="7603641" y="3031712"/>
            <a:ext cx="367261" cy="366364"/>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7"/>
          <p:cNvSpPr/>
          <p:nvPr/>
        </p:nvSpPr>
        <p:spPr>
          <a:xfrm>
            <a:off x="2388675" y="2092050"/>
            <a:ext cx="1920900" cy="915000"/>
          </a:xfrm>
          <a:prstGeom prst="rect">
            <a:avLst/>
          </a:prstGeom>
          <a:noFill/>
          <a:ln>
            <a:noFill/>
          </a:ln>
        </p:spPr>
        <p:txBody>
          <a:bodyPr anchorCtr="0" anchor="ctr" bIns="91425" lIns="2700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sz="1000">
                <a:latin typeface="Fira Sans"/>
                <a:ea typeface="Fira Sans"/>
                <a:cs typeface="Fira Sans"/>
                <a:sym typeface="Fira Sans"/>
              </a:rPr>
              <a:t>Further development of  the model by deepening analysis on variables used in the models as well as creating new variables in order to make better predictions.</a:t>
            </a:r>
            <a:endParaRPr sz="1000">
              <a:latin typeface="Fira Sans"/>
              <a:ea typeface="Fira Sans"/>
              <a:cs typeface="Fira Sans"/>
              <a:sym typeface="Fira Sans"/>
            </a:endParaRPr>
          </a:p>
        </p:txBody>
      </p:sp>
      <p:sp>
        <p:nvSpPr>
          <p:cNvPr id="2133" name="Google Shape;2133;p57"/>
          <p:cNvSpPr/>
          <p:nvPr/>
        </p:nvSpPr>
        <p:spPr>
          <a:xfrm>
            <a:off x="2388675" y="3623675"/>
            <a:ext cx="1920900" cy="8268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sz="1000">
                <a:latin typeface="Fira Sans"/>
                <a:ea typeface="Fira Sans"/>
                <a:cs typeface="Fira Sans"/>
                <a:sym typeface="Fira Sans"/>
              </a:rPr>
              <a:t>Additional analysis and to obtain a geographically-broader data set if the objective is to have a model unbiased of the geographical location.</a:t>
            </a:r>
            <a:endParaRPr sz="1000">
              <a:latin typeface="Fira Sans"/>
              <a:ea typeface="Fira Sans"/>
              <a:cs typeface="Fira Sans"/>
              <a:sym typeface="Fira Sans"/>
            </a:endParaRPr>
          </a:p>
        </p:txBody>
      </p:sp>
      <p:sp>
        <p:nvSpPr>
          <p:cNvPr id="2134" name="Google Shape;2134;p57"/>
          <p:cNvSpPr/>
          <p:nvPr/>
        </p:nvSpPr>
        <p:spPr>
          <a:xfrm>
            <a:off x="4847100" y="2092025"/>
            <a:ext cx="1920900" cy="670500"/>
          </a:xfrm>
          <a:prstGeom prst="rect">
            <a:avLst/>
          </a:prstGeom>
          <a:noFill/>
          <a:ln>
            <a:noFill/>
          </a:ln>
        </p:spPr>
        <p:txBody>
          <a:bodyPr anchorCtr="0" anchor="ctr" bIns="91425" lIns="90000" spcFirstLastPara="1" rIns="274300" wrap="square" tIns="91425">
            <a:noAutofit/>
          </a:bodyPr>
          <a:lstStyle/>
          <a:p>
            <a:pPr indent="0" lvl="0" marL="0" marR="0" rtl="0" algn="r">
              <a:spcBef>
                <a:spcPts val="0"/>
              </a:spcBef>
              <a:spcAft>
                <a:spcPts val="0"/>
              </a:spcAft>
              <a:buClr>
                <a:srgbClr val="000000"/>
              </a:buClr>
              <a:buSzPts val="1100"/>
              <a:buFont typeface="Arial"/>
              <a:buNone/>
            </a:pPr>
            <a:r>
              <a:rPr lang="en" sz="1000">
                <a:latin typeface="Fira Sans"/>
                <a:ea typeface="Fira Sans"/>
                <a:cs typeface="Fira Sans"/>
                <a:sym typeface="Fira Sans"/>
              </a:rPr>
              <a:t>Application of other variable selection methods such as Principal Component analysis.</a:t>
            </a:r>
            <a:endParaRPr sz="1000">
              <a:latin typeface="Fira Sans"/>
              <a:ea typeface="Fira Sans"/>
              <a:cs typeface="Fira Sans"/>
              <a:sym typeface="Fira Sans"/>
            </a:endParaRPr>
          </a:p>
          <a:p>
            <a:pPr indent="0" lvl="0" marL="0" marR="0" rtl="0" algn="r">
              <a:spcBef>
                <a:spcPts val="0"/>
              </a:spcBef>
              <a:spcAft>
                <a:spcPts val="0"/>
              </a:spcAft>
              <a:buClr>
                <a:srgbClr val="000000"/>
              </a:buClr>
              <a:buSzPts val="1100"/>
              <a:buFont typeface="Arial"/>
              <a:buNone/>
            </a:pPr>
            <a:r>
              <a:t/>
            </a:r>
            <a:endParaRPr sz="1000">
              <a:latin typeface="Fira Sans"/>
              <a:ea typeface="Fira Sans"/>
              <a:cs typeface="Fira Sans"/>
              <a:sym typeface="Fira Sans"/>
            </a:endParaRPr>
          </a:p>
        </p:txBody>
      </p:sp>
      <p:sp>
        <p:nvSpPr>
          <p:cNvPr id="2135" name="Google Shape;2135;p57"/>
          <p:cNvSpPr/>
          <p:nvPr/>
        </p:nvSpPr>
        <p:spPr>
          <a:xfrm>
            <a:off x="4847100" y="3623675"/>
            <a:ext cx="1920900" cy="1339800"/>
          </a:xfrm>
          <a:prstGeom prst="rect">
            <a:avLst/>
          </a:prstGeom>
          <a:noFill/>
          <a:ln>
            <a:noFill/>
          </a:ln>
        </p:spPr>
        <p:txBody>
          <a:bodyPr anchorCtr="0" anchor="ctr" bIns="91425" lIns="274300" spcFirstLastPara="1" rIns="274300" wrap="square" tIns="91425">
            <a:noAutofit/>
          </a:bodyPr>
          <a:lstStyle/>
          <a:p>
            <a:pPr indent="0" lvl="0" marL="0" marR="0" rtl="0" algn="r">
              <a:spcBef>
                <a:spcPts val="0"/>
              </a:spcBef>
              <a:spcAft>
                <a:spcPts val="0"/>
              </a:spcAft>
              <a:buClr>
                <a:srgbClr val="000000"/>
              </a:buClr>
              <a:buSzPts val="1100"/>
              <a:buFont typeface="Arial"/>
              <a:buNone/>
            </a:pPr>
            <a:r>
              <a:rPr lang="en" sz="1000">
                <a:latin typeface="Fira Sans"/>
                <a:ea typeface="Fira Sans"/>
                <a:cs typeface="Fira Sans"/>
                <a:sym typeface="Fira Sans"/>
              </a:rPr>
              <a:t>If a deeper analysis could be performed regarding the most relevant metric for this type of problem, then potentially a weight function could be implemented if one of the metrics explored turned out to be of more importance.</a:t>
            </a:r>
            <a:endParaRPr sz="1000">
              <a:latin typeface="Fira Sans"/>
              <a:ea typeface="Fira Sans"/>
              <a:cs typeface="Fira Sans"/>
              <a:sym typeface="Fira Sans"/>
            </a:endParaRPr>
          </a:p>
        </p:txBody>
      </p:sp>
      <p:sp>
        <p:nvSpPr>
          <p:cNvPr id="2136" name="Google Shape;2136;p57"/>
          <p:cNvSpPr txBox="1"/>
          <p:nvPr/>
        </p:nvSpPr>
        <p:spPr>
          <a:xfrm>
            <a:off x="4847100" y="1662450"/>
            <a:ext cx="19209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Variable Selection</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2137" name="Google Shape;2137;p57"/>
          <p:cNvSpPr txBox="1"/>
          <p:nvPr/>
        </p:nvSpPr>
        <p:spPr>
          <a:xfrm>
            <a:off x="2388675" y="1662450"/>
            <a:ext cx="1920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I</a:t>
            </a:r>
            <a:r>
              <a:rPr lang="en" sz="1700">
                <a:solidFill>
                  <a:schemeClr val="accent2"/>
                </a:solidFill>
                <a:latin typeface="Fira Sans Extra Condensed Medium"/>
                <a:ea typeface="Fira Sans Extra Condensed Medium"/>
                <a:cs typeface="Fira Sans Extra Condensed Medium"/>
                <a:sym typeface="Fira Sans Extra Condensed Medium"/>
              </a:rPr>
              <a:t>n</a:t>
            </a:r>
            <a:r>
              <a:rPr lang="en" sz="1700">
                <a:solidFill>
                  <a:schemeClr val="accent1"/>
                </a:solidFill>
                <a:latin typeface="Fira Sans Extra Condensed Medium"/>
                <a:ea typeface="Fira Sans Extra Condensed Medium"/>
                <a:cs typeface="Fira Sans Extra Condensed Medium"/>
                <a:sym typeface="Fira Sans Extra Condensed Medium"/>
              </a:rPr>
              <a:t>put </a:t>
            </a:r>
            <a:r>
              <a:rPr lang="en" sz="1700">
                <a:solidFill>
                  <a:schemeClr val="accent1"/>
                </a:solidFill>
                <a:latin typeface="Fira Sans Extra Condensed Medium"/>
                <a:ea typeface="Fira Sans Extra Condensed Medium"/>
                <a:cs typeface="Fira Sans Extra Condensed Medium"/>
                <a:sym typeface="Fira Sans Extra Condensed Medium"/>
              </a:rPr>
              <a:t>Variables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2138" name="Google Shape;2138;p57"/>
          <p:cNvSpPr txBox="1"/>
          <p:nvPr/>
        </p:nvSpPr>
        <p:spPr>
          <a:xfrm>
            <a:off x="4572000" y="3194075"/>
            <a:ext cx="21960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Evaluation</a:t>
            </a:r>
            <a:r>
              <a:rPr lang="en" sz="1700">
                <a:solidFill>
                  <a:schemeClr val="accent2"/>
                </a:solidFill>
                <a:latin typeface="Fira Sans Extra Condensed Medium"/>
                <a:ea typeface="Fira Sans Extra Condensed Medium"/>
                <a:cs typeface="Fira Sans Extra Condensed Medium"/>
                <a:sym typeface="Fira Sans Extra Condensed Medium"/>
              </a:rPr>
              <a:t> </a:t>
            </a:r>
            <a:r>
              <a:rPr lang="en" sz="1700">
                <a:solidFill>
                  <a:schemeClr val="accent2"/>
                </a:solidFill>
                <a:latin typeface="Fira Sans Extra Condensed Medium"/>
                <a:ea typeface="Fira Sans Extra Condensed Medium"/>
                <a:cs typeface="Fira Sans Extra Condensed Medium"/>
                <a:sym typeface="Fira Sans Extra Condensed Medium"/>
              </a:rPr>
              <a:t>Techniques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2139" name="Google Shape;2139;p57"/>
          <p:cNvSpPr txBox="1"/>
          <p:nvPr/>
        </p:nvSpPr>
        <p:spPr>
          <a:xfrm>
            <a:off x="2388675" y="3194075"/>
            <a:ext cx="1920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Geographical Data</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2140" name="Google Shape;2140;p57"/>
          <p:cNvSpPr/>
          <p:nvPr/>
        </p:nvSpPr>
        <p:spPr>
          <a:xfrm>
            <a:off x="7585250" y="2170250"/>
            <a:ext cx="408300" cy="408300"/>
          </a:xfrm>
          <a:prstGeom prst="ellipse">
            <a:avLst/>
          </a:prstGeom>
          <a:solidFill>
            <a:schemeClr val="accent3"/>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03</a:t>
            </a:r>
            <a:endParaRPr>
              <a:solidFill>
                <a:srgbClr val="FFFFFF"/>
              </a:solidFill>
            </a:endParaRPr>
          </a:p>
        </p:txBody>
      </p:sp>
      <p:sp>
        <p:nvSpPr>
          <p:cNvPr id="2141" name="Google Shape;2141;p57"/>
          <p:cNvSpPr/>
          <p:nvPr/>
        </p:nvSpPr>
        <p:spPr>
          <a:xfrm>
            <a:off x="1100913" y="2170238"/>
            <a:ext cx="408300" cy="4083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01</a:t>
            </a:r>
            <a:endParaRPr>
              <a:solidFill>
                <a:srgbClr val="FFFFFF"/>
              </a:solidFill>
            </a:endParaRPr>
          </a:p>
        </p:txBody>
      </p:sp>
      <p:sp>
        <p:nvSpPr>
          <p:cNvPr id="2142" name="Google Shape;2142;p57"/>
          <p:cNvSpPr/>
          <p:nvPr/>
        </p:nvSpPr>
        <p:spPr>
          <a:xfrm>
            <a:off x="1100913" y="3615325"/>
            <a:ext cx="408300" cy="408300"/>
          </a:xfrm>
          <a:prstGeom prst="ellipse">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02</a:t>
            </a:r>
            <a:endParaRPr>
              <a:solidFill>
                <a:srgbClr val="FFFFFF"/>
              </a:solidFill>
            </a:endParaRPr>
          </a:p>
        </p:txBody>
      </p:sp>
      <p:sp>
        <p:nvSpPr>
          <p:cNvPr id="2143" name="Google Shape;2143;p57"/>
          <p:cNvSpPr/>
          <p:nvPr/>
        </p:nvSpPr>
        <p:spPr>
          <a:xfrm>
            <a:off x="7585250" y="3615313"/>
            <a:ext cx="408300" cy="4083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04</a:t>
            </a:r>
            <a:endParaRPr>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p58"/>
          <p:cNvSpPr txBox="1"/>
          <p:nvPr>
            <p:ph type="title"/>
          </p:nvPr>
        </p:nvSpPr>
        <p:spPr>
          <a:xfrm>
            <a:off x="180000" y="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Peer Work Contribution</a:t>
            </a:r>
            <a:endParaRPr/>
          </a:p>
        </p:txBody>
      </p:sp>
      <p:graphicFrame>
        <p:nvGraphicFramePr>
          <p:cNvPr id="2149" name="Google Shape;2149;p58"/>
          <p:cNvGraphicFramePr/>
          <p:nvPr/>
        </p:nvGraphicFramePr>
        <p:xfrm>
          <a:off x="1008350" y="987800"/>
          <a:ext cx="3000000" cy="3000000"/>
        </p:xfrm>
        <a:graphic>
          <a:graphicData uri="http://schemas.openxmlformats.org/drawingml/2006/table">
            <a:tbl>
              <a:tblPr>
                <a:noFill/>
                <a:tableStyleId>{FBD32E91-59C9-441B-9F7D-C37D0E850D1A}</a:tableStyleId>
              </a:tblPr>
              <a:tblGrid>
                <a:gridCol w="634100"/>
                <a:gridCol w="2020400"/>
                <a:gridCol w="1457850"/>
                <a:gridCol w="3014950"/>
              </a:tblGrid>
              <a:tr h="381000">
                <a:tc>
                  <a:txBody>
                    <a:bodyPr/>
                    <a:lstStyle/>
                    <a:p>
                      <a:pPr indent="0" lvl="0" marL="0" rtl="0" algn="l">
                        <a:spcBef>
                          <a:spcPts val="0"/>
                        </a:spcBef>
                        <a:spcAft>
                          <a:spcPts val="0"/>
                        </a:spcAft>
                        <a:buNone/>
                      </a:pPr>
                      <a:r>
                        <a:rPr b="1" lang="en" sz="1200">
                          <a:solidFill>
                            <a:schemeClr val="dk1"/>
                          </a:solidFill>
                          <a:latin typeface="Fira Sans"/>
                          <a:ea typeface="Fira Sans"/>
                          <a:cs typeface="Fira Sans"/>
                          <a:sym typeface="Fira Sans"/>
                        </a:rPr>
                        <a:t>List</a:t>
                      </a:r>
                      <a:endParaRPr b="1" sz="1200">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Fira Sans"/>
                          <a:ea typeface="Fira Sans"/>
                          <a:cs typeface="Fira Sans"/>
                          <a:sym typeface="Fira Sans"/>
                        </a:rPr>
                        <a:t>Name</a:t>
                      </a:r>
                      <a:endParaRPr b="1" sz="1200">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Fira Sans"/>
                          <a:ea typeface="Fira Sans"/>
                          <a:cs typeface="Fira Sans"/>
                          <a:sym typeface="Fira Sans"/>
                        </a:rPr>
                        <a:t>Work Contribution (%)</a:t>
                      </a:r>
                      <a:endParaRPr b="1" sz="1200">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Fira Sans"/>
                          <a:ea typeface="Fira Sans"/>
                          <a:cs typeface="Fira Sans"/>
                          <a:sym typeface="Fira Sans"/>
                        </a:rPr>
                        <a:t>Comment</a:t>
                      </a:r>
                      <a:endParaRPr b="1" sz="1200">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1</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Joyce Njeri</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20</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Joyce led the team in gathering the data set and working on the notebook. </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2</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Ayo Lerin</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20</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Ayo led the team in formatting and documentation on overleaf </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3</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Gilbert Sibomana</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20</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Gilbert led on the slide deck in getting a suitable template and populating the deck with content</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4</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Christine Wasike</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20</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Christine led on the documentation of the content from the notebook to overleaf</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5</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Alice Fatmata</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20</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Alice worked with Christine on documenting the content from the notebook to the overleaf</a:t>
                      </a:r>
                      <a:endParaRPr sz="1200">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150" name="Google Shape;2150;p58"/>
          <p:cNvSpPr txBox="1"/>
          <p:nvPr/>
        </p:nvSpPr>
        <p:spPr>
          <a:xfrm>
            <a:off x="1678800" y="572700"/>
            <a:ext cx="5786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Fira Sans"/>
                <a:ea typeface="Fira Sans"/>
                <a:cs typeface="Fira Sans"/>
                <a:sym typeface="Fira Sans"/>
              </a:rPr>
              <a:t>Table 6.1: Peer Collaboration and Contribution Table</a:t>
            </a:r>
            <a:endParaRPr sz="1100">
              <a:latin typeface="Fira Sans"/>
              <a:ea typeface="Fira Sans"/>
              <a:cs typeface="Fira Sans"/>
              <a:sym typeface="Fira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59"/>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2156" name="Google Shape;2156;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hlink"/>
                </a:solidFill>
                <a:hlinkClick r:id="rId3"/>
              </a:rPr>
              <a:t>Link to GitHub Repository</a:t>
            </a:r>
            <a:endParaRPr sz="2000"/>
          </a:p>
          <a:p>
            <a:pPr indent="0" lvl="0" marL="0" rtl="0" algn="l">
              <a:spcBef>
                <a:spcPts val="1600"/>
              </a:spcBef>
              <a:spcAft>
                <a:spcPts val="0"/>
              </a:spcAft>
              <a:buClr>
                <a:schemeClr val="dk1"/>
              </a:buClr>
              <a:buSzPts val="1100"/>
              <a:buFont typeface="Arial"/>
              <a:buNone/>
            </a:pPr>
            <a:r>
              <a:rPr lang="en" sz="2000" u="sng">
                <a:solidFill>
                  <a:schemeClr val="hlink"/>
                </a:solidFill>
                <a:hlinkClick r:id="rId4"/>
              </a:rPr>
              <a:t>Link to Google Drive</a:t>
            </a:r>
            <a:r>
              <a:rPr lang="en" sz="2000"/>
              <a:t> </a:t>
            </a:r>
            <a:endParaRPr sz="2000"/>
          </a:p>
          <a:p>
            <a:pPr indent="0" lvl="0" marL="0" rtl="0" algn="l">
              <a:spcBef>
                <a:spcPts val="1600"/>
              </a:spcBef>
              <a:spcAft>
                <a:spcPts val="0"/>
              </a:spcAft>
              <a:buNone/>
            </a:pPr>
            <a:r>
              <a:rPr lang="en" sz="2000"/>
              <a:t>Google Drive Contains:</a:t>
            </a:r>
            <a:endParaRPr sz="100"/>
          </a:p>
          <a:p>
            <a:pPr indent="-355600" lvl="1" marL="914400" rtl="0" algn="l">
              <a:spcBef>
                <a:spcPts val="1600"/>
              </a:spcBef>
              <a:spcAft>
                <a:spcPts val="0"/>
              </a:spcAft>
              <a:buSzPts val="2000"/>
              <a:buChar char="○"/>
            </a:pPr>
            <a:r>
              <a:rPr lang="en" sz="2000"/>
              <a:t>Project Documentation</a:t>
            </a:r>
            <a:endParaRPr sz="2000"/>
          </a:p>
          <a:p>
            <a:pPr indent="-355600" lvl="1" marL="914400" rtl="0" algn="l">
              <a:spcBef>
                <a:spcPts val="0"/>
              </a:spcBef>
              <a:spcAft>
                <a:spcPts val="0"/>
              </a:spcAft>
              <a:buSzPts val="2000"/>
              <a:buChar char="○"/>
            </a:pPr>
            <a:r>
              <a:rPr lang="en" sz="2000"/>
              <a:t>Peer Contribution Table</a:t>
            </a:r>
            <a:endParaRPr sz="2000"/>
          </a:p>
          <a:p>
            <a:pPr indent="-355600" lvl="1" marL="914400" rtl="0" algn="l">
              <a:spcBef>
                <a:spcPts val="0"/>
              </a:spcBef>
              <a:spcAft>
                <a:spcPts val="0"/>
              </a:spcAft>
              <a:buSzPts val="2000"/>
              <a:buChar char="○"/>
            </a:pPr>
            <a:r>
              <a:rPr lang="en" sz="2000"/>
              <a:t>Google Collab Notebook</a:t>
            </a:r>
            <a:r>
              <a:rPr lang="en" sz="2000"/>
              <a:t> </a:t>
            </a:r>
            <a:endParaRPr sz="2000"/>
          </a:p>
          <a:p>
            <a:pPr indent="-355600" lvl="1" marL="914400" rtl="0" algn="l">
              <a:spcBef>
                <a:spcPts val="0"/>
              </a:spcBef>
              <a:spcAft>
                <a:spcPts val="0"/>
              </a:spcAft>
              <a:buSzPts val="2000"/>
              <a:buChar char="○"/>
            </a:pPr>
            <a:r>
              <a:rPr lang="en" sz="2000"/>
              <a:t>Video Presentation Recording</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160" name="Shape 2160"/>
        <p:cNvGrpSpPr/>
        <p:nvPr/>
      </p:nvGrpSpPr>
      <p:grpSpPr>
        <a:xfrm>
          <a:off x="0" y="0"/>
          <a:ext cx="0" cy="0"/>
          <a:chOff x="0" y="0"/>
          <a:chExt cx="0" cy="0"/>
        </a:xfrm>
      </p:grpSpPr>
      <p:sp>
        <p:nvSpPr>
          <p:cNvPr id="2161" name="Google Shape;2161;p60"/>
          <p:cNvSpPr txBox="1"/>
          <p:nvPr>
            <p:ph idx="4294967295" type="title"/>
          </p:nvPr>
        </p:nvSpPr>
        <p:spPr>
          <a:xfrm>
            <a:off x="1068100" y="53318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Fira Sans"/>
                <a:ea typeface="Fira Sans"/>
                <a:cs typeface="Fira Sans"/>
                <a:sym typeface="Fira Sans"/>
              </a:rPr>
              <a:t>REFERENCES</a:t>
            </a:r>
            <a:endParaRPr>
              <a:solidFill>
                <a:srgbClr val="FFFFFF"/>
              </a:solidFill>
              <a:latin typeface="Fira Sans"/>
              <a:ea typeface="Fira Sans"/>
              <a:cs typeface="Fira Sans"/>
              <a:sym typeface="Fira Sans"/>
            </a:endParaRPr>
          </a:p>
        </p:txBody>
      </p:sp>
      <p:sp>
        <p:nvSpPr>
          <p:cNvPr id="2162" name="Google Shape;2162;p60"/>
          <p:cNvSpPr txBox="1"/>
          <p:nvPr/>
        </p:nvSpPr>
        <p:spPr>
          <a:xfrm>
            <a:off x="548200" y="1225600"/>
            <a:ext cx="8235300" cy="3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lt1"/>
                </a:solidFill>
                <a:latin typeface="Fira Sans"/>
                <a:ea typeface="Fira Sans"/>
                <a:cs typeface="Fira Sans"/>
                <a:sym typeface="Fira Sans"/>
              </a:rPr>
              <a:t>[1] P. Honohan and T. Beck, "Making Finance Work for Africa", 2007. Available: https://www.researchgate.net/publication/242534854_Making_Finance_Work_for_Africa. [Accessed 24 April 2021].</a:t>
            </a:r>
            <a:endParaRPr sz="1000">
              <a:solidFill>
                <a:schemeClr val="lt1"/>
              </a:solidFill>
              <a:latin typeface="Fira Sans"/>
              <a:ea typeface="Fira Sans"/>
              <a:cs typeface="Fira Sans"/>
              <a:sym typeface="Fira Sans"/>
            </a:endParaRPr>
          </a:p>
          <a:p>
            <a:pPr indent="0" lvl="0" marL="457200" rtl="0" algn="l">
              <a:spcBef>
                <a:spcPts val="0"/>
              </a:spcBef>
              <a:spcAft>
                <a:spcPts val="0"/>
              </a:spcAft>
              <a:buClr>
                <a:schemeClr val="dk1"/>
              </a:buClr>
              <a:buSzPts val="1100"/>
              <a:buFont typeface="Arial"/>
              <a:buNone/>
            </a:pPr>
            <a:r>
              <a:t/>
            </a:r>
            <a:endParaRPr sz="1000">
              <a:solidFill>
                <a:schemeClr val="lt1"/>
              </a:solidFill>
              <a:latin typeface="Fira Sans"/>
              <a:ea typeface="Fira Sans"/>
              <a:cs typeface="Fira Sans"/>
              <a:sym typeface="Fira Sans"/>
            </a:endParaRPr>
          </a:p>
          <a:p>
            <a:pPr indent="0" lvl="0" marL="0" rtl="0" algn="l">
              <a:spcBef>
                <a:spcPts val="0"/>
              </a:spcBef>
              <a:spcAft>
                <a:spcPts val="0"/>
              </a:spcAft>
              <a:buClr>
                <a:schemeClr val="dk1"/>
              </a:buClr>
              <a:buSzPts val="1100"/>
              <a:buFont typeface="Arial"/>
              <a:buNone/>
            </a:pPr>
            <a:r>
              <a:rPr lang="en" sz="1000">
                <a:solidFill>
                  <a:schemeClr val="lt1"/>
                </a:solidFill>
                <a:latin typeface="Fira Sans"/>
                <a:ea typeface="Fira Sans"/>
                <a:cs typeface="Fira Sans"/>
                <a:sym typeface="Fira Sans"/>
              </a:rPr>
              <a:t>[2] S. Iftikhar, "The impact of financial reforms on bank’s interest margins", Journal of Financial Economic Policy, vol. 8, no. 1, pp. 120-138, 2016. Available: https://www.researchgate.net/deref/http%3A%2F%2Fdx.doi.org%2F10.1108%2FJFEP-05-2015-0028. [Accessed 24 April 2021].</a:t>
            </a:r>
            <a:endParaRPr sz="1000">
              <a:solidFill>
                <a:schemeClr val="lt1"/>
              </a:solidFill>
              <a:latin typeface="Fira Sans"/>
              <a:ea typeface="Fira Sans"/>
              <a:cs typeface="Fira Sans"/>
              <a:sym typeface="Fira Sans"/>
            </a:endParaRPr>
          </a:p>
          <a:p>
            <a:pPr indent="0" lvl="0" marL="457200" rtl="0" algn="l">
              <a:spcBef>
                <a:spcPts val="0"/>
              </a:spcBef>
              <a:spcAft>
                <a:spcPts val="0"/>
              </a:spcAft>
              <a:buClr>
                <a:schemeClr val="dk1"/>
              </a:buClr>
              <a:buSzPts val="1100"/>
              <a:buFont typeface="Arial"/>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rPr lang="en" sz="1000">
                <a:solidFill>
                  <a:schemeClr val="lt1"/>
                </a:solidFill>
                <a:latin typeface="Fira Sans"/>
                <a:ea typeface="Fira Sans"/>
                <a:cs typeface="Fira Sans"/>
                <a:sym typeface="Fira Sans"/>
              </a:rPr>
              <a:t>[3] Divino JA,  Lima  ES, Orrillo  J. Interest  rates and  default in  unsecured loan  markets. Quantitative Finance. 2013;13(12):1925-1934.</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rPr lang="en" sz="1000">
                <a:solidFill>
                  <a:schemeClr val="lt1"/>
                </a:solidFill>
                <a:latin typeface="Fira Sans"/>
                <a:ea typeface="Fira Sans"/>
                <a:cs typeface="Fira Sans"/>
                <a:sym typeface="Fira Sans"/>
              </a:rPr>
              <a:t>[4] Lahsana  A,  Anion  R,  Wah  T.  Credit  scoring  models  using  soft  computing  methods:  A  survey. International Arab Journal of Information Technology. 2010;7(2):115-123.</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rPr lang="en" sz="1000">
                <a:solidFill>
                  <a:schemeClr val="lt1"/>
                </a:solidFill>
                <a:latin typeface="Fira Sans"/>
                <a:ea typeface="Fira Sans"/>
                <a:cs typeface="Fira Sans"/>
                <a:sym typeface="Fira Sans"/>
              </a:rPr>
              <a:t>[5] L. C. Thomas, E. N. C. Tong, and C. Mues. “Mixture cure models in credit scoring: If and when borrowers default”. In: European Journal of Operational Research 218 (2012), pp. 132–139.</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rPr lang="en" sz="1000">
                <a:solidFill>
                  <a:schemeClr val="lt1"/>
                </a:solidFill>
                <a:latin typeface="Fira Sans"/>
                <a:ea typeface="Fira Sans"/>
                <a:cs typeface="Fira Sans"/>
                <a:sym typeface="Fira Sans"/>
              </a:rPr>
              <a:t>[6] Trevor Hastie, Jerome Friedman, and Robert Tibshirani. An Introduction to Statistical Learning. eng. Springer Series in Statistics. New York, NY: Springer New York, 2013, p. 26. isbn: 978-1-4614-7138-7.</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rPr lang="en" sz="1000">
                <a:solidFill>
                  <a:schemeClr val="lt1"/>
                </a:solidFill>
                <a:latin typeface="Fira Sans"/>
                <a:ea typeface="Fira Sans"/>
                <a:cs typeface="Fira Sans"/>
                <a:sym typeface="Fira Sans"/>
              </a:rPr>
              <a:t>[7] Xavier Benoit Gust Lucile D’journo. The use of correlation functions in thoracic surgery research. https://www.ncbi.nlm.nih.gov/pmc/articles/ PMC4387406/. [Accessed 24 April 2021].</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rPr lang="en" sz="1000">
                <a:solidFill>
                  <a:schemeClr val="lt1"/>
                </a:solidFill>
                <a:latin typeface="Fira Sans"/>
                <a:ea typeface="Fira Sans"/>
                <a:cs typeface="Fira Sans"/>
                <a:sym typeface="Fira Sans"/>
              </a:rPr>
              <a:t>[8] Jean D. Gibbons. Nonparametric Measures of Association. Thousand Oaks, California: SAGE Publications, Inc., url: https://methods.sagepub.com/ book/nonparametric-measures-of-association.</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Clr>
                <a:schemeClr val="dk1"/>
              </a:buClr>
              <a:buSzPts val="1100"/>
              <a:buFont typeface="Arial"/>
              <a:buNone/>
            </a:pPr>
            <a:r>
              <a:rPr lang="en" sz="1000">
                <a:solidFill>
                  <a:schemeClr val="lt1"/>
                </a:solidFill>
                <a:latin typeface="Fira Sans"/>
                <a:ea typeface="Fira Sans"/>
                <a:cs typeface="Fira Sans"/>
                <a:sym typeface="Fira Sans"/>
              </a:rPr>
              <a:t>[9] R.B. Nelsen. Kendall tau metric. eng. Encyclopedia of Mathematics. 2001. isbn: 978-1-55608-010-4.</a:t>
            </a:r>
            <a:endParaRPr sz="1000">
              <a:solidFill>
                <a:schemeClr val="lt1"/>
              </a:solidFill>
              <a:latin typeface="Fira Sans"/>
              <a:ea typeface="Fira Sans"/>
              <a:cs typeface="Fira Sans"/>
              <a:sym typeface="Fira Sans"/>
            </a:endParaRPr>
          </a:p>
          <a:p>
            <a:pPr indent="0" lvl="0" marL="457200" rtl="0" algn="l">
              <a:lnSpc>
                <a:spcPct val="115000"/>
              </a:lnSpc>
              <a:spcBef>
                <a:spcPts val="0"/>
              </a:spcBef>
              <a:spcAft>
                <a:spcPts val="0"/>
              </a:spcAft>
              <a:buNone/>
            </a:pPr>
            <a:r>
              <a:t/>
            </a:r>
            <a:endParaRPr sz="1100">
              <a:latin typeface="Fira Sans"/>
              <a:ea typeface="Fira Sans"/>
              <a:cs typeface="Fira Sans"/>
              <a:sym typeface="Fira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166" name="Shape 2166"/>
        <p:cNvGrpSpPr/>
        <p:nvPr/>
      </p:nvGrpSpPr>
      <p:grpSpPr>
        <a:xfrm>
          <a:off x="0" y="0"/>
          <a:ext cx="0" cy="0"/>
          <a:chOff x="0" y="0"/>
          <a:chExt cx="0" cy="0"/>
        </a:xfrm>
      </p:grpSpPr>
      <p:sp>
        <p:nvSpPr>
          <p:cNvPr id="2167" name="Google Shape;2167;p61"/>
          <p:cNvSpPr txBox="1"/>
          <p:nvPr>
            <p:ph idx="4294967295" type="title"/>
          </p:nvPr>
        </p:nvSpPr>
        <p:spPr>
          <a:xfrm>
            <a:off x="1068100" y="53318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Fira Sans"/>
                <a:ea typeface="Fira Sans"/>
                <a:cs typeface="Fira Sans"/>
                <a:sym typeface="Fira Sans"/>
              </a:rPr>
              <a:t>REFERENCES</a:t>
            </a:r>
            <a:endParaRPr>
              <a:solidFill>
                <a:srgbClr val="FFFFFF"/>
              </a:solidFill>
              <a:latin typeface="Fira Sans"/>
              <a:ea typeface="Fira Sans"/>
              <a:cs typeface="Fira Sans"/>
              <a:sym typeface="Fira Sans"/>
            </a:endParaRPr>
          </a:p>
        </p:txBody>
      </p:sp>
      <p:sp>
        <p:nvSpPr>
          <p:cNvPr id="2168" name="Google Shape;2168;p61"/>
          <p:cNvSpPr txBox="1"/>
          <p:nvPr/>
        </p:nvSpPr>
        <p:spPr>
          <a:xfrm>
            <a:off x="548200" y="1233625"/>
            <a:ext cx="8235300" cy="3573600"/>
          </a:xfrm>
          <a:prstGeom prst="rect">
            <a:avLst/>
          </a:prstGeom>
          <a:noFill/>
          <a:ln>
            <a:noFill/>
          </a:ln>
        </p:spPr>
        <p:txBody>
          <a:bodyPr anchorCtr="0" anchor="t" bIns="91425" lIns="91425" spcFirstLastPara="1" rIns="91425" wrap="square" tIns="91425">
            <a:noAutofit/>
          </a:bodyPr>
          <a:lstStyle/>
          <a:p>
            <a:pPr indent="0" lvl="0" marL="0" rtl="0" algn="l">
              <a:lnSpc>
                <a:spcPct val="91064"/>
              </a:lnSpc>
              <a:spcBef>
                <a:spcPts val="0"/>
              </a:spcBef>
              <a:spcAft>
                <a:spcPts val="0"/>
              </a:spcAft>
              <a:buNone/>
            </a:pPr>
            <a:r>
              <a:rPr lang="en" sz="1000">
                <a:solidFill>
                  <a:schemeClr val="lt1"/>
                </a:solidFill>
                <a:latin typeface="Fira Sans"/>
                <a:ea typeface="Fira Sans"/>
                <a:cs typeface="Fira Sans"/>
                <a:sym typeface="Fira Sans"/>
              </a:rPr>
              <a:t>[10] Recursive Feature Elimination (RFE). https : / / www . brainvoyager . com / bv/doc/UsersGuide/MVPA/RecursiveFeatureElimination.html. [Accessed 27 April 2021].</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rPr lang="en" sz="1000">
                <a:solidFill>
                  <a:schemeClr val="lt1"/>
                </a:solidFill>
                <a:latin typeface="Fira Sans"/>
                <a:ea typeface="Fira Sans"/>
                <a:cs typeface="Fira Sans"/>
                <a:sym typeface="Fira Sans"/>
              </a:rPr>
              <a:t>[11] Kjell Kuhn Max Johnson. Feature Engineering and Selection: A Practical Approach for Predictive Models. eng. Feature Engineering and Selection: A Practical Approach for Predictive Models. 2019. isbn: 9781138079229.</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rPr lang="en" sz="1000">
                <a:solidFill>
                  <a:schemeClr val="lt1"/>
                </a:solidFill>
                <a:latin typeface="Fira Sans"/>
                <a:ea typeface="Fira Sans"/>
                <a:cs typeface="Fira Sans"/>
                <a:sym typeface="Fira Sans"/>
              </a:rPr>
              <a:t>[12] Feature Analysis Visualizer. Recursive Feature Elimination. https : / / www . scikit-yb.org/en/latest/api/features/rfecv.html. [Accessed 27 April 2021].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rPr lang="en" sz="1000">
                <a:solidFill>
                  <a:schemeClr val="lt1"/>
                </a:solidFill>
                <a:latin typeface="Fira Sans"/>
                <a:ea typeface="Fira Sans"/>
                <a:cs typeface="Fira Sans"/>
                <a:sym typeface="Fira Sans"/>
              </a:rPr>
              <a:t>[13] James Finance. “Machine Learning in Credit Risk Modeling: Efficiency should not come at the expense of Explainability”. In: (July 2017).</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rPr lang="en" sz="1000">
                <a:solidFill>
                  <a:schemeClr val="lt1"/>
                </a:solidFill>
                <a:latin typeface="Fira Sans"/>
                <a:ea typeface="Fira Sans"/>
                <a:cs typeface="Fira Sans"/>
                <a:sym typeface="Fira Sans"/>
              </a:rPr>
              <a:t>[14] Cyril Goutte and Eric Gaussier. “A probabilistic interpretation of precision, recall and F-score, with implication for evaluation”. In: European Conference on Information Retrieval. Springer. 2005, pp. 345–359.</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rPr lang="en" sz="1000">
                <a:solidFill>
                  <a:schemeClr val="lt1"/>
                </a:solidFill>
                <a:latin typeface="Fira Sans"/>
                <a:ea typeface="Fira Sans"/>
                <a:cs typeface="Fira Sans"/>
                <a:sym typeface="Fira Sans"/>
              </a:rPr>
              <a:t>[15] Stuart J. Russell and Peter Norvig. Artificial Intelligence: A Modern Approach. eng. Upper Saddle River, New Jersey 07458: Pearson Education, Inc., 2010.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rPr lang="en" sz="1000">
                <a:solidFill>
                  <a:schemeClr val="lt1"/>
                </a:solidFill>
                <a:latin typeface="Fira Sans"/>
                <a:ea typeface="Fira Sans"/>
                <a:cs typeface="Fira Sans"/>
                <a:sym typeface="Fira Sans"/>
              </a:rPr>
              <a:t>[16] Tashakkori A, Teddie C. (Eds). The handbook of mixed methods in social and behavioural research,</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rPr lang="en" sz="1000">
                <a:solidFill>
                  <a:schemeClr val="lt1"/>
                </a:solidFill>
                <a:latin typeface="Fira Sans"/>
                <a:ea typeface="Fira Sans"/>
                <a:cs typeface="Fira Sans"/>
                <a:sym typeface="Fira Sans"/>
              </a:rPr>
              <a:t>sage. Thousand Oaks, CA; 2003.</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rPr lang="en" sz="1000">
                <a:solidFill>
                  <a:schemeClr val="lt1"/>
                </a:solidFill>
                <a:latin typeface="Fira Sans"/>
                <a:ea typeface="Fira Sans"/>
                <a:cs typeface="Fira Sans"/>
                <a:sym typeface="Fira Sans"/>
              </a:rPr>
              <a:t>[17] Michael Bowles. Machine Learning in Python: Essential Techniques for Predictive Analysis. eng. 2015. isbn: 9781118961742.</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rPr lang="en" sz="1000">
                <a:solidFill>
                  <a:schemeClr val="lt1"/>
                </a:solidFill>
                <a:latin typeface="Fira Sans"/>
                <a:ea typeface="Fira Sans"/>
                <a:cs typeface="Fira Sans"/>
                <a:sym typeface="Fira Sans"/>
              </a:rPr>
              <a:t>[18] Peter Martey Addo, Dominique Guegan, and Bertrand Hassani. “Credit Risk Analysis Using Machine and Deep Learning Models”. In: Risks 6 (2018).</a:t>
            </a:r>
            <a:endParaRPr sz="1000">
              <a:solidFill>
                <a:schemeClr val="lt1"/>
              </a:solidFill>
              <a:latin typeface="Fira Sans"/>
              <a:ea typeface="Fira Sans"/>
              <a:cs typeface="Fira Sans"/>
              <a:sym typeface="Fira Sans"/>
            </a:endParaRPr>
          </a:p>
          <a:p>
            <a:pPr indent="0" lvl="0" marL="0" rtl="0" algn="l">
              <a:lnSpc>
                <a:spcPct val="91064"/>
              </a:lnSpc>
              <a:spcBef>
                <a:spcPts val="0"/>
              </a:spcBef>
              <a:spcAft>
                <a:spcPts val="0"/>
              </a:spcAft>
              <a:buNone/>
            </a:pPr>
            <a:r>
              <a:t/>
            </a:r>
            <a:endParaRPr sz="1000">
              <a:solidFill>
                <a:schemeClr val="lt1"/>
              </a:solidFill>
              <a:latin typeface="Fira Sans"/>
              <a:ea typeface="Fira Sans"/>
              <a:cs typeface="Fira Sans"/>
              <a:sym typeface="Fira Sans"/>
            </a:endParaRPr>
          </a:p>
          <a:p>
            <a:pPr indent="0" lvl="0" marL="457200" rtl="0" algn="l">
              <a:lnSpc>
                <a:spcPct val="115000"/>
              </a:lnSpc>
              <a:spcBef>
                <a:spcPts val="0"/>
              </a:spcBef>
              <a:spcAft>
                <a:spcPts val="0"/>
              </a:spcAft>
              <a:buNone/>
            </a:pPr>
            <a:r>
              <a:t/>
            </a:r>
            <a:endParaRPr sz="1000">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19"/>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Background</a:t>
            </a:r>
            <a:endParaRPr b="1"/>
          </a:p>
        </p:txBody>
      </p:sp>
      <p:sp>
        <p:nvSpPr>
          <p:cNvPr id="1586" name="Google Shape;1586;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Countries in Sub-Saharan Africa (SSA) have been hurt economically by the Covid-19 pandemic, with a regional GDP contraction of 3.3% expected this year [1].</a:t>
            </a:r>
            <a:endParaRPr sz="1600"/>
          </a:p>
          <a:p>
            <a:pPr indent="-330200" lvl="0" marL="457200" rtl="0" algn="l">
              <a:spcBef>
                <a:spcPts val="0"/>
              </a:spcBef>
              <a:spcAft>
                <a:spcPts val="0"/>
              </a:spcAft>
              <a:buSzPts val="1600"/>
              <a:buChar char="●"/>
            </a:pPr>
            <a:r>
              <a:rPr lang="en" sz="1600"/>
              <a:t>Households and firms find finance as a major constraint in their daily lives.</a:t>
            </a:r>
            <a:endParaRPr sz="1600"/>
          </a:p>
          <a:p>
            <a:pPr indent="-330200" lvl="0" marL="457200" rtl="0" algn="l">
              <a:spcBef>
                <a:spcPts val="0"/>
              </a:spcBef>
              <a:spcAft>
                <a:spcPts val="0"/>
              </a:spcAft>
              <a:buSzPts val="1600"/>
              <a:buChar char="●"/>
            </a:pPr>
            <a:r>
              <a:rPr lang="en" sz="1600"/>
              <a:t>Recent research has shown that banks are deterred from lending by a very high rate of loan defaults [2].</a:t>
            </a:r>
            <a:endParaRPr sz="1600"/>
          </a:p>
        </p:txBody>
      </p:sp>
      <p:pic>
        <p:nvPicPr>
          <p:cNvPr id="1587" name="Google Shape;1587;p19"/>
          <p:cNvPicPr preferRelativeResize="0"/>
          <p:nvPr/>
        </p:nvPicPr>
        <p:blipFill>
          <a:blip r:embed="rId3">
            <a:alphaModFix/>
          </a:blip>
          <a:stretch>
            <a:fillRect/>
          </a:stretch>
        </p:blipFill>
        <p:spPr>
          <a:xfrm>
            <a:off x="4788725" y="880150"/>
            <a:ext cx="3958550" cy="3688725"/>
          </a:xfrm>
          <a:prstGeom prst="rect">
            <a:avLst/>
          </a:prstGeom>
          <a:noFill/>
          <a:ln>
            <a:noFill/>
          </a:ln>
        </p:spPr>
      </p:pic>
      <p:sp>
        <p:nvSpPr>
          <p:cNvPr id="1588" name="Google Shape;1588;p19"/>
          <p:cNvSpPr txBox="1"/>
          <p:nvPr/>
        </p:nvSpPr>
        <p:spPr>
          <a:xfrm>
            <a:off x="4572000" y="4516625"/>
            <a:ext cx="4572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Fira Sans"/>
                <a:ea typeface="Fira Sans"/>
                <a:cs typeface="Fira Sans"/>
                <a:sym typeface="Fira Sans"/>
              </a:rPr>
              <a:t>Source: </a:t>
            </a:r>
            <a:r>
              <a:rPr lang="en" sz="800" u="sng">
                <a:solidFill>
                  <a:schemeClr val="hlink"/>
                </a:solidFill>
                <a:latin typeface="Fira Sans"/>
                <a:ea typeface="Fira Sans"/>
                <a:cs typeface="Fira Sans"/>
                <a:sym typeface="Fira Sans"/>
                <a:hlinkClick r:id="rId4"/>
              </a:rPr>
              <a:t>https://www.google.com/Sub-regions-of-Sub-Saharan-Africa-see-online-version-for-colours_Q640.jpg&amp;imgrefurl=https%3A%2F%2Fwww.researchgate.net%2Ffigure%2FSub-regions-of-Sub-Saharan-Africa-see-online-version-for-colours</a:t>
            </a:r>
            <a:r>
              <a:rPr lang="en" sz="800">
                <a:latin typeface="Fira Sans"/>
                <a:ea typeface="Fira Sans"/>
                <a:cs typeface="Fira Sans"/>
                <a:sym typeface="Fira Sans"/>
              </a:rPr>
              <a:t> </a:t>
            </a:r>
            <a:endParaRPr sz="800">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20"/>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Problem Identification</a:t>
            </a:r>
            <a:endParaRPr b="1"/>
          </a:p>
        </p:txBody>
      </p:sp>
      <p:sp>
        <p:nvSpPr>
          <p:cNvPr id="1594" name="Google Shape;1594;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main importance of financial institutions, particularly banks, are to safeguard the money kept by their clients and make it accessible when need arises.</a:t>
            </a:r>
            <a:endParaRPr sz="1300"/>
          </a:p>
          <a:p>
            <a:pPr indent="0" lvl="0" marL="0" rtl="0" algn="l">
              <a:spcBef>
                <a:spcPts val="1600"/>
              </a:spcBef>
              <a:spcAft>
                <a:spcPts val="0"/>
              </a:spcAft>
              <a:buNone/>
            </a:pPr>
            <a:r>
              <a:rPr lang="en" sz="1300"/>
              <a:t>They also advance loans to their customers [3].</a:t>
            </a:r>
            <a:endParaRPr sz="1300"/>
          </a:p>
          <a:p>
            <a:pPr indent="0" lvl="0" marL="0" rtl="0" algn="l">
              <a:spcBef>
                <a:spcPts val="1600"/>
              </a:spcBef>
              <a:spcAft>
                <a:spcPts val="0"/>
              </a:spcAft>
              <a:buNone/>
            </a:pPr>
            <a:r>
              <a:rPr lang="en" sz="1300"/>
              <a:t>James Mwangi, CEO of Equity Bank, responds in the affirmative: With even small loans, he told Africa Renewal, “</a:t>
            </a:r>
            <a:r>
              <a:rPr i="1" lang="en" sz="1300"/>
              <a:t>We have seen families graduate from micro-enterprises to semi-medium enterprises.</a:t>
            </a:r>
            <a:r>
              <a:rPr lang="en" sz="1300"/>
              <a:t>” [3].</a:t>
            </a:r>
            <a:endParaRPr sz="1300"/>
          </a:p>
          <a:p>
            <a:pPr indent="0" lvl="0" marL="0" rtl="0" algn="l">
              <a:spcBef>
                <a:spcPts val="1600"/>
              </a:spcBef>
              <a:spcAft>
                <a:spcPts val="1600"/>
              </a:spcAft>
              <a:buClr>
                <a:schemeClr val="dk1"/>
              </a:buClr>
              <a:buSzPts val="1100"/>
              <a:buFont typeface="Arial"/>
              <a:buNone/>
            </a:pPr>
            <a:r>
              <a:rPr lang="en" sz="1300"/>
              <a:t>This brings the need to understand the determinants of loan default rates in Africa so as to overcome the obstacles to financial development in Africa.</a:t>
            </a:r>
            <a:endParaRPr sz="1300"/>
          </a:p>
        </p:txBody>
      </p:sp>
      <p:pic>
        <p:nvPicPr>
          <p:cNvPr id="1595" name="Google Shape;1595;p20"/>
          <p:cNvPicPr preferRelativeResize="0"/>
          <p:nvPr/>
        </p:nvPicPr>
        <p:blipFill>
          <a:blip r:embed="rId3">
            <a:alphaModFix/>
          </a:blip>
          <a:stretch>
            <a:fillRect/>
          </a:stretch>
        </p:blipFill>
        <p:spPr>
          <a:xfrm>
            <a:off x="4436400" y="1162825"/>
            <a:ext cx="4527600" cy="339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21"/>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Problem Identification</a:t>
            </a:r>
            <a:endParaRPr b="1"/>
          </a:p>
        </p:txBody>
      </p:sp>
      <p:sp>
        <p:nvSpPr>
          <p:cNvPr id="1601" name="Google Shape;1601;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Accurate prediction of default risk in lending is a crucial theme for banks and other lenders to avoid huge losses that result from wrong decisions [4].</a:t>
            </a:r>
            <a:endParaRPr sz="1300"/>
          </a:p>
          <a:p>
            <a:pPr indent="0" lvl="0" marL="0" rtl="0" algn="l">
              <a:spcBef>
                <a:spcPts val="1600"/>
              </a:spcBef>
              <a:spcAft>
                <a:spcPts val="0"/>
              </a:spcAft>
              <a:buNone/>
            </a:pPr>
            <a:r>
              <a:rPr lang="en" sz="1300"/>
              <a:t>Customers in default means that they did not meet their contractual obligations and potentially might not be able to repay their loans.</a:t>
            </a:r>
            <a:endParaRPr sz="1300"/>
          </a:p>
          <a:p>
            <a:pPr indent="0" lvl="0" marL="0" rtl="0" algn="l">
              <a:spcBef>
                <a:spcPts val="1600"/>
              </a:spcBef>
              <a:spcAft>
                <a:spcPts val="0"/>
              </a:spcAft>
              <a:buNone/>
            </a:pPr>
            <a:r>
              <a:rPr lang="en" sz="1300"/>
              <a:t>This brings the interest of acquiring a model that can predict defaulted customers [5]. </a:t>
            </a:r>
            <a:endParaRPr sz="1300"/>
          </a:p>
          <a:p>
            <a:pPr indent="0" lvl="0" marL="0" rtl="0" algn="l">
              <a:spcBef>
                <a:spcPts val="1600"/>
              </a:spcBef>
              <a:spcAft>
                <a:spcPts val="1600"/>
              </a:spcAft>
              <a:buNone/>
            </a:pPr>
            <a:r>
              <a:rPr lang="en" sz="1300"/>
              <a:t>In this project, a set of machine learning methods were investigated and studied in order to test if they can challenge traditionally applied techniques.</a:t>
            </a:r>
            <a:endParaRPr sz="1300"/>
          </a:p>
        </p:txBody>
      </p:sp>
      <p:pic>
        <p:nvPicPr>
          <p:cNvPr id="1602" name="Google Shape;1602;p21"/>
          <p:cNvPicPr preferRelativeResize="0"/>
          <p:nvPr/>
        </p:nvPicPr>
        <p:blipFill>
          <a:blip r:embed="rId3">
            <a:alphaModFix/>
          </a:blip>
          <a:stretch>
            <a:fillRect/>
          </a:stretch>
        </p:blipFill>
        <p:spPr>
          <a:xfrm>
            <a:off x="4436400" y="1443975"/>
            <a:ext cx="4527600" cy="2833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cxnSp>
        <p:nvCxnSpPr>
          <p:cNvPr id="1607" name="Google Shape;1607;p22"/>
          <p:cNvCxnSpPr/>
          <p:nvPr/>
        </p:nvCxnSpPr>
        <p:spPr>
          <a:xfrm>
            <a:off x="4572520" y="3958250"/>
            <a:ext cx="1834500" cy="0"/>
          </a:xfrm>
          <a:prstGeom prst="straightConnector1">
            <a:avLst/>
          </a:prstGeom>
          <a:noFill/>
          <a:ln cap="flat" cmpd="sng" w="19050">
            <a:solidFill>
              <a:schemeClr val="accent6"/>
            </a:solidFill>
            <a:prstDash val="solid"/>
            <a:round/>
            <a:headEnd len="med" w="med" type="none"/>
            <a:tailEnd len="med" w="med" type="oval"/>
          </a:ln>
        </p:spPr>
      </p:cxnSp>
      <p:cxnSp>
        <p:nvCxnSpPr>
          <p:cNvPr id="1608" name="Google Shape;1608;p22"/>
          <p:cNvCxnSpPr/>
          <p:nvPr/>
        </p:nvCxnSpPr>
        <p:spPr>
          <a:xfrm rot="10800000">
            <a:off x="2741505" y="3437750"/>
            <a:ext cx="1834500" cy="0"/>
          </a:xfrm>
          <a:prstGeom prst="straightConnector1">
            <a:avLst/>
          </a:prstGeom>
          <a:noFill/>
          <a:ln cap="flat" cmpd="sng" w="19050">
            <a:solidFill>
              <a:schemeClr val="accent5"/>
            </a:solidFill>
            <a:prstDash val="solid"/>
            <a:round/>
            <a:headEnd len="med" w="med" type="none"/>
            <a:tailEnd len="med" w="med" type="oval"/>
          </a:ln>
        </p:spPr>
      </p:cxnSp>
      <p:cxnSp>
        <p:nvCxnSpPr>
          <p:cNvPr id="1609" name="Google Shape;1609;p22"/>
          <p:cNvCxnSpPr/>
          <p:nvPr/>
        </p:nvCxnSpPr>
        <p:spPr>
          <a:xfrm>
            <a:off x="4572520" y="2736675"/>
            <a:ext cx="1834500" cy="0"/>
          </a:xfrm>
          <a:prstGeom prst="straightConnector1">
            <a:avLst/>
          </a:prstGeom>
          <a:noFill/>
          <a:ln cap="flat" cmpd="sng" w="19050">
            <a:solidFill>
              <a:schemeClr val="accent1"/>
            </a:solidFill>
            <a:prstDash val="solid"/>
            <a:round/>
            <a:headEnd len="med" w="med" type="none"/>
            <a:tailEnd len="med" w="med" type="oval"/>
          </a:ln>
        </p:spPr>
      </p:cxnSp>
      <p:cxnSp>
        <p:nvCxnSpPr>
          <p:cNvPr id="1610" name="Google Shape;1610;p22"/>
          <p:cNvCxnSpPr/>
          <p:nvPr/>
        </p:nvCxnSpPr>
        <p:spPr>
          <a:xfrm rot="10800000">
            <a:off x="2741482" y="2025975"/>
            <a:ext cx="1660500" cy="9600"/>
          </a:xfrm>
          <a:prstGeom prst="straightConnector1">
            <a:avLst/>
          </a:prstGeom>
          <a:noFill/>
          <a:ln cap="flat" cmpd="sng" w="19050">
            <a:solidFill>
              <a:schemeClr val="accent3"/>
            </a:solidFill>
            <a:prstDash val="solid"/>
            <a:round/>
            <a:headEnd len="med" w="med" type="none"/>
            <a:tailEnd len="med" w="med" type="oval"/>
          </a:ln>
        </p:spPr>
      </p:cxnSp>
      <p:sp>
        <p:nvSpPr>
          <p:cNvPr id="1611" name="Google Shape;1611;p22"/>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Value Proposition</a:t>
            </a:r>
            <a:endParaRPr/>
          </a:p>
        </p:txBody>
      </p:sp>
      <p:sp>
        <p:nvSpPr>
          <p:cNvPr id="1612" name="Google Shape;1612;p22"/>
          <p:cNvSpPr/>
          <p:nvPr/>
        </p:nvSpPr>
        <p:spPr>
          <a:xfrm>
            <a:off x="4572000" y="2231601"/>
            <a:ext cx="31551" cy="860659"/>
          </a:xfrm>
          <a:custGeom>
            <a:rect b="b" l="l" r="r" t="t"/>
            <a:pathLst>
              <a:path extrusionOk="0" h="9493" w="348">
                <a:moveTo>
                  <a:pt x="174" y="0"/>
                </a:moveTo>
                <a:cubicBezTo>
                  <a:pt x="83" y="0"/>
                  <a:pt x="0" y="91"/>
                  <a:pt x="0" y="174"/>
                </a:cubicBezTo>
                <a:lnTo>
                  <a:pt x="0" y="9319"/>
                </a:lnTo>
                <a:cubicBezTo>
                  <a:pt x="0" y="9403"/>
                  <a:pt x="83" y="9493"/>
                  <a:pt x="174" y="9493"/>
                </a:cubicBezTo>
                <a:cubicBezTo>
                  <a:pt x="257" y="9493"/>
                  <a:pt x="347" y="9403"/>
                  <a:pt x="347" y="9319"/>
                </a:cubicBezTo>
                <a:lnTo>
                  <a:pt x="347" y="174"/>
                </a:lnTo>
                <a:cubicBezTo>
                  <a:pt x="347" y="91"/>
                  <a:pt x="257" y="0"/>
                  <a:pt x="174" y="0"/>
                </a:cubicBezTo>
                <a:close/>
              </a:path>
            </a:pathLst>
          </a:custGeom>
          <a:solidFill>
            <a:srgbClr val="8B6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2"/>
          <p:cNvSpPr/>
          <p:nvPr/>
        </p:nvSpPr>
        <p:spPr>
          <a:xfrm>
            <a:off x="3895203" y="3218096"/>
            <a:ext cx="1353591" cy="1138358"/>
          </a:xfrm>
          <a:custGeom>
            <a:rect b="b" l="l" r="r" t="t"/>
            <a:pathLst>
              <a:path extrusionOk="0" h="12556" w="14930">
                <a:moveTo>
                  <a:pt x="0" y="1"/>
                </a:moveTo>
                <a:lnTo>
                  <a:pt x="2979" y="12556"/>
                </a:lnTo>
                <a:lnTo>
                  <a:pt x="11979" y="12556"/>
                </a:lnTo>
                <a:lnTo>
                  <a:pt x="149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2"/>
          <p:cNvSpPr/>
          <p:nvPr/>
        </p:nvSpPr>
        <p:spPr>
          <a:xfrm>
            <a:off x="3737813" y="3031785"/>
            <a:ext cx="1668371" cy="333094"/>
          </a:xfrm>
          <a:custGeom>
            <a:rect b="b" l="l" r="r" t="t"/>
            <a:pathLst>
              <a:path extrusionOk="0" h="3674" w="18402">
                <a:moveTo>
                  <a:pt x="1042" y="0"/>
                </a:moveTo>
                <a:cubicBezTo>
                  <a:pt x="458" y="0"/>
                  <a:pt x="0" y="465"/>
                  <a:pt x="0" y="1014"/>
                </a:cubicBezTo>
                <a:lnTo>
                  <a:pt x="0" y="2632"/>
                </a:lnTo>
                <a:cubicBezTo>
                  <a:pt x="0" y="3208"/>
                  <a:pt x="458" y="3674"/>
                  <a:pt x="1042" y="3674"/>
                </a:cubicBezTo>
                <a:lnTo>
                  <a:pt x="17360" y="3674"/>
                </a:lnTo>
                <a:cubicBezTo>
                  <a:pt x="17937" y="3674"/>
                  <a:pt x="18402" y="3208"/>
                  <a:pt x="18402" y="2632"/>
                </a:cubicBezTo>
                <a:lnTo>
                  <a:pt x="18402" y="1014"/>
                </a:lnTo>
                <a:cubicBezTo>
                  <a:pt x="18402" y="465"/>
                  <a:pt x="17937" y="0"/>
                  <a:pt x="173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2"/>
          <p:cNvSpPr/>
          <p:nvPr/>
        </p:nvSpPr>
        <p:spPr>
          <a:xfrm>
            <a:off x="3926663" y="2116369"/>
            <a:ext cx="705808" cy="747422"/>
          </a:xfrm>
          <a:custGeom>
            <a:rect b="b" l="l" r="r" t="t"/>
            <a:pathLst>
              <a:path extrusionOk="0" h="8244" w="7785">
                <a:moveTo>
                  <a:pt x="28" y="1"/>
                </a:moveTo>
                <a:cubicBezTo>
                  <a:pt x="28" y="1"/>
                  <a:pt x="0" y="6077"/>
                  <a:pt x="7174" y="8243"/>
                </a:cubicBezTo>
                <a:cubicBezTo>
                  <a:pt x="7174" y="8243"/>
                  <a:pt x="7785" y="2716"/>
                  <a:pt x="28" y="1"/>
                </a:cubicBezTo>
                <a:close/>
              </a:path>
            </a:pathLst>
          </a:custGeom>
          <a:solidFill>
            <a:srgbClr val="328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2"/>
          <p:cNvSpPr/>
          <p:nvPr/>
        </p:nvSpPr>
        <p:spPr>
          <a:xfrm>
            <a:off x="3929201" y="2116369"/>
            <a:ext cx="703269" cy="747422"/>
          </a:xfrm>
          <a:custGeom>
            <a:rect b="b" l="l" r="r" t="t"/>
            <a:pathLst>
              <a:path extrusionOk="0" h="8244" w="7757">
                <a:moveTo>
                  <a:pt x="0" y="1"/>
                </a:moveTo>
                <a:lnTo>
                  <a:pt x="7146" y="8243"/>
                </a:lnTo>
                <a:cubicBezTo>
                  <a:pt x="7146" y="8243"/>
                  <a:pt x="7757" y="271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2"/>
          <p:cNvSpPr/>
          <p:nvPr/>
        </p:nvSpPr>
        <p:spPr>
          <a:xfrm>
            <a:off x="4600921" y="2422989"/>
            <a:ext cx="671174" cy="485498"/>
          </a:xfrm>
          <a:custGeom>
            <a:rect b="b" l="l" r="r" t="t"/>
            <a:pathLst>
              <a:path extrusionOk="0" h="5355" w="7403">
                <a:moveTo>
                  <a:pt x="7403" y="0"/>
                </a:moveTo>
                <a:lnTo>
                  <a:pt x="7403" y="0"/>
                </a:lnTo>
                <a:cubicBezTo>
                  <a:pt x="549" y="722"/>
                  <a:pt x="0" y="5354"/>
                  <a:pt x="0" y="5354"/>
                </a:cubicBezTo>
                <a:cubicBezTo>
                  <a:pt x="6306" y="4951"/>
                  <a:pt x="7403" y="0"/>
                  <a:pt x="7403" y="0"/>
                </a:cubicBezTo>
                <a:close/>
              </a:path>
            </a:pathLst>
          </a:custGeom>
          <a:solidFill>
            <a:srgbClr val="328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2"/>
          <p:cNvSpPr/>
          <p:nvPr/>
        </p:nvSpPr>
        <p:spPr>
          <a:xfrm>
            <a:off x="4600921" y="2422989"/>
            <a:ext cx="671174" cy="485498"/>
          </a:xfrm>
          <a:custGeom>
            <a:rect b="b" l="l" r="r" t="t"/>
            <a:pathLst>
              <a:path extrusionOk="0" h="5355" w="7403">
                <a:moveTo>
                  <a:pt x="7403" y="0"/>
                </a:moveTo>
                <a:lnTo>
                  <a:pt x="7403" y="0"/>
                </a:lnTo>
                <a:cubicBezTo>
                  <a:pt x="549" y="722"/>
                  <a:pt x="0" y="5354"/>
                  <a:pt x="0" y="5354"/>
                </a:cubicBezTo>
                <a:lnTo>
                  <a:pt x="74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2"/>
          <p:cNvSpPr/>
          <p:nvPr/>
        </p:nvSpPr>
        <p:spPr>
          <a:xfrm>
            <a:off x="4209984" y="1502587"/>
            <a:ext cx="805264" cy="805264"/>
          </a:xfrm>
          <a:custGeom>
            <a:rect b="b" l="l" r="r" t="t"/>
            <a:pathLst>
              <a:path extrusionOk="0" h="8882" w="8882">
                <a:moveTo>
                  <a:pt x="4424" y="0"/>
                </a:moveTo>
                <a:cubicBezTo>
                  <a:pt x="1993" y="0"/>
                  <a:pt x="0" y="1993"/>
                  <a:pt x="0" y="4451"/>
                </a:cubicBezTo>
                <a:cubicBezTo>
                  <a:pt x="0" y="6882"/>
                  <a:pt x="1993" y="8882"/>
                  <a:pt x="4424" y="8882"/>
                </a:cubicBezTo>
                <a:cubicBezTo>
                  <a:pt x="6882" y="8882"/>
                  <a:pt x="8882" y="6882"/>
                  <a:pt x="8882" y="4451"/>
                </a:cubicBezTo>
                <a:cubicBezTo>
                  <a:pt x="8882" y="1993"/>
                  <a:pt x="6882" y="0"/>
                  <a:pt x="442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2"/>
          <p:cNvSpPr/>
          <p:nvPr/>
        </p:nvSpPr>
        <p:spPr>
          <a:xfrm>
            <a:off x="4204272" y="1496875"/>
            <a:ext cx="816053" cy="816053"/>
          </a:xfrm>
          <a:custGeom>
            <a:rect b="b" l="l" r="r" t="t"/>
            <a:pathLst>
              <a:path extrusionOk="0" h="9001" w="9001">
                <a:moveTo>
                  <a:pt x="4487" y="119"/>
                </a:moveTo>
                <a:cubicBezTo>
                  <a:pt x="5702" y="119"/>
                  <a:pt x="6806" y="612"/>
                  <a:pt x="7584" y="1424"/>
                </a:cubicBezTo>
                <a:cubicBezTo>
                  <a:pt x="8396" y="2202"/>
                  <a:pt x="8889" y="3299"/>
                  <a:pt x="8889" y="4514"/>
                </a:cubicBezTo>
                <a:cubicBezTo>
                  <a:pt x="8889" y="5702"/>
                  <a:pt x="8396" y="6806"/>
                  <a:pt x="7584" y="7611"/>
                </a:cubicBezTo>
                <a:cubicBezTo>
                  <a:pt x="6806" y="8396"/>
                  <a:pt x="5702" y="8889"/>
                  <a:pt x="4487" y="8889"/>
                </a:cubicBezTo>
                <a:cubicBezTo>
                  <a:pt x="3299" y="8889"/>
                  <a:pt x="2202" y="8396"/>
                  <a:pt x="1389" y="7611"/>
                </a:cubicBezTo>
                <a:cubicBezTo>
                  <a:pt x="612" y="6806"/>
                  <a:pt x="119" y="5702"/>
                  <a:pt x="119" y="4514"/>
                </a:cubicBezTo>
                <a:cubicBezTo>
                  <a:pt x="119" y="3299"/>
                  <a:pt x="612" y="2202"/>
                  <a:pt x="1389" y="1424"/>
                </a:cubicBezTo>
                <a:cubicBezTo>
                  <a:pt x="2202" y="612"/>
                  <a:pt x="3299" y="119"/>
                  <a:pt x="4487" y="119"/>
                </a:cubicBezTo>
                <a:close/>
                <a:moveTo>
                  <a:pt x="4487" y="1"/>
                </a:moveTo>
                <a:cubicBezTo>
                  <a:pt x="2028" y="1"/>
                  <a:pt x="1" y="2028"/>
                  <a:pt x="1" y="4514"/>
                </a:cubicBezTo>
                <a:cubicBezTo>
                  <a:pt x="1" y="6979"/>
                  <a:pt x="2028" y="9000"/>
                  <a:pt x="4487" y="9000"/>
                </a:cubicBezTo>
                <a:cubicBezTo>
                  <a:pt x="6979" y="9000"/>
                  <a:pt x="9000" y="6979"/>
                  <a:pt x="9000" y="4514"/>
                </a:cubicBezTo>
                <a:cubicBezTo>
                  <a:pt x="9000" y="2028"/>
                  <a:pt x="6979" y="1"/>
                  <a:pt x="4487"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2"/>
          <p:cNvSpPr/>
          <p:nvPr/>
        </p:nvSpPr>
        <p:spPr>
          <a:xfrm>
            <a:off x="4288679" y="1581281"/>
            <a:ext cx="647874" cy="647874"/>
          </a:xfrm>
          <a:custGeom>
            <a:rect b="b" l="l" r="r" t="t"/>
            <a:pathLst>
              <a:path extrusionOk="0" h="7146" w="7146">
                <a:moveTo>
                  <a:pt x="3556" y="0"/>
                </a:moveTo>
                <a:cubicBezTo>
                  <a:pt x="1590" y="0"/>
                  <a:pt x="0" y="1618"/>
                  <a:pt x="0" y="3583"/>
                </a:cubicBezTo>
                <a:cubicBezTo>
                  <a:pt x="0" y="5555"/>
                  <a:pt x="1590" y="7146"/>
                  <a:pt x="3556" y="7146"/>
                </a:cubicBezTo>
                <a:cubicBezTo>
                  <a:pt x="5555" y="7146"/>
                  <a:pt x="7146" y="5555"/>
                  <a:pt x="7146" y="3583"/>
                </a:cubicBezTo>
                <a:cubicBezTo>
                  <a:pt x="7146" y="1618"/>
                  <a:pt x="5555" y="0"/>
                  <a:pt x="3556"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2"/>
          <p:cNvSpPr/>
          <p:nvPr/>
        </p:nvSpPr>
        <p:spPr>
          <a:xfrm>
            <a:off x="4396296" y="1754356"/>
            <a:ext cx="31551" cy="36628"/>
          </a:xfrm>
          <a:custGeom>
            <a:rect b="b" l="l" r="r" t="t"/>
            <a:pathLst>
              <a:path extrusionOk="0" h="404" w="348">
                <a:moveTo>
                  <a:pt x="348" y="1"/>
                </a:moveTo>
                <a:lnTo>
                  <a:pt x="348" y="1"/>
                </a:lnTo>
                <a:cubicBezTo>
                  <a:pt x="348" y="1"/>
                  <a:pt x="174" y="29"/>
                  <a:pt x="84" y="147"/>
                </a:cubicBezTo>
                <a:cubicBezTo>
                  <a:pt x="1" y="258"/>
                  <a:pt x="28" y="403"/>
                  <a:pt x="28" y="403"/>
                </a:cubicBezTo>
                <a:cubicBezTo>
                  <a:pt x="28" y="403"/>
                  <a:pt x="174" y="376"/>
                  <a:pt x="230" y="258"/>
                </a:cubicBezTo>
                <a:cubicBezTo>
                  <a:pt x="313" y="174"/>
                  <a:pt x="348" y="1"/>
                  <a:pt x="348"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2"/>
          <p:cNvSpPr/>
          <p:nvPr/>
        </p:nvSpPr>
        <p:spPr>
          <a:xfrm>
            <a:off x="4393122" y="1748734"/>
            <a:ext cx="39801" cy="47235"/>
          </a:xfrm>
          <a:custGeom>
            <a:rect b="b" l="l" r="r" t="t"/>
            <a:pathLst>
              <a:path extrusionOk="0" h="521" w="439">
                <a:moveTo>
                  <a:pt x="303" y="146"/>
                </a:moveTo>
                <a:cubicBezTo>
                  <a:pt x="289" y="192"/>
                  <a:pt x="267" y="247"/>
                  <a:pt x="237" y="292"/>
                </a:cubicBezTo>
                <a:cubicBezTo>
                  <a:pt x="210" y="319"/>
                  <a:pt x="149" y="346"/>
                  <a:pt x="120" y="380"/>
                </a:cubicBezTo>
                <a:lnTo>
                  <a:pt x="120" y="380"/>
                </a:lnTo>
                <a:cubicBezTo>
                  <a:pt x="124" y="331"/>
                  <a:pt x="136" y="275"/>
                  <a:pt x="174" y="236"/>
                </a:cubicBezTo>
                <a:cubicBezTo>
                  <a:pt x="209" y="209"/>
                  <a:pt x="265" y="174"/>
                  <a:pt x="293" y="146"/>
                </a:cubicBezTo>
                <a:close/>
                <a:moveTo>
                  <a:pt x="348" y="0"/>
                </a:moveTo>
                <a:cubicBezTo>
                  <a:pt x="320" y="35"/>
                  <a:pt x="174" y="63"/>
                  <a:pt x="91" y="146"/>
                </a:cubicBezTo>
                <a:cubicBezTo>
                  <a:pt x="10" y="252"/>
                  <a:pt x="2" y="330"/>
                  <a:pt x="1" y="410"/>
                </a:cubicBezTo>
                <a:lnTo>
                  <a:pt x="1" y="410"/>
                </a:lnTo>
                <a:lnTo>
                  <a:pt x="1" y="410"/>
                </a:lnTo>
                <a:lnTo>
                  <a:pt x="1" y="410"/>
                </a:lnTo>
                <a:cubicBezTo>
                  <a:pt x="1" y="419"/>
                  <a:pt x="1" y="428"/>
                  <a:pt x="1" y="438"/>
                </a:cubicBezTo>
                <a:lnTo>
                  <a:pt x="1" y="465"/>
                </a:lnTo>
                <a:lnTo>
                  <a:pt x="1" y="493"/>
                </a:lnTo>
                <a:lnTo>
                  <a:pt x="36" y="493"/>
                </a:lnTo>
                <a:cubicBezTo>
                  <a:pt x="36" y="521"/>
                  <a:pt x="36" y="521"/>
                  <a:pt x="63" y="521"/>
                </a:cubicBezTo>
                <a:lnTo>
                  <a:pt x="91" y="521"/>
                </a:lnTo>
                <a:lnTo>
                  <a:pt x="91" y="504"/>
                </a:lnTo>
                <a:lnTo>
                  <a:pt x="91" y="504"/>
                </a:lnTo>
                <a:cubicBezTo>
                  <a:pt x="145" y="479"/>
                  <a:pt x="253" y="443"/>
                  <a:pt x="320" y="347"/>
                </a:cubicBezTo>
                <a:cubicBezTo>
                  <a:pt x="383" y="292"/>
                  <a:pt x="411" y="236"/>
                  <a:pt x="411" y="174"/>
                </a:cubicBezTo>
                <a:cubicBezTo>
                  <a:pt x="411" y="146"/>
                  <a:pt x="438" y="118"/>
                  <a:pt x="438" y="118"/>
                </a:cubicBezTo>
                <a:lnTo>
                  <a:pt x="438" y="90"/>
                </a:lnTo>
                <a:lnTo>
                  <a:pt x="438" y="63"/>
                </a:lnTo>
                <a:lnTo>
                  <a:pt x="411" y="35"/>
                </a:lnTo>
                <a:lnTo>
                  <a:pt x="383"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2"/>
          <p:cNvSpPr/>
          <p:nvPr/>
        </p:nvSpPr>
        <p:spPr>
          <a:xfrm>
            <a:off x="4369822" y="1772669"/>
            <a:ext cx="49864" cy="45422"/>
          </a:xfrm>
          <a:custGeom>
            <a:rect b="b" l="l" r="r" t="t"/>
            <a:pathLst>
              <a:path extrusionOk="0" h="501" w="550">
                <a:moveTo>
                  <a:pt x="119" y="0"/>
                </a:moveTo>
                <a:cubicBezTo>
                  <a:pt x="119" y="0"/>
                  <a:pt x="1" y="146"/>
                  <a:pt x="29" y="292"/>
                </a:cubicBezTo>
                <a:cubicBezTo>
                  <a:pt x="29" y="403"/>
                  <a:pt x="147" y="431"/>
                  <a:pt x="175" y="465"/>
                </a:cubicBezTo>
                <a:cubicBezTo>
                  <a:pt x="175" y="465"/>
                  <a:pt x="228" y="501"/>
                  <a:pt x="310" y="501"/>
                </a:cubicBezTo>
                <a:cubicBezTo>
                  <a:pt x="330" y="501"/>
                  <a:pt x="352" y="499"/>
                  <a:pt x="376" y="493"/>
                </a:cubicBezTo>
                <a:cubicBezTo>
                  <a:pt x="494" y="431"/>
                  <a:pt x="550" y="320"/>
                  <a:pt x="550" y="320"/>
                </a:cubicBezTo>
                <a:cubicBezTo>
                  <a:pt x="550" y="320"/>
                  <a:pt x="487" y="252"/>
                  <a:pt x="393" y="252"/>
                </a:cubicBezTo>
                <a:cubicBezTo>
                  <a:pt x="379" y="252"/>
                  <a:pt x="364" y="253"/>
                  <a:pt x="348" y="257"/>
                </a:cubicBezTo>
                <a:cubicBezTo>
                  <a:pt x="258" y="292"/>
                  <a:pt x="202" y="375"/>
                  <a:pt x="175" y="403"/>
                </a:cubicBezTo>
                <a:cubicBezTo>
                  <a:pt x="202" y="375"/>
                  <a:pt x="230" y="292"/>
                  <a:pt x="230" y="201"/>
                </a:cubicBezTo>
                <a:cubicBezTo>
                  <a:pt x="230" y="56"/>
                  <a:pt x="119" y="0"/>
                  <a:pt x="11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2"/>
          <p:cNvSpPr/>
          <p:nvPr/>
        </p:nvSpPr>
        <p:spPr>
          <a:xfrm>
            <a:off x="4367374" y="1767592"/>
            <a:ext cx="86311" cy="54851"/>
          </a:xfrm>
          <a:custGeom>
            <a:rect b="b" l="l" r="r" t="t"/>
            <a:pathLst>
              <a:path extrusionOk="0" h="605" w="952">
                <a:moveTo>
                  <a:pt x="161" y="129"/>
                </a:moveTo>
                <a:lnTo>
                  <a:pt x="161" y="129"/>
                </a:lnTo>
                <a:cubicBezTo>
                  <a:pt x="165" y="132"/>
                  <a:pt x="170" y="135"/>
                  <a:pt x="174" y="139"/>
                </a:cubicBezTo>
                <a:cubicBezTo>
                  <a:pt x="174" y="174"/>
                  <a:pt x="202" y="202"/>
                  <a:pt x="202" y="257"/>
                </a:cubicBezTo>
                <a:cubicBezTo>
                  <a:pt x="202" y="301"/>
                  <a:pt x="184" y="367"/>
                  <a:pt x="163" y="420"/>
                </a:cubicBezTo>
                <a:lnTo>
                  <a:pt x="163" y="420"/>
                </a:lnTo>
                <a:cubicBezTo>
                  <a:pt x="158" y="415"/>
                  <a:pt x="152" y="409"/>
                  <a:pt x="146" y="403"/>
                </a:cubicBezTo>
                <a:cubicBezTo>
                  <a:pt x="111" y="403"/>
                  <a:pt x="111" y="376"/>
                  <a:pt x="111" y="313"/>
                </a:cubicBezTo>
                <a:cubicBezTo>
                  <a:pt x="111" y="257"/>
                  <a:pt x="111" y="202"/>
                  <a:pt x="146" y="174"/>
                </a:cubicBezTo>
                <a:cubicBezTo>
                  <a:pt x="146" y="156"/>
                  <a:pt x="154" y="140"/>
                  <a:pt x="161" y="129"/>
                </a:cubicBezTo>
                <a:close/>
                <a:moveTo>
                  <a:pt x="431" y="376"/>
                </a:moveTo>
                <a:cubicBezTo>
                  <a:pt x="454" y="376"/>
                  <a:pt x="481" y="376"/>
                  <a:pt x="506" y="391"/>
                </a:cubicBezTo>
                <a:lnTo>
                  <a:pt x="506" y="391"/>
                </a:lnTo>
                <a:cubicBezTo>
                  <a:pt x="502" y="395"/>
                  <a:pt x="497" y="399"/>
                  <a:pt x="493" y="403"/>
                </a:cubicBezTo>
                <a:cubicBezTo>
                  <a:pt x="458" y="431"/>
                  <a:pt x="431" y="459"/>
                  <a:pt x="375" y="487"/>
                </a:cubicBezTo>
                <a:lnTo>
                  <a:pt x="257" y="487"/>
                </a:lnTo>
                <a:lnTo>
                  <a:pt x="320" y="431"/>
                </a:lnTo>
                <a:cubicBezTo>
                  <a:pt x="347" y="403"/>
                  <a:pt x="375" y="376"/>
                  <a:pt x="403" y="376"/>
                </a:cubicBezTo>
                <a:close/>
                <a:moveTo>
                  <a:pt x="111" y="1"/>
                </a:moveTo>
                <a:lnTo>
                  <a:pt x="84" y="28"/>
                </a:lnTo>
                <a:cubicBezTo>
                  <a:pt x="84" y="28"/>
                  <a:pt x="56" y="84"/>
                  <a:pt x="28" y="112"/>
                </a:cubicBezTo>
                <a:cubicBezTo>
                  <a:pt x="0" y="174"/>
                  <a:pt x="0" y="230"/>
                  <a:pt x="0" y="313"/>
                </a:cubicBezTo>
                <a:lnTo>
                  <a:pt x="0" y="348"/>
                </a:lnTo>
                <a:cubicBezTo>
                  <a:pt x="0" y="431"/>
                  <a:pt x="56" y="459"/>
                  <a:pt x="84" y="521"/>
                </a:cubicBezTo>
                <a:cubicBezTo>
                  <a:pt x="111" y="521"/>
                  <a:pt x="111" y="549"/>
                  <a:pt x="146" y="549"/>
                </a:cubicBezTo>
                <a:lnTo>
                  <a:pt x="174" y="549"/>
                </a:lnTo>
                <a:cubicBezTo>
                  <a:pt x="174" y="577"/>
                  <a:pt x="202" y="577"/>
                  <a:pt x="229" y="577"/>
                </a:cubicBezTo>
                <a:cubicBezTo>
                  <a:pt x="257" y="605"/>
                  <a:pt x="285" y="605"/>
                  <a:pt x="347" y="605"/>
                </a:cubicBezTo>
                <a:cubicBezTo>
                  <a:pt x="375" y="605"/>
                  <a:pt x="403" y="605"/>
                  <a:pt x="431" y="577"/>
                </a:cubicBezTo>
                <a:cubicBezTo>
                  <a:pt x="493" y="577"/>
                  <a:pt x="549" y="521"/>
                  <a:pt x="577" y="487"/>
                </a:cubicBezTo>
                <a:cubicBezTo>
                  <a:pt x="604" y="459"/>
                  <a:pt x="604" y="431"/>
                  <a:pt x="632" y="431"/>
                </a:cubicBezTo>
                <a:lnTo>
                  <a:pt x="632" y="422"/>
                </a:lnTo>
                <a:lnTo>
                  <a:pt x="632" y="422"/>
                </a:lnTo>
                <a:lnTo>
                  <a:pt x="952" y="313"/>
                </a:lnTo>
                <a:lnTo>
                  <a:pt x="632" y="313"/>
                </a:lnTo>
                <a:cubicBezTo>
                  <a:pt x="604" y="313"/>
                  <a:pt x="604" y="313"/>
                  <a:pt x="577" y="285"/>
                </a:cubicBezTo>
                <a:cubicBezTo>
                  <a:pt x="521" y="257"/>
                  <a:pt x="493" y="257"/>
                  <a:pt x="431" y="257"/>
                </a:cubicBezTo>
                <a:lnTo>
                  <a:pt x="347" y="257"/>
                </a:lnTo>
                <a:cubicBezTo>
                  <a:pt x="340" y="265"/>
                  <a:pt x="330" y="272"/>
                  <a:pt x="319" y="280"/>
                </a:cubicBezTo>
                <a:lnTo>
                  <a:pt x="319" y="280"/>
                </a:lnTo>
                <a:cubicBezTo>
                  <a:pt x="319" y="272"/>
                  <a:pt x="320" y="265"/>
                  <a:pt x="320" y="257"/>
                </a:cubicBezTo>
                <a:lnTo>
                  <a:pt x="320" y="230"/>
                </a:lnTo>
                <a:cubicBezTo>
                  <a:pt x="320" y="174"/>
                  <a:pt x="285" y="112"/>
                  <a:pt x="229" y="56"/>
                </a:cubicBezTo>
                <a:lnTo>
                  <a:pt x="202" y="28"/>
                </a:lnTo>
                <a:lnTo>
                  <a:pt x="17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2"/>
          <p:cNvSpPr/>
          <p:nvPr/>
        </p:nvSpPr>
        <p:spPr>
          <a:xfrm>
            <a:off x="4354138" y="1804129"/>
            <a:ext cx="52312" cy="41614"/>
          </a:xfrm>
          <a:custGeom>
            <a:rect b="b" l="l" r="r" t="t"/>
            <a:pathLst>
              <a:path extrusionOk="0" h="459" w="577">
                <a:moveTo>
                  <a:pt x="84" y="0"/>
                </a:moveTo>
                <a:cubicBezTo>
                  <a:pt x="84" y="0"/>
                  <a:pt x="0" y="174"/>
                  <a:pt x="28" y="292"/>
                </a:cubicBezTo>
                <a:cubicBezTo>
                  <a:pt x="56" y="403"/>
                  <a:pt x="174" y="431"/>
                  <a:pt x="202" y="431"/>
                </a:cubicBezTo>
                <a:cubicBezTo>
                  <a:pt x="202" y="431"/>
                  <a:pt x="254" y="459"/>
                  <a:pt x="314" y="459"/>
                </a:cubicBezTo>
                <a:cubicBezTo>
                  <a:pt x="344" y="459"/>
                  <a:pt x="375" y="452"/>
                  <a:pt x="403" y="431"/>
                </a:cubicBezTo>
                <a:cubicBezTo>
                  <a:pt x="521" y="375"/>
                  <a:pt x="577" y="257"/>
                  <a:pt x="577" y="257"/>
                </a:cubicBezTo>
                <a:cubicBezTo>
                  <a:pt x="577" y="257"/>
                  <a:pt x="514" y="210"/>
                  <a:pt x="433" y="210"/>
                </a:cubicBezTo>
                <a:cubicBezTo>
                  <a:pt x="406" y="210"/>
                  <a:pt x="377" y="216"/>
                  <a:pt x="348" y="229"/>
                </a:cubicBezTo>
                <a:cubicBezTo>
                  <a:pt x="292" y="257"/>
                  <a:pt x="230" y="347"/>
                  <a:pt x="202" y="403"/>
                </a:cubicBezTo>
                <a:cubicBezTo>
                  <a:pt x="230" y="347"/>
                  <a:pt x="257" y="257"/>
                  <a:pt x="230" y="174"/>
                </a:cubicBezTo>
                <a:cubicBezTo>
                  <a:pt x="202" y="56"/>
                  <a:pt x="84" y="0"/>
                  <a:pt x="8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2"/>
          <p:cNvSpPr/>
          <p:nvPr/>
        </p:nvSpPr>
        <p:spPr>
          <a:xfrm>
            <a:off x="4351599" y="1799052"/>
            <a:ext cx="78786" cy="52403"/>
          </a:xfrm>
          <a:custGeom>
            <a:rect b="b" l="l" r="r" t="t"/>
            <a:pathLst>
              <a:path extrusionOk="0" h="578" w="869">
                <a:moveTo>
                  <a:pt x="146" y="140"/>
                </a:moveTo>
                <a:cubicBezTo>
                  <a:pt x="174" y="174"/>
                  <a:pt x="202" y="202"/>
                  <a:pt x="202" y="230"/>
                </a:cubicBezTo>
                <a:lnTo>
                  <a:pt x="202" y="285"/>
                </a:lnTo>
                <a:cubicBezTo>
                  <a:pt x="202" y="337"/>
                  <a:pt x="202" y="384"/>
                  <a:pt x="186" y="414"/>
                </a:cubicBezTo>
                <a:lnTo>
                  <a:pt x="186" y="414"/>
                </a:lnTo>
                <a:cubicBezTo>
                  <a:pt x="182" y="411"/>
                  <a:pt x="178" y="408"/>
                  <a:pt x="174" y="403"/>
                </a:cubicBezTo>
                <a:cubicBezTo>
                  <a:pt x="146" y="376"/>
                  <a:pt x="112" y="376"/>
                  <a:pt x="112" y="313"/>
                </a:cubicBezTo>
                <a:lnTo>
                  <a:pt x="112" y="285"/>
                </a:lnTo>
                <a:cubicBezTo>
                  <a:pt x="112" y="230"/>
                  <a:pt x="112" y="174"/>
                  <a:pt x="146" y="140"/>
                </a:cubicBezTo>
                <a:close/>
                <a:moveTo>
                  <a:pt x="459" y="313"/>
                </a:moveTo>
                <a:cubicBezTo>
                  <a:pt x="477" y="313"/>
                  <a:pt x="493" y="323"/>
                  <a:pt x="508" y="332"/>
                </a:cubicBezTo>
                <a:lnTo>
                  <a:pt x="508" y="332"/>
                </a:lnTo>
                <a:lnTo>
                  <a:pt x="494" y="348"/>
                </a:lnTo>
                <a:cubicBezTo>
                  <a:pt x="494" y="376"/>
                  <a:pt x="459" y="431"/>
                  <a:pt x="403" y="431"/>
                </a:cubicBezTo>
                <a:cubicBezTo>
                  <a:pt x="403" y="459"/>
                  <a:pt x="376" y="459"/>
                  <a:pt x="348" y="459"/>
                </a:cubicBezTo>
                <a:lnTo>
                  <a:pt x="295" y="459"/>
                </a:lnTo>
                <a:cubicBezTo>
                  <a:pt x="308" y="441"/>
                  <a:pt x="329" y="422"/>
                  <a:pt x="348" y="403"/>
                </a:cubicBezTo>
                <a:cubicBezTo>
                  <a:pt x="348" y="376"/>
                  <a:pt x="376" y="348"/>
                  <a:pt x="403" y="348"/>
                </a:cubicBezTo>
                <a:cubicBezTo>
                  <a:pt x="431" y="313"/>
                  <a:pt x="431" y="313"/>
                  <a:pt x="459" y="313"/>
                </a:cubicBezTo>
                <a:close/>
                <a:moveTo>
                  <a:pt x="84" y="1"/>
                </a:moveTo>
                <a:lnTo>
                  <a:pt x="56" y="29"/>
                </a:lnTo>
                <a:cubicBezTo>
                  <a:pt x="28" y="84"/>
                  <a:pt x="1" y="174"/>
                  <a:pt x="1" y="285"/>
                </a:cubicBezTo>
                <a:lnTo>
                  <a:pt x="1" y="348"/>
                </a:lnTo>
                <a:cubicBezTo>
                  <a:pt x="28" y="431"/>
                  <a:pt x="84" y="487"/>
                  <a:pt x="112" y="522"/>
                </a:cubicBezTo>
                <a:cubicBezTo>
                  <a:pt x="146" y="522"/>
                  <a:pt x="174" y="522"/>
                  <a:pt x="174" y="549"/>
                </a:cubicBezTo>
                <a:lnTo>
                  <a:pt x="202" y="549"/>
                </a:lnTo>
                <a:cubicBezTo>
                  <a:pt x="202" y="549"/>
                  <a:pt x="230" y="549"/>
                  <a:pt x="258" y="577"/>
                </a:cubicBezTo>
                <a:lnTo>
                  <a:pt x="348" y="577"/>
                </a:lnTo>
                <a:cubicBezTo>
                  <a:pt x="376" y="577"/>
                  <a:pt x="431" y="577"/>
                  <a:pt x="459" y="549"/>
                </a:cubicBezTo>
                <a:cubicBezTo>
                  <a:pt x="521" y="522"/>
                  <a:pt x="577" y="459"/>
                  <a:pt x="605" y="403"/>
                </a:cubicBezTo>
                <a:cubicBezTo>
                  <a:pt x="605" y="376"/>
                  <a:pt x="632" y="376"/>
                  <a:pt x="632" y="348"/>
                </a:cubicBezTo>
                <a:lnTo>
                  <a:pt x="869" y="258"/>
                </a:lnTo>
                <a:lnTo>
                  <a:pt x="632" y="258"/>
                </a:lnTo>
                <a:cubicBezTo>
                  <a:pt x="605" y="258"/>
                  <a:pt x="605" y="230"/>
                  <a:pt x="577" y="230"/>
                </a:cubicBezTo>
                <a:cubicBezTo>
                  <a:pt x="549" y="230"/>
                  <a:pt x="521" y="202"/>
                  <a:pt x="459" y="202"/>
                </a:cubicBezTo>
                <a:cubicBezTo>
                  <a:pt x="431" y="202"/>
                  <a:pt x="403" y="230"/>
                  <a:pt x="348" y="230"/>
                </a:cubicBezTo>
                <a:cubicBezTo>
                  <a:pt x="340" y="237"/>
                  <a:pt x="331" y="244"/>
                  <a:pt x="320" y="252"/>
                </a:cubicBezTo>
                <a:lnTo>
                  <a:pt x="320" y="252"/>
                </a:lnTo>
                <a:lnTo>
                  <a:pt x="320" y="202"/>
                </a:lnTo>
                <a:cubicBezTo>
                  <a:pt x="285" y="140"/>
                  <a:pt x="258" y="84"/>
                  <a:pt x="202" y="56"/>
                </a:cubicBezTo>
                <a:cubicBezTo>
                  <a:pt x="202" y="29"/>
                  <a:pt x="174" y="29"/>
                  <a:pt x="146" y="29"/>
                </a:cubicBezTo>
                <a:lnTo>
                  <a:pt x="146"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2"/>
          <p:cNvSpPr/>
          <p:nvPr/>
        </p:nvSpPr>
        <p:spPr>
          <a:xfrm>
            <a:off x="4340901" y="1838127"/>
            <a:ext cx="52312" cy="37444"/>
          </a:xfrm>
          <a:custGeom>
            <a:rect b="b" l="l" r="r" t="t"/>
            <a:pathLst>
              <a:path extrusionOk="0" h="413" w="577">
                <a:moveTo>
                  <a:pt x="56" y="0"/>
                </a:moveTo>
                <a:cubicBezTo>
                  <a:pt x="56" y="0"/>
                  <a:pt x="1" y="174"/>
                  <a:pt x="56" y="292"/>
                </a:cubicBezTo>
                <a:cubicBezTo>
                  <a:pt x="119" y="403"/>
                  <a:pt x="230" y="403"/>
                  <a:pt x="264" y="403"/>
                </a:cubicBezTo>
                <a:cubicBezTo>
                  <a:pt x="264" y="403"/>
                  <a:pt x="295" y="413"/>
                  <a:pt x="338" y="413"/>
                </a:cubicBezTo>
                <a:cubicBezTo>
                  <a:pt x="376" y="413"/>
                  <a:pt x="423" y="405"/>
                  <a:pt x="466" y="375"/>
                </a:cubicBezTo>
                <a:cubicBezTo>
                  <a:pt x="549" y="320"/>
                  <a:pt x="577" y="174"/>
                  <a:pt x="577" y="174"/>
                </a:cubicBezTo>
                <a:cubicBezTo>
                  <a:pt x="577" y="174"/>
                  <a:pt x="528" y="149"/>
                  <a:pt x="468" y="149"/>
                </a:cubicBezTo>
                <a:cubicBezTo>
                  <a:pt x="438" y="149"/>
                  <a:pt x="406" y="155"/>
                  <a:pt x="376" y="174"/>
                </a:cubicBezTo>
                <a:cubicBezTo>
                  <a:pt x="292" y="229"/>
                  <a:pt x="264" y="320"/>
                  <a:pt x="264" y="375"/>
                </a:cubicBezTo>
                <a:cubicBezTo>
                  <a:pt x="264" y="320"/>
                  <a:pt x="264" y="229"/>
                  <a:pt x="230" y="146"/>
                </a:cubicBezTo>
                <a:cubicBezTo>
                  <a:pt x="202" y="28"/>
                  <a:pt x="56" y="0"/>
                  <a:pt x="5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2"/>
          <p:cNvSpPr/>
          <p:nvPr/>
        </p:nvSpPr>
        <p:spPr>
          <a:xfrm>
            <a:off x="4338362" y="1833050"/>
            <a:ext cx="60563" cy="47326"/>
          </a:xfrm>
          <a:custGeom>
            <a:rect b="b" l="l" r="r" t="t"/>
            <a:pathLst>
              <a:path extrusionOk="0" h="522" w="668">
                <a:moveTo>
                  <a:pt x="141" y="140"/>
                </a:moveTo>
                <a:cubicBezTo>
                  <a:pt x="143" y="142"/>
                  <a:pt x="145" y="144"/>
                  <a:pt x="147" y="147"/>
                </a:cubicBezTo>
                <a:cubicBezTo>
                  <a:pt x="174" y="147"/>
                  <a:pt x="202" y="174"/>
                  <a:pt x="230" y="230"/>
                </a:cubicBezTo>
                <a:lnTo>
                  <a:pt x="230" y="320"/>
                </a:lnTo>
                <a:lnTo>
                  <a:pt x="230" y="395"/>
                </a:lnTo>
                <a:lnTo>
                  <a:pt x="230" y="395"/>
                </a:lnTo>
                <a:cubicBezTo>
                  <a:pt x="220" y="391"/>
                  <a:pt x="211" y="385"/>
                  <a:pt x="202" y="376"/>
                </a:cubicBezTo>
                <a:cubicBezTo>
                  <a:pt x="174" y="376"/>
                  <a:pt x="174" y="348"/>
                  <a:pt x="147" y="320"/>
                </a:cubicBezTo>
                <a:cubicBezTo>
                  <a:pt x="147" y="285"/>
                  <a:pt x="119" y="258"/>
                  <a:pt x="119" y="230"/>
                </a:cubicBezTo>
                <a:cubicBezTo>
                  <a:pt x="119" y="190"/>
                  <a:pt x="133" y="164"/>
                  <a:pt x="141" y="140"/>
                </a:cubicBezTo>
                <a:close/>
                <a:moveTo>
                  <a:pt x="547" y="258"/>
                </a:moveTo>
                <a:cubicBezTo>
                  <a:pt x="539" y="305"/>
                  <a:pt x="512" y="352"/>
                  <a:pt x="466" y="376"/>
                </a:cubicBezTo>
                <a:cubicBezTo>
                  <a:pt x="432" y="403"/>
                  <a:pt x="379" y="403"/>
                  <a:pt x="351" y="403"/>
                </a:cubicBezTo>
                <a:lnTo>
                  <a:pt x="351" y="403"/>
                </a:lnTo>
                <a:cubicBezTo>
                  <a:pt x="354" y="385"/>
                  <a:pt x="361" y="363"/>
                  <a:pt x="376" y="348"/>
                </a:cubicBezTo>
                <a:cubicBezTo>
                  <a:pt x="376" y="320"/>
                  <a:pt x="404" y="285"/>
                  <a:pt x="431" y="285"/>
                </a:cubicBezTo>
                <a:cubicBezTo>
                  <a:pt x="466" y="258"/>
                  <a:pt x="494" y="258"/>
                  <a:pt x="522" y="258"/>
                </a:cubicBezTo>
                <a:close/>
                <a:moveTo>
                  <a:pt x="56" y="1"/>
                </a:moveTo>
                <a:lnTo>
                  <a:pt x="56" y="28"/>
                </a:lnTo>
                <a:cubicBezTo>
                  <a:pt x="29" y="28"/>
                  <a:pt x="29" y="56"/>
                  <a:pt x="29" y="84"/>
                </a:cubicBezTo>
                <a:cubicBezTo>
                  <a:pt x="29" y="147"/>
                  <a:pt x="1" y="174"/>
                  <a:pt x="1" y="230"/>
                </a:cubicBezTo>
                <a:cubicBezTo>
                  <a:pt x="1" y="258"/>
                  <a:pt x="29" y="320"/>
                  <a:pt x="29" y="376"/>
                </a:cubicBezTo>
                <a:cubicBezTo>
                  <a:pt x="56" y="431"/>
                  <a:pt x="119" y="459"/>
                  <a:pt x="174" y="494"/>
                </a:cubicBezTo>
                <a:cubicBezTo>
                  <a:pt x="202" y="494"/>
                  <a:pt x="230" y="522"/>
                  <a:pt x="230" y="522"/>
                </a:cubicBezTo>
                <a:lnTo>
                  <a:pt x="348" y="522"/>
                </a:lnTo>
                <a:cubicBezTo>
                  <a:pt x="404" y="522"/>
                  <a:pt x="466" y="522"/>
                  <a:pt x="522" y="494"/>
                </a:cubicBezTo>
                <a:cubicBezTo>
                  <a:pt x="577" y="431"/>
                  <a:pt x="605" y="376"/>
                  <a:pt x="640" y="320"/>
                </a:cubicBezTo>
                <a:cubicBezTo>
                  <a:pt x="667" y="320"/>
                  <a:pt x="667" y="285"/>
                  <a:pt x="667" y="258"/>
                </a:cubicBezTo>
                <a:lnTo>
                  <a:pt x="667" y="230"/>
                </a:lnTo>
                <a:lnTo>
                  <a:pt x="667" y="202"/>
                </a:lnTo>
                <a:cubicBezTo>
                  <a:pt x="667" y="174"/>
                  <a:pt x="640" y="174"/>
                  <a:pt x="640" y="174"/>
                </a:cubicBezTo>
                <a:cubicBezTo>
                  <a:pt x="640" y="174"/>
                  <a:pt x="577" y="147"/>
                  <a:pt x="522" y="147"/>
                </a:cubicBezTo>
                <a:cubicBezTo>
                  <a:pt x="466" y="147"/>
                  <a:pt x="404" y="174"/>
                  <a:pt x="376" y="202"/>
                </a:cubicBezTo>
                <a:cubicBezTo>
                  <a:pt x="362" y="209"/>
                  <a:pt x="349" y="216"/>
                  <a:pt x="338" y="224"/>
                </a:cubicBezTo>
                <a:lnTo>
                  <a:pt x="338" y="224"/>
                </a:lnTo>
                <a:cubicBezTo>
                  <a:pt x="334" y="208"/>
                  <a:pt x="329" y="191"/>
                  <a:pt x="320" y="174"/>
                </a:cubicBezTo>
                <a:cubicBezTo>
                  <a:pt x="292" y="112"/>
                  <a:pt x="230" y="56"/>
                  <a:pt x="202" y="28"/>
                </a:cubicBezTo>
                <a:cubicBezTo>
                  <a:pt x="174" y="28"/>
                  <a:pt x="147" y="1"/>
                  <a:pt x="147"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2"/>
          <p:cNvSpPr/>
          <p:nvPr/>
        </p:nvSpPr>
        <p:spPr>
          <a:xfrm>
            <a:off x="4335824" y="1872126"/>
            <a:ext cx="52403" cy="34633"/>
          </a:xfrm>
          <a:custGeom>
            <a:rect b="b" l="l" r="r" t="t"/>
            <a:pathLst>
              <a:path extrusionOk="0" h="382" w="578">
                <a:moveTo>
                  <a:pt x="29" y="0"/>
                </a:moveTo>
                <a:cubicBezTo>
                  <a:pt x="29" y="0"/>
                  <a:pt x="1" y="174"/>
                  <a:pt x="57" y="292"/>
                </a:cubicBezTo>
                <a:cubicBezTo>
                  <a:pt x="112" y="375"/>
                  <a:pt x="258" y="375"/>
                  <a:pt x="258" y="375"/>
                </a:cubicBezTo>
                <a:cubicBezTo>
                  <a:pt x="258" y="375"/>
                  <a:pt x="285" y="382"/>
                  <a:pt x="321" y="382"/>
                </a:cubicBezTo>
                <a:cubicBezTo>
                  <a:pt x="368" y="382"/>
                  <a:pt x="428" y="371"/>
                  <a:pt x="459" y="320"/>
                </a:cubicBezTo>
                <a:cubicBezTo>
                  <a:pt x="550" y="236"/>
                  <a:pt x="577" y="118"/>
                  <a:pt x="577" y="118"/>
                </a:cubicBezTo>
                <a:cubicBezTo>
                  <a:pt x="577" y="118"/>
                  <a:pt x="530" y="100"/>
                  <a:pt x="473" y="100"/>
                </a:cubicBezTo>
                <a:cubicBezTo>
                  <a:pt x="431" y="100"/>
                  <a:pt x="384" y="110"/>
                  <a:pt x="348" y="146"/>
                </a:cubicBezTo>
                <a:cubicBezTo>
                  <a:pt x="286" y="202"/>
                  <a:pt x="258" y="292"/>
                  <a:pt x="258" y="347"/>
                </a:cubicBezTo>
                <a:cubicBezTo>
                  <a:pt x="258" y="292"/>
                  <a:pt x="258" y="202"/>
                  <a:pt x="230" y="118"/>
                </a:cubicBezTo>
                <a:cubicBezTo>
                  <a:pt x="175" y="28"/>
                  <a:pt x="29" y="0"/>
                  <a:pt x="2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2"/>
          <p:cNvSpPr/>
          <p:nvPr/>
        </p:nvSpPr>
        <p:spPr>
          <a:xfrm>
            <a:off x="4333376" y="1867049"/>
            <a:ext cx="59837" cy="44787"/>
          </a:xfrm>
          <a:custGeom>
            <a:rect b="b" l="l" r="r" t="t"/>
            <a:pathLst>
              <a:path extrusionOk="0" h="494" w="660">
                <a:moveTo>
                  <a:pt x="537" y="202"/>
                </a:moveTo>
                <a:cubicBezTo>
                  <a:pt x="519" y="250"/>
                  <a:pt x="511" y="301"/>
                  <a:pt x="459" y="348"/>
                </a:cubicBezTo>
                <a:cubicBezTo>
                  <a:pt x="438" y="368"/>
                  <a:pt x="388" y="374"/>
                  <a:pt x="348" y="375"/>
                </a:cubicBezTo>
                <a:lnTo>
                  <a:pt x="348" y="375"/>
                </a:lnTo>
                <a:cubicBezTo>
                  <a:pt x="351" y="357"/>
                  <a:pt x="357" y="338"/>
                  <a:pt x="375" y="320"/>
                </a:cubicBezTo>
                <a:cubicBezTo>
                  <a:pt x="375" y="292"/>
                  <a:pt x="403" y="258"/>
                  <a:pt x="431" y="258"/>
                </a:cubicBezTo>
                <a:cubicBezTo>
                  <a:pt x="459" y="230"/>
                  <a:pt x="486" y="202"/>
                  <a:pt x="521" y="202"/>
                </a:cubicBezTo>
                <a:close/>
                <a:moveTo>
                  <a:pt x="111" y="147"/>
                </a:moveTo>
                <a:cubicBezTo>
                  <a:pt x="139" y="147"/>
                  <a:pt x="174" y="174"/>
                  <a:pt x="202" y="202"/>
                </a:cubicBezTo>
                <a:cubicBezTo>
                  <a:pt x="225" y="249"/>
                  <a:pt x="229" y="321"/>
                  <a:pt x="229" y="376"/>
                </a:cubicBezTo>
                <a:lnTo>
                  <a:pt x="229" y="376"/>
                </a:lnTo>
                <a:cubicBezTo>
                  <a:pt x="202" y="348"/>
                  <a:pt x="174" y="348"/>
                  <a:pt x="139" y="320"/>
                </a:cubicBezTo>
                <a:cubicBezTo>
                  <a:pt x="111" y="292"/>
                  <a:pt x="111" y="230"/>
                  <a:pt x="111" y="174"/>
                </a:cubicBezTo>
                <a:lnTo>
                  <a:pt x="111" y="147"/>
                </a:lnTo>
                <a:close/>
                <a:moveTo>
                  <a:pt x="56" y="1"/>
                </a:moveTo>
                <a:cubicBezTo>
                  <a:pt x="28" y="1"/>
                  <a:pt x="28" y="1"/>
                  <a:pt x="28" y="28"/>
                </a:cubicBezTo>
                <a:lnTo>
                  <a:pt x="0" y="28"/>
                </a:lnTo>
                <a:lnTo>
                  <a:pt x="0" y="56"/>
                </a:lnTo>
                <a:lnTo>
                  <a:pt x="0" y="174"/>
                </a:lnTo>
                <a:cubicBezTo>
                  <a:pt x="0" y="230"/>
                  <a:pt x="0" y="320"/>
                  <a:pt x="28" y="376"/>
                </a:cubicBezTo>
                <a:cubicBezTo>
                  <a:pt x="84" y="431"/>
                  <a:pt x="139" y="466"/>
                  <a:pt x="202" y="494"/>
                </a:cubicBezTo>
                <a:lnTo>
                  <a:pt x="313" y="494"/>
                </a:lnTo>
                <a:cubicBezTo>
                  <a:pt x="375" y="494"/>
                  <a:pt x="459" y="494"/>
                  <a:pt x="549" y="431"/>
                </a:cubicBezTo>
                <a:cubicBezTo>
                  <a:pt x="604" y="376"/>
                  <a:pt x="632" y="320"/>
                  <a:pt x="632" y="258"/>
                </a:cubicBezTo>
                <a:cubicBezTo>
                  <a:pt x="632" y="230"/>
                  <a:pt x="632" y="202"/>
                  <a:pt x="660" y="202"/>
                </a:cubicBezTo>
                <a:lnTo>
                  <a:pt x="660" y="174"/>
                </a:lnTo>
                <a:cubicBezTo>
                  <a:pt x="660" y="147"/>
                  <a:pt x="660" y="147"/>
                  <a:pt x="632" y="119"/>
                </a:cubicBezTo>
                <a:lnTo>
                  <a:pt x="604" y="119"/>
                </a:lnTo>
                <a:cubicBezTo>
                  <a:pt x="604" y="119"/>
                  <a:pt x="577" y="84"/>
                  <a:pt x="521" y="84"/>
                </a:cubicBezTo>
                <a:cubicBezTo>
                  <a:pt x="486" y="84"/>
                  <a:pt x="403" y="119"/>
                  <a:pt x="347" y="174"/>
                </a:cubicBezTo>
                <a:cubicBezTo>
                  <a:pt x="336" y="183"/>
                  <a:pt x="326" y="192"/>
                  <a:pt x="316" y="202"/>
                </a:cubicBezTo>
                <a:lnTo>
                  <a:pt x="316" y="202"/>
                </a:lnTo>
                <a:cubicBezTo>
                  <a:pt x="308" y="182"/>
                  <a:pt x="298" y="164"/>
                  <a:pt x="285" y="147"/>
                </a:cubicBezTo>
                <a:cubicBezTo>
                  <a:pt x="257" y="84"/>
                  <a:pt x="202" y="56"/>
                  <a:pt x="174" y="28"/>
                </a:cubicBezTo>
                <a:cubicBezTo>
                  <a:pt x="139" y="28"/>
                  <a:pt x="111" y="1"/>
                  <a:pt x="8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2"/>
          <p:cNvSpPr/>
          <p:nvPr/>
        </p:nvSpPr>
        <p:spPr>
          <a:xfrm>
            <a:off x="4333376" y="1909206"/>
            <a:ext cx="52312" cy="31641"/>
          </a:xfrm>
          <a:custGeom>
            <a:rect b="b" l="l" r="r" t="t"/>
            <a:pathLst>
              <a:path extrusionOk="0" h="349" w="577">
                <a:moveTo>
                  <a:pt x="28" y="1"/>
                </a:moveTo>
                <a:cubicBezTo>
                  <a:pt x="28" y="1"/>
                  <a:pt x="0" y="175"/>
                  <a:pt x="84" y="258"/>
                </a:cubicBezTo>
                <a:cubicBezTo>
                  <a:pt x="174" y="348"/>
                  <a:pt x="285" y="348"/>
                  <a:pt x="285" y="348"/>
                </a:cubicBezTo>
                <a:cubicBezTo>
                  <a:pt x="285" y="348"/>
                  <a:pt x="431" y="313"/>
                  <a:pt x="486" y="230"/>
                </a:cubicBezTo>
                <a:cubicBezTo>
                  <a:pt x="577" y="140"/>
                  <a:pt x="577" y="1"/>
                  <a:pt x="577" y="1"/>
                </a:cubicBezTo>
                <a:lnTo>
                  <a:pt x="577" y="1"/>
                </a:lnTo>
                <a:cubicBezTo>
                  <a:pt x="577" y="1"/>
                  <a:pt x="431" y="1"/>
                  <a:pt x="347" y="84"/>
                </a:cubicBezTo>
                <a:cubicBezTo>
                  <a:pt x="313" y="140"/>
                  <a:pt x="285" y="230"/>
                  <a:pt x="285" y="286"/>
                </a:cubicBezTo>
                <a:cubicBezTo>
                  <a:pt x="285" y="230"/>
                  <a:pt x="257" y="140"/>
                  <a:pt x="229" y="84"/>
                </a:cubicBezTo>
                <a:cubicBezTo>
                  <a:pt x="139" y="1"/>
                  <a:pt x="28" y="1"/>
                  <a:pt x="28"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2"/>
          <p:cNvSpPr/>
          <p:nvPr/>
        </p:nvSpPr>
        <p:spPr>
          <a:xfrm>
            <a:off x="4330203" y="1903585"/>
            <a:ext cx="66184" cy="42249"/>
          </a:xfrm>
          <a:custGeom>
            <a:rect b="b" l="l" r="r" t="t"/>
            <a:pathLst>
              <a:path extrusionOk="0" h="466" w="730">
                <a:moveTo>
                  <a:pt x="539" y="127"/>
                </a:moveTo>
                <a:cubicBezTo>
                  <a:pt x="520" y="179"/>
                  <a:pt x="516" y="242"/>
                  <a:pt x="494" y="264"/>
                </a:cubicBezTo>
                <a:cubicBezTo>
                  <a:pt x="466" y="292"/>
                  <a:pt x="438" y="320"/>
                  <a:pt x="410" y="320"/>
                </a:cubicBezTo>
                <a:cubicBezTo>
                  <a:pt x="402" y="320"/>
                  <a:pt x="392" y="323"/>
                  <a:pt x="384" y="326"/>
                </a:cubicBezTo>
                <a:lnTo>
                  <a:pt x="384" y="326"/>
                </a:lnTo>
                <a:cubicBezTo>
                  <a:pt x="390" y="278"/>
                  <a:pt x="414" y="228"/>
                  <a:pt x="438" y="174"/>
                </a:cubicBezTo>
                <a:cubicBezTo>
                  <a:pt x="456" y="156"/>
                  <a:pt x="502" y="137"/>
                  <a:pt x="539" y="127"/>
                </a:cubicBezTo>
                <a:close/>
                <a:moveTo>
                  <a:pt x="119" y="119"/>
                </a:moveTo>
                <a:cubicBezTo>
                  <a:pt x="146" y="119"/>
                  <a:pt x="174" y="146"/>
                  <a:pt x="209" y="174"/>
                </a:cubicBezTo>
                <a:cubicBezTo>
                  <a:pt x="232" y="225"/>
                  <a:pt x="254" y="290"/>
                  <a:pt x="262" y="343"/>
                </a:cubicBezTo>
                <a:lnTo>
                  <a:pt x="262" y="343"/>
                </a:lnTo>
                <a:cubicBezTo>
                  <a:pt x="256" y="339"/>
                  <a:pt x="249" y="332"/>
                  <a:pt x="237" y="320"/>
                </a:cubicBezTo>
                <a:cubicBezTo>
                  <a:pt x="209" y="320"/>
                  <a:pt x="174" y="320"/>
                  <a:pt x="174" y="292"/>
                </a:cubicBezTo>
                <a:cubicBezTo>
                  <a:pt x="146" y="264"/>
                  <a:pt x="119" y="237"/>
                  <a:pt x="119" y="174"/>
                </a:cubicBezTo>
                <a:lnTo>
                  <a:pt x="119" y="119"/>
                </a:lnTo>
                <a:close/>
                <a:moveTo>
                  <a:pt x="0" y="0"/>
                </a:moveTo>
                <a:lnTo>
                  <a:pt x="0" y="28"/>
                </a:lnTo>
                <a:lnTo>
                  <a:pt x="0" y="63"/>
                </a:lnTo>
                <a:lnTo>
                  <a:pt x="0" y="91"/>
                </a:lnTo>
                <a:lnTo>
                  <a:pt x="0" y="202"/>
                </a:lnTo>
                <a:cubicBezTo>
                  <a:pt x="0" y="264"/>
                  <a:pt x="35" y="320"/>
                  <a:pt x="91" y="348"/>
                </a:cubicBezTo>
                <a:cubicBezTo>
                  <a:pt x="119" y="410"/>
                  <a:pt x="146" y="438"/>
                  <a:pt x="209" y="438"/>
                </a:cubicBezTo>
                <a:cubicBezTo>
                  <a:pt x="237" y="466"/>
                  <a:pt x="264" y="466"/>
                  <a:pt x="292" y="466"/>
                </a:cubicBezTo>
                <a:lnTo>
                  <a:pt x="382" y="466"/>
                </a:lnTo>
                <a:cubicBezTo>
                  <a:pt x="410" y="438"/>
                  <a:pt x="521" y="410"/>
                  <a:pt x="584" y="348"/>
                </a:cubicBezTo>
                <a:cubicBezTo>
                  <a:pt x="612" y="292"/>
                  <a:pt x="639" y="202"/>
                  <a:pt x="639" y="174"/>
                </a:cubicBezTo>
                <a:cubicBezTo>
                  <a:pt x="639" y="146"/>
                  <a:pt x="667" y="119"/>
                  <a:pt x="667" y="91"/>
                </a:cubicBezTo>
                <a:lnTo>
                  <a:pt x="662" y="88"/>
                </a:lnTo>
                <a:lnTo>
                  <a:pt x="662" y="88"/>
                </a:lnTo>
                <a:lnTo>
                  <a:pt x="730" y="0"/>
                </a:lnTo>
                <a:lnTo>
                  <a:pt x="584" y="0"/>
                </a:lnTo>
                <a:cubicBezTo>
                  <a:pt x="521" y="0"/>
                  <a:pt x="410" y="28"/>
                  <a:pt x="348" y="119"/>
                </a:cubicBezTo>
                <a:cubicBezTo>
                  <a:pt x="336" y="130"/>
                  <a:pt x="326" y="144"/>
                  <a:pt x="317" y="159"/>
                </a:cubicBezTo>
                <a:lnTo>
                  <a:pt x="317" y="159"/>
                </a:lnTo>
                <a:cubicBezTo>
                  <a:pt x="309" y="145"/>
                  <a:pt x="301" y="132"/>
                  <a:pt x="292" y="119"/>
                </a:cubicBezTo>
                <a:cubicBezTo>
                  <a:pt x="264" y="63"/>
                  <a:pt x="209" y="28"/>
                  <a:pt x="14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2"/>
          <p:cNvSpPr/>
          <p:nvPr/>
        </p:nvSpPr>
        <p:spPr>
          <a:xfrm>
            <a:off x="4335824" y="1937584"/>
            <a:ext cx="52403" cy="35086"/>
          </a:xfrm>
          <a:custGeom>
            <a:rect b="b" l="l" r="r" t="t"/>
            <a:pathLst>
              <a:path extrusionOk="0" h="387" w="578">
                <a:moveTo>
                  <a:pt x="550" y="0"/>
                </a:moveTo>
                <a:lnTo>
                  <a:pt x="550" y="0"/>
                </a:lnTo>
                <a:cubicBezTo>
                  <a:pt x="550" y="0"/>
                  <a:pt x="404" y="0"/>
                  <a:pt x="348" y="118"/>
                </a:cubicBezTo>
                <a:cubicBezTo>
                  <a:pt x="320" y="174"/>
                  <a:pt x="320" y="292"/>
                  <a:pt x="320" y="320"/>
                </a:cubicBezTo>
                <a:cubicBezTo>
                  <a:pt x="320" y="292"/>
                  <a:pt x="286" y="174"/>
                  <a:pt x="202" y="118"/>
                </a:cubicBezTo>
                <a:cubicBezTo>
                  <a:pt x="148" y="68"/>
                  <a:pt x="87" y="58"/>
                  <a:pt x="46" y="58"/>
                </a:cubicBezTo>
                <a:cubicBezTo>
                  <a:pt x="19" y="58"/>
                  <a:pt x="1" y="63"/>
                  <a:pt x="1" y="63"/>
                </a:cubicBezTo>
                <a:cubicBezTo>
                  <a:pt x="1" y="63"/>
                  <a:pt x="1" y="237"/>
                  <a:pt x="112" y="320"/>
                </a:cubicBezTo>
                <a:cubicBezTo>
                  <a:pt x="168" y="376"/>
                  <a:pt x="234" y="386"/>
                  <a:pt x="277" y="386"/>
                </a:cubicBezTo>
                <a:cubicBezTo>
                  <a:pt x="303" y="386"/>
                  <a:pt x="320" y="382"/>
                  <a:pt x="320" y="382"/>
                </a:cubicBezTo>
                <a:cubicBezTo>
                  <a:pt x="320" y="382"/>
                  <a:pt x="459" y="348"/>
                  <a:pt x="522" y="264"/>
                </a:cubicBezTo>
                <a:cubicBezTo>
                  <a:pt x="577" y="146"/>
                  <a:pt x="550" y="0"/>
                  <a:pt x="550"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2"/>
          <p:cNvSpPr/>
          <p:nvPr/>
        </p:nvSpPr>
        <p:spPr>
          <a:xfrm>
            <a:off x="4330203" y="1932507"/>
            <a:ext cx="60563" cy="44787"/>
          </a:xfrm>
          <a:custGeom>
            <a:rect b="b" l="l" r="r" t="t"/>
            <a:pathLst>
              <a:path extrusionOk="0" h="494" w="668">
                <a:moveTo>
                  <a:pt x="556" y="147"/>
                </a:moveTo>
                <a:cubicBezTo>
                  <a:pt x="556" y="174"/>
                  <a:pt x="556" y="230"/>
                  <a:pt x="521" y="293"/>
                </a:cubicBezTo>
                <a:cubicBezTo>
                  <a:pt x="494" y="320"/>
                  <a:pt x="466" y="348"/>
                  <a:pt x="438" y="348"/>
                </a:cubicBezTo>
                <a:lnTo>
                  <a:pt x="438" y="320"/>
                </a:lnTo>
                <a:cubicBezTo>
                  <a:pt x="438" y="293"/>
                  <a:pt x="438" y="230"/>
                  <a:pt x="466" y="202"/>
                </a:cubicBezTo>
                <a:cubicBezTo>
                  <a:pt x="494" y="174"/>
                  <a:pt x="521" y="147"/>
                  <a:pt x="556" y="147"/>
                </a:cubicBezTo>
                <a:close/>
                <a:moveTo>
                  <a:pt x="120" y="175"/>
                </a:moveTo>
                <a:lnTo>
                  <a:pt x="120" y="175"/>
                </a:lnTo>
                <a:cubicBezTo>
                  <a:pt x="167" y="176"/>
                  <a:pt x="214" y="184"/>
                  <a:pt x="237" y="230"/>
                </a:cubicBezTo>
                <a:cubicBezTo>
                  <a:pt x="283" y="259"/>
                  <a:pt x="311" y="323"/>
                  <a:pt x="318" y="376"/>
                </a:cubicBezTo>
                <a:lnTo>
                  <a:pt x="318" y="376"/>
                </a:lnTo>
                <a:cubicBezTo>
                  <a:pt x="289" y="376"/>
                  <a:pt x="236" y="375"/>
                  <a:pt x="209" y="348"/>
                </a:cubicBezTo>
                <a:cubicBezTo>
                  <a:pt x="174" y="320"/>
                  <a:pt x="146" y="265"/>
                  <a:pt x="146" y="202"/>
                </a:cubicBezTo>
                <a:cubicBezTo>
                  <a:pt x="128" y="202"/>
                  <a:pt x="122" y="191"/>
                  <a:pt x="120" y="175"/>
                </a:cubicBezTo>
                <a:close/>
                <a:moveTo>
                  <a:pt x="584" y="1"/>
                </a:moveTo>
                <a:lnTo>
                  <a:pt x="584" y="12"/>
                </a:lnTo>
                <a:lnTo>
                  <a:pt x="584" y="12"/>
                </a:lnTo>
                <a:cubicBezTo>
                  <a:pt x="562" y="20"/>
                  <a:pt x="529" y="29"/>
                  <a:pt x="494" y="29"/>
                </a:cubicBezTo>
                <a:cubicBezTo>
                  <a:pt x="466" y="56"/>
                  <a:pt x="410" y="91"/>
                  <a:pt x="348" y="147"/>
                </a:cubicBezTo>
                <a:cubicBezTo>
                  <a:pt x="344" y="155"/>
                  <a:pt x="340" y="163"/>
                  <a:pt x="337" y="171"/>
                </a:cubicBezTo>
                <a:lnTo>
                  <a:pt x="337" y="171"/>
                </a:lnTo>
                <a:cubicBezTo>
                  <a:pt x="332" y="163"/>
                  <a:pt x="326" y="155"/>
                  <a:pt x="320" y="147"/>
                </a:cubicBezTo>
                <a:cubicBezTo>
                  <a:pt x="237" y="56"/>
                  <a:pt x="146" y="56"/>
                  <a:pt x="91" y="56"/>
                </a:cubicBezTo>
                <a:lnTo>
                  <a:pt x="35" y="56"/>
                </a:lnTo>
                <a:lnTo>
                  <a:pt x="35" y="91"/>
                </a:lnTo>
                <a:lnTo>
                  <a:pt x="0" y="91"/>
                </a:lnTo>
                <a:lnTo>
                  <a:pt x="0" y="119"/>
                </a:lnTo>
                <a:lnTo>
                  <a:pt x="0" y="174"/>
                </a:lnTo>
                <a:cubicBezTo>
                  <a:pt x="0" y="202"/>
                  <a:pt x="35" y="230"/>
                  <a:pt x="35" y="293"/>
                </a:cubicBezTo>
                <a:cubicBezTo>
                  <a:pt x="63" y="348"/>
                  <a:pt x="91" y="376"/>
                  <a:pt x="119" y="438"/>
                </a:cubicBezTo>
                <a:cubicBezTo>
                  <a:pt x="174" y="494"/>
                  <a:pt x="264" y="494"/>
                  <a:pt x="320" y="494"/>
                </a:cubicBezTo>
                <a:lnTo>
                  <a:pt x="438" y="494"/>
                </a:lnTo>
                <a:cubicBezTo>
                  <a:pt x="494" y="466"/>
                  <a:pt x="584" y="438"/>
                  <a:pt x="639" y="348"/>
                </a:cubicBezTo>
                <a:cubicBezTo>
                  <a:pt x="667" y="265"/>
                  <a:pt x="667" y="202"/>
                  <a:pt x="667" y="147"/>
                </a:cubicBezTo>
                <a:lnTo>
                  <a:pt x="667" y="91"/>
                </a:lnTo>
                <a:lnTo>
                  <a:pt x="667" y="56"/>
                </a:lnTo>
                <a:lnTo>
                  <a:pt x="612" y="56"/>
                </a:lnTo>
                <a:lnTo>
                  <a:pt x="612"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2"/>
          <p:cNvSpPr/>
          <p:nvPr/>
        </p:nvSpPr>
        <p:spPr>
          <a:xfrm>
            <a:off x="4340901" y="1966505"/>
            <a:ext cx="52312" cy="38804"/>
          </a:xfrm>
          <a:custGeom>
            <a:rect b="b" l="l" r="r" t="t"/>
            <a:pathLst>
              <a:path extrusionOk="0" h="428" w="577">
                <a:moveTo>
                  <a:pt x="549" y="1"/>
                </a:moveTo>
                <a:cubicBezTo>
                  <a:pt x="549" y="1"/>
                  <a:pt x="403" y="29"/>
                  <a:pt x="376" y="147"/>
                </a:cubicBezTo>
                <a:cubicBezTo>
                  <a:pt x="320" y="202"/>
                  <a:pt x="348" y="320"/>
                  <a:pt x="376" y="348"/>
                </a:cubicBezTo>
                <a:cubicBezTo>
                  <a:pt x="348" y="320"/>
                  <a:pt x="292" y="237"/>
                  <a:pt x="230" y="174"/>
                </a:cubicBezTo>
                <a:cubicBezTo>
                  <a:pt x="194" y="139"/>
                  <a:pt x="147" y="129"/>
                  <a:pt x="105" y="129"/>
                </a:cubicBezTo>
                <a:cubicBezTo>
                  <a:pt x="48" y="129"/>
                  <a:pt x="1" y="147"/>
                  <a:pt x="1" y="147"/>
                </a:cubicBezTo>
                <a:cubicBezTo>
                  <a:pt x="1" y="147"/>
                  <a:pt x="56" y="320"/>
                  <a:pt x="146" y="376"/>
                </a:cubicBezTo>
                <a:cubicBezTo>
                  <a:pt x="199" y="416"/>
                  <a:pt x="251" y="427"/>
                  <a:pt x="292" y="427"/>
                </a:cubicBezTo>
                <a:cubicBezTo>
                  <a:pt x="342" y="427"/>
                  <a:pt x="376" y="411"/>
                  <a:pt x="376" y="411"/>
                </a:cubicBezTo>
                <a:cubicBezTo>
                  <a:pt x="376" y="411"/>
                  <a:pt x="494" y="348"/>
                  <a:pt x="549" y="265"/>
                </a:cubicBezTo>
                <a:cubicBezTo>
                  <a:pt x="577" y="147"/>
                  <a:pt x="549" y="1"/>
                  <a:pt x="549"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2"/>
          <p:cNvSpPr/>
          <p:nvPr/>
        </p:nvSpPr>
        <p:spPr>
          <a:xfrm>
            <a:off x="4335824" y="1961519"/>
            <a:ext cx="60563" cy="47326"/>
          </a:xfrm>
          <a:custGeom>
            <a:rect b="b" l="l" r="r" t="t"/>
            <a:pathLst>
              <a:path extrusionOk="0" h="522" w="668">
                <a:moveTo>
                  <a:pt x="550" y="146"/>
                </a:moveTo>
                <a:lnTo>
                  <a:pt x="550" y="202"/>
                </a:lnTo>
                <a:lnTo>
                  <a:pt x="550" y="292"/>
                </a:lnTo>
                <a:cubicBezTo>
                  <a:pt x="522" y="320"/>
                  <a:pt x="494" y="348"/>
                  <a:pt x="459" y="375"/>
                </a:cubicBezTo>
                <a:lnTo>
                  <a:pt x="459" y="292"/>
                </a:lnTo>
                <a:lnTo>
                  <a:pt x="459" y="202"/>
                </a:lnTo>
                <a:cubicBezTo>
                  <a:pt x="494" y="174"/>
                  <a:pt x="522" y="146"/>
                  <a:pt x="550" y="146"/>
                </a:cubicBezTo>
                <a:close/>
                <a:moveTo>
                  <a:pt x="147" y="229"/>
                </a:moveTo>
                <a:cubicBezTo>
                  <a:pt x="175" y="229"/>
                  <a:pt x="230" y="257"/>
                  <a:pt x="258" y="257"/>
                </a:cubicBezTo>
                <a:cubicBezTo>
                  <a:pt x="306" y="305"/>
                  <a:pt x="333" y="365"/>
                  <a:pt x="356" y="403"/>
                </a:cubicBezTo>
                <a:lnTo>
                  <a:pt x="230" y="403"/>
                </a:lnTo>
                <a:cubicBezTo>
                  <a:pt x="202" y="375"/>
                  <a:pt x="175" y="320"/>
                  <a:pt x="147" y="257"/>
                </a:cubicBezTo>
                <a:cubicBezTo>
                  <a:pt x="147" y="243"/>
                  <a:pt x="147" y="236"/>
                  <a:pt x="143" y="230"/>
                </a:cubicBezTo>
                <a:lnTo>
                  <a:pt x="143" y="230"/>
                </a:lnTo>
                <a:cubicBezTo>
                  <a:pt x="144" y="230"/>
                  <a:pt x="145" y="229"/>
                  <a:pt x="147" y="229"/>
                </a:cubicBezTo>
                <a:close/>
                <a:moveTo>
                  <a:pt x="577" y="0"/>
                </a:moveTo>
                <a:lnTo>
                  <a:pt x="577" y="0"/>
                </a:lnTo>
                <a:lnTo>
                  <a:pt x="577" y="0"/>
                </a:lnTo>
                <a:cubicBezTo>
                  <a:pt x="577" y="1"/>
                  <a:pt x="549" y="28"/>
                  <a:pt x="494" y="28"/>
                </a:cubicBezTo>
                <a:cubicBezTo>
                  <a:pt x="459" y="56"/>
                  <a:pt x="404" y="118"/>
                  <a:pt x="376" y="174"/>
                </a:cubicBezTo>
                <a:cubicBezTo>
                  <a:pt x="368" y="182"/>
                  <a:pt x="362" y="193"/>
                  <a:pt x="358" y="205"/>
                </a:cubicBezTo>
                <a:lnTo>
                  <a:pt x="358" y="205"/>
                </a:lnTo>
                <a:cubicBezTo>
                  <a:pt x="346" y="193"/>
                  <a:pt x="334" y="183"/>
                  <a:pt x="320" y="174"/>
                </a:cubicBezTo>
                <a:cubicBezTo>
                  <a:pt x="258" y="146"/>
                  <a:pt x="202" y="118"/>
                  <a:pt x="147" y="118"/>
                </a:cubicBezTo>
                <a:lnTo>
                  <a:pt x="84" y="118"/>
                </a:lnTo>
                <a:lnTo>
                  <a:pt x="57" y="146"/>
                </a:lnTo>
                <a:lnTo>
                  <a:pt x="29" y="146"/>
                </a:lnTo>
                <a:lnTo>
                  <a:pt x="1" y="174"/>
                </a:lnTo>
                <a:lnTo>
                  <a:pt x="1" y="202"/>
                </a:lnTo>
                <a:cubicBezTo>
                  <a:pt x="1" y="202"/>
                  <a:pt x="1" y="229"/>
                  <a:pt x="29" y="229"/>
                </a:cubicBezTo>
                <a:cubicBezTo>
                  <a:pt x="29" y="292"/>
                  <a:pt x="57" y="320"/>
                  <a:pt x="57" y="375"/>
                </a:cubicBezTo>
                <a:cubicBezTo>
                  <a:pt x="84" y="403"/>
                  <a:pt x="112" y="466"/>
                  <a:pt x="175" y="493"/>
                </a:cubicBezTo>
                <a:cubicBezTo>
                  <a:pt x="230" y="521"/>
                  <a:pt x="286" y="521"/>
                  <a:pt x="320" y="521"/>
                </a:cubicBezTo>
                <a:lnTo>
                  <a:pt x="459" y="521"/>
                </a:lnTo>
                <a:cubicBezTo>
                  <a:pt x="459" y="493"/>
                  <a:pt x="494" y="493"/>
                  <a:pt x="550" y="466"/>
                </a:cubicBezTo>
                <a:cubicBezTo>
                  <a:pt x="577" y="431"/>
                  <a:pt x="633" y="375"/>
                  <a:pt x="668" y="320"/>
                </a:cubicBezTo>
                <a:lnTo>
                  <a:pt x="668" y="202"/>
                </a:lnTo>
                <a:lnTo>
                  <a:pt x="668" y="84"/>
                </a:lnTo>
                <a:lnTo>
                  <a:pt x="668" y="56"/>
                </a:lnTo>
                <a:lnTo>
                  <a:pt x="605" y="56"/>
                </a:lnTo>
                <a:lnTo>
                  <a:pt x="577"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2"/>
          <p:cNvSpPr/>
          <p:nvPr/>
        </p:nvSpPr>
        <p:spPr>
          <a:xfrm>
            <a:off x="4351599" y="1995517"/>
            <a:ext cx="52312" cy="40345"/>
          </a:xfrm>
          <a:custGeom>
            <a:rect b="b" l="l" r="r" t="t"/>
            <a:pathLst>
              <a:path extrusionOk="0" h="445" w="577">
                <a:moveTo>
                  <a:pt x="521" y="0"/>
                </a:moveTo>
                <a:cubicBezTo>
                  <a:pt x="521" y="0"/>
                  <a:pt x="403" y="28"/>
                  <a:pt x="376" y="146"/>
                </a:cubicBezTo>
                <a:cubicBezTo>
                  <a:pt x="348" y="229"/>
                  <a:pt x="376" y="320"/>
                  <a:pt x="403" y="375"/>
                </a:cubicBezTo>
                <a:cubicBezTo>
                  <a:pt x="376" y="320"/>
                  <a:pt x="320" y="229"/>
                  <a:pt x="230" y="202"/>
                </a:cubicBezTo>
                <a:cubicBezTo>
                  <a:pt x="202" y="183"/>
                  <a:pt x="167" y="177"/>
                  <a:pt x="133" y="177"/>
                </a:cubicBezTo>
                <a:cubicBezTo>
                  <a:pt x="65" y="177"/>
                  <a:pt x="1" y="202"/>
                  <a:pt x="1" y="202"/>
                </a:cubicBezTo>
                <a:cubicBezTo>
                  <a:pt x="1" y="202"/>
                  <a:pt x="84" y="375"/>
                  <a:pt x="202" y="438"/>
                </a:cubicBezTo>
                <a:cubicBezTo>
                  <a:pt x="223" y="443"/>
                  <a:pt x="244" y="445"/>
                  <a:pt x="263" y="445"/>
                </a:cubicBezTo>
                <a:cubicBezTo>
                  <a:pt x="348" y="445"/>
                  <a:pt x="403" y="403"/>
                  <a:pt x="403" y="403"/>
                </a:cubicBezTo>
                <a:cubicBezTo>
                  <a:pt x="431" y="403"/>
                  <a:pt x="549" y="347"/>
                  <a:pt x="549" y="229"/>
                </a:cubicBezTo>
                <a:cubicBezTo>
                  <a:pt x="577" y="118"/>
                  <a:pt x="521" y="0"/>
                  <a:pt x="521"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2"/>
          <p:cNvSpPr/>
          <p:nvPr/>
        </p:nvSpPr>
        <p:spPr>
          <a:xfrm>
            <a:off x="4345978" y="1990440"/>
            <a:ext cx="63010" cy="49864"/>
          </a:xfrm>
          <a:custGeom>
            <a:rect b="b" l="l" r="r" t="t"/>
            <a:pathLst>
              <a:path extrusionOk="0" h="550" w="695">
                <a:moveTo>
                  <a:pt x="556" y="147"/>
                </a:moveTo>
                <a:cubicBezTo>
                  <a:pt x="556" y="174"/>
                  <a:pt x="583" y="202"/>
                  <a:pt x="583" y="230"/>
                </a:cubicBezTo>
                <a:cubicBezTo>
                  <a:pt x="583" y="258"/>
                  <a:pt x="583" y="258"/>
                  <a:pt x="556" y="285"/>
                </a:cubicBezTo>
                <a:cubicBezTo>
                  <a:pt x="556" y="319"/>
                  <a:pt x="524" y="345"/>
                  <a:pt x="497" y="372"/>
                </a:cubicBezTo>
                <a:lnTo>
                  <a:pt x="497" y="372"/>
                </a:lnTo>
                <a:cubicBezTo>
                  <a:pt x="479" y="342"/>
                  <a:pt x="465" y="302"/>
                  <a:pt x="465" y="258"/>
                </a:cubicBezTo>
                <a:cubicBezTo>
                  <a:pt x="465" y="258"/>
                  <a:pt x="465" y="230"/>
                  <a:pt x="493" y="230"/>
                </a:cubicBezTo>
                <a:cubicBezTo>
                  <a:pt x="493" y="174"/>
                  <a:pt x="521" y="147"/>
                  <a:pt x="556" y="147"/>
                </a:cubicBezTo>
                <a:close/>
                <a:moveTo>
                  <a:pt x="174" y="285"/>
                </a:moveTo>
                <a:cubicBezTo>
                  <a:pt x="208" y="285"/>
                  <a:pt x="236" y="285"/>
                  <a:pt x="264" y="320"/>
                </a:cubicBezTo>
                <a:cubicBezTo>
                  <a:pt x="310" y="343"/>
                  <a:pt x="360" y="385"/>
                  <a:pt x="392" y="430"/>
                </a:cubicBezTo>
                <a:lnTo>
                  <a:pt x="392" y="430"/>
                </a:lnTo>
                <a:cubicBezTo>
                  <a:pt x="377" y="431"/>
                  <a:pt x="361" y="431"/>
                  <a:pt x="347" y="431"/>
                </a:cubicBezTo>
                <a:lnTo>
                  <a:pt x="292" y="431"/>
                </a:lnTo>
                <a:cubicBezTo>
                  <a:pt x="236" y="403"/>
                  <a:pt x="208" y="376"/>
                  <a:pt x="174" y="320"/>
                </a:cubicBezTo>
                <a:cubicBezTo>
                  <a:pt x="164" y="308"/>
                  <a:pt x="157" y="296"/>
                  <a:pt x="153" y="286"/>
                </a:cubicBezTo>
                <a:lnTo>
                  <a:pt x="153" y="286"/>
                </a:lnTo>
                <a:cubicBezTo>
                  <a:pt x="160" y="285"/>
                  <a:pt x="167" y="285"/>
                  <a:pt x="174" y="285"/>
                </a:cubicBezTo>
                <a:close/>
                <a:moveTo>
                  <a:pt x="521" y="1"/>
                </a:moveTo>
                <a:cubicBezTo>
                  <a:pt x="521" y="29"/>
                  <a:pt x="493" y="29"/>
                  <a:pt x="438" y="56"/>
                </a:cubicBezTo>
                <a:cubicBezTo>
                  <a:pt x="410" y="84"/>
                  <a:pt x="382" y="147"/>
                  <a:pt x="382" y="174"/>
                </a:cubicBezTo>
                <a:cubicBezTo>
                  <a:pt x="362" y="191"/>
                  <a:pt x="353" y="207"/>
                  <a:pt x="350" y="223"/>
                </a:cubicBezTo>
                <a:lnTo>
                  <a:pt x="350" y="223"/>
                </a:lnTo>
                <a:cubicBezTo>
                  <a:pt x="340" y="216"/>
                  <a:pt x="330" y="209"/>
                  <a:pt x="320" y="202"/>
                </a:cubicBezTo>
                <a:cubicBezTo>
                  <a:pt x="292" y="174"/>
                  <a:pt x="236" y="174"/>
                  <a:pt x="174" y="174"/>
                </a:cubicBezTo>
                <a:lnTo>
                  <a:pt x="90" y="174"/>
                </a:lnTo>
                <a:cubicBezTo>
                  <a:pt x="90" y="202"/>
                  <a:pt x="63" y="202"/>
                  <a:pt x="63" y="202"/>
                </a:cubicBezTo>
                <a:lnTo>
                  <a:pt x="35" y="202"/>
                </a:lnTo>
                <a:cubicBezTo>
                  <a:pt x="35" y="202"/>
                  <a:pt x="35" y="215"/>
                  <a:pt x="24" y="231"/>
                </a:cubicBezTo>
                <a:lnTo>
                  <a:pt x="24" y="231"/>
                </a:lnTo>
                <a:cubicBezTo>
                  <a:pt x="14" y="234"/>
                  <a:pt x="0" y="240"/>
                  <a:pt x="0" y="258"/>
                </a:cubicBezTo>
                <a:cubicBezTo>
                  <a:pt x="0" y="258"/>
                  <a:pt x="0" y="258"/>
                  <a:pt x="0" y="258"/>
                </a:cubicBezTo>
                <a:lnTo>
                  <a:pt x="0" y="258"/>
                </a:lnTo>
                <a:lnTo>
                  <a:pt x="35" y="285"/>
                </a:lnTo>
                <a:cubicBezTo>
                  <a:pt x="35" y="285"/>
                  <a:pt x="63" y="348"/>
                  <a:pt x="90" y="403"/>
                </a:cubicBezTo>
                <a:cubicBezTo>
                  <a:pt x="118" y="431"/>
                  <a:pt x="146" y="494"/>
                  <a:pt x="236" y="522"/>
                </a:cubicBezTo>
                <a:cubicBezTo>
                  <a:pt x="264" y="549"/>
                  <a:pt x="320" y="549"/>
                  <a:pt x="347" y="549"/>
                </a:cubicBezTo>
                <a:cubicBezTo>
                  <a:pt x="382" y="549"/>
                  <a:pt x="438" y="549"/>
                  <a:pt x="465" y="522"/>
                </a:cubicBezTo>
                <a:lnTo>
                  <a:pt x="493" y="522"/>
                </a:lnTo>
                <a:cubicBezTo>
                  <a:pt x="521" y="522"/>
                  <a:pt x="521" y="494"/>
                  <a:pt x="521" y="494"/>
                </a:cubicBezTo>
                <a:cubicBezTo>
                  <a:pt x="583" y="459"/>
                  <a:pt x="667" y="403"/>
                  <a:pt x="667" y="285"/>
                </a:cubicBezTo>
                <a:cubicBezTo>
                  <a:pt x="694" y="285"/>
                  <a:pt x="694" y="258"/>
                  <a:pt x="694" y="230"/>
                </a:cubicBezTo>
                <a:cubicBezTo>
                  <a:pt x="694" y="174"/>
                  <a:pt x="667" y="112"/>
                  <a:pt x="667" y="84"/>
                </a:cubicBezTo>
                <a:cubicBezTo>
                  <a:pt x="667" y="56"/>
                  <a:pt x="639" y="56"/>
                  <a:pt x="639" y="56"/>
                </a:cubicBezTo>
                <a:lnTo>
                  <a:pt x="639" y="29"/>
                </a:lnTo>
                <a:lnTo>
                  <a:pt x="583" y="56"/>
                </a:lnTo>
                <a:lnTo>
                  <a:pt x="556"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2"/>
          <p:cNvSpPr/>
          <p:nvPr/>
        </p:nvSpPr>
        <p:spPr>
          <a:xfrm>
            <a:off x="4388136" y="2035136"/>
            <a:ext cx="42249" cy="49864"/>
          </a:xfrm>
          <a:custGeom>
            <a:rect b="b" l="l" r="r" t="t"/>
            <a:pathLst>
              <a:path extrusionOk="0" h="550" w="466">
                <a:moveTo>
                  <a:pt x="91" y="1"/>
                </a:moveTo>
                <a:cubicBezTo>
                  <a:pt x="56" y="1"/>
                  <a:pt x="28" y="29"/>
                  <a:pt x="0" y="56"/>
                </a:cubicBezTo>
                <a:cubicBezTo>
                  <a:pt x="118" y="230"/>
                  <a:pt x="229" y="376"/>
                  <a:pt x="403" y="549"/>
                </a:cubicBezTo>
                <a:cubicBezTo>
                  <a:pt x="403" y="522"/>
                  <a:pt x="438" y="487"/>
                  <a:pt x="466" y="459"/>
                </a:cubicBezTo>
                <a:cubicBezTo>
                  <a:pt x="320" y="313"/>
                  <a:pt x="174" y="174"/>
                  <a:pt x="91"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2"/>
          <p:cNvSpPr/>
          <p:nvPr/>
        </p:nvSpPr>
        <p:spPr>
          <a:xfrm>
            <a:off x="4380611" y="2026977"/>
            <a:ext cx="57299" cy="65549"/>
          </a:xfrm>
          <a:custGeom>
            <a:rect b="b" l="l" r="r" t="t"/>
            <a:pathLst>
              <a:path extrusionOk="0" h="723" w="632">
                <a:moveTo>
                  <a:pt x="201" y="0"/>
                </a:moveTo>
                <a:lnTo>
                  <a:pt x="139" y="28"/>
                </a:lnTo>
                <a:cubicBezTo>
                  <a:pt x="111" y="56"/>
                  <a:pt x="83" y="56"/>
                  <a:pt x="56" y="91"/>
                </a:cubicBezTo>
                <a:lnTo>
                  <a:pt x="0" y="119"/>
                </a:lnTo>
                <a:lnTo>
                  <a:pt x="28" y="174"/>
                </a:lnTo>
                <a:cubicBezTo>
                  <a:pt x="139" y="348"/>
                  <a:pt x="285" y="521"/>
                  <a:pt x="431" y="667"/>
                </a:cubicBezTo>
                <a:lnTo>
                  <a:pt x="486" y="723"/>
                </a:lnTo>
                <a:lnTo>
                  <a:pt x="521" y="667"/>
                </a:lnTo>
                <a:cubicBezTo>
                  <a:pt x="549" y="639"/>
                  <a:pt x="576" y="639"/>
                  <a:pt x="576" y="612"/>
                </a:cubicBezTo>
                <a:lnTo>
                  <a:pt x="632" y="549"/>
                </a:lnTo>
                <a:lnTo>
                  <a:pt x="576" y="521"/>
                </a:lnTo>
                <a:cubicBezTo>
                  <a:pt x="431" y="375"/>
                  <a:pt x="312" y="230"/>
                  <a:pt x="229" y="56"/>
                </a:cubicBez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2"/>
          <p:cNvSpPr/>
          <p:nvPr/>
        </p:nvSpPr>
        <p:spPr>
          <a:xfrm>
            <a:off x="4805547" y="1754356"/>
            <a:ext cx="31551" cy="36628"/>
          </a:xfrm>
          <a:custGeom>
            <a:rect b="b" l="l" r="r" t="t"/>
            <a:pathLst>
              <a:path extrusionOk="0" h="404" w="348">
                <a:moveTo>
                  <a:pt x="0" y="1"/>
                </a:moveTo>
                <a:cubicBezTo>
                  <a:pt x="0" y="1"/>
                  <a:pt x="0" y="174"/>
                  <a:pt x="84" y="258"/>
                </a:cubicBezTo>
                <a:cubicBezTo>
                  <a:pt x="174" y="376"/>
                  <a:pt x="313" y="403"/>
                  <a:pt x="313" y="403"/>
                </a:cubicBezTo>
                <a:cubicBezTo>
                  <a:pt x="313" y="403"/>
                  <a:pt x="347" y="258"/>
                  <a:pt x="257" y="147"/>
                </a:cubicBezTo>
                <a:cubicBezTo>
                  <a:pt x="139" y="29"/>
                  <a:pt x="0" y="1"/>
                  <a:pt x="0"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2"/>
          <p:cNvSpPr/>
          <p:nvPr/>
        </p:nvSpPr>
        <p:spPr>
          <a:xfrm>
            <a:off x="4799835" y="1748734"/>
            <a:ext cx="39801" cy="47235"/>
          </a:xfrm>
          <a:custGeom>
            <a:rect b="b" l="l" r="r" t="t"/>
            <a:pathLst>
              <a:path extrusionOk="0" h="521" w="439">
                <a:moveTo>
                  <a:pt x="147" y="146"/>
                </a:moveTo>
                <a:cubicBezTo>
                  <a:pt x="174" y="174"/>
                  <a:pt x="237" y="209"/>
                  <a:pt x="265" y="236"/>
                </a:cubicBezTo>
                <a:cubicBezTo>
                  <a:pt x="302" y="273"/>
                  <a:pt x="314" y="325"/>
                  <a:pt x="318" y="372"/>
                </a:cubicBezTo>
                <a:lnTo>
                  <a:pt x="318" y="372"/>
                </a:lnTo>
                <a:cubicBezTo>
                  <a:pt x="278" y="350"/>
                  <a:pt x="234" y="320"/>
                  <a:pt x="202" y="292"/>
                </a:cubicBezTo>
                <a:cubicBezTo>
                  <a:pt x="174" y="236"/>
                  <a:pt x="147" y="209"/>
                  <a:pt x="147" y="146"/>
                </a:cubicBezTo>
                <a:close/>
                <a:moveTo>
                  <a:pt x="63" y="0"/>
                </a:moveTo>
                <a:lnTo>
                  <a:pt x="29" y="35"/>
                </a:lnTo>
                <a:cubicBezTo>
                  <a:pt x="1" y="35"/>
                  <a:pt x="1" y="63"/>
                  <a:pt x="1" y="63"/>
                </a:cubicBezTo>
                <a:lnTo>
                  <a:pt x="1" y="90"/>
                </a:lnTo>
                <a:cubicBezTo>
                  <a:pt x="1" y="90"/>
                  <a:pt x="1" y="118"/>
                  <a:pt x="29" y="174"/>
                </a:cubicBezTo>
                <a:cubicBezTo>
                  <a:pt x="29" y="236"/>
                  <a:pt x="63" y="292"/>
                  <a:pt x="119" y="347"/>
                </a:cubicBezTo>
                <a:lnTo>
                  <a:pt x="265" y="493"/>
                </a:lnTo>
                <a:lnTo>
                  <a:pt x="348" y="493"/>
                </a:lnTo>
                <a:lnTo>
                  <a:pt x="348" y="521"/>
                </a:lnTo>
                <a:lnTo>
                  <a:pt x="376" y="521"/>
                </a:lnTo>
                <a:cubicBezTo>
                  <a:pt x="410" y="521"/>
                  <a:pt x="410" y="521"/>
                  <a:pt x="410" y="493"/>
                </a:cubicBezTo>
                <a:lnTo>
                  <a:pt x="438" y="493"/>
                </a:lnTo>
                <a:lnTo>
                  <a:pt x="438" y="465"/>
                </a:lnTo>
                <a:lnTo>
                  <a:pt x="438" y="438"/>
                </a:lnTo>
                <a:cubicBezTo>
                  <a:pt x="438" y="347"/>
                  <a:pt x="438" y="264"/>
                  <a:pt x="348" y="146"/>
                </a:cubicBezTo>
                <a:cubicBezTo>
                  <a:pt x="292" y="90"/>
                  <a:pt x="237" y="63"/>
                  <a:pt x="174" y="35"/>
                </a:cubicBezTo>
                <a:lnTo>
                  <a:pt x="91" y="35"/>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2"/>
          <p:cNvSpPr/>
          <p:nvPr/>
        </p:nvSpPr>
        <p:spPr>
          <a:xfrm>
            <a:off x="4810534" y="1772669"/>
            <a:ext cx="52403" cy="45422"/>
          </a:xfrm>
          <a:custGeom>
            <a:rect b="b" l="l" r="r" t="t"/>
            <a:pathLst>
              <a:path extrusionOk="0" h="501" w="578">
                <a:moveTo>
                  <a:pt x="466" y="0"/>
                </a:moveTo>
                <a:cubicBezTo>
                  <a:pt x="466" y="0"/>
                  <a:pt x="348" y="56"/>
                  <a:pt x="348" y="201"/>
                </a:cubicBezTo>
                <a:cubicBezTo>
                  <a:pt x="320" y="291"/>
                  <a:pt x="375" y="375"/>
                  <a:pt x="403" y="403"/>
                </a:cubicBezTo>
                <a:lnTo>
                  <a:pt x="403" y="403"/>
                </a:lnTo>
                <a:cubicBezTo>
                  <a:pt x="375" y="375"/>
                  <a:pt x="320" y="292"/>
                  <a:pt x="230" y="257"/>
                </a:cubicBezTo>
                <a:cubicBezTo>
                  <a:pt x="215" y="253"/>
                  <a:pt x="200" y="252"/>
                  <a:pt x="185" y="252"/>
                </a:cubicBezTo>
                <a:cubicBezTo>
                  <a:pt x="90" y="252"/>
                  <a:pt x="1" y="320"/>
                  <a:pt x="1" y="320"/>
                </a:cubicBezTo>
                <a:cubicBezTo>
                  <a:pt x="1" y="320"/>
                  <a:pt x="84" y="431"/>
                  <a:pt x="202" y="493"/>
                </a:cubicBezTo>
                <a:cubicBezTo>
                  <a:pt x="220" y="499"/>
                  <a:pt x="239" y="501"/>
                  <a:pt x="258" y="501"/>
                </a:cubicBezTo>
                <a:cubicBezTo>
                  <a:pt x="332" y="501"/>
                  <a:pt x="404" y="465"/>
                  <a:pt x="404" y="465"/>
                </a:cubicBezTo>
                <a:cubicBezTo>
                  <a:pt x="431" y="431"/>
                  <a:pt x="549" y="403"/>
                  <a:pt x="549" y="292"/>
                </a:cubicBezTo>
                <a:cubicBezTo>
                  <a:pt x="577" y="146"/>
                  <a:pt x="466" y="0"/>
                  <a:pt x="46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2"/>
          <p:cNvSpPr/>
          <p:nvPr/>
        </p:nvSpPr>
        <p:spPr>
          <a:xfrm>
            <a:off x="4779074" y="1767592"/>
            <a:ext cx="86311" cy="54851"/>
          </a:xfrm>
          <a:custGeom>
            <a:rect b="b" l="l" r="r" t="t"/>
            <a:pathLst>
              <a:path extrusionOk="0" h="605" w="952">
                <a:moveTo>
                  <a:pt x="789" y="138"/>
                </a:moveTo>
                <a:lnTo>
                  <a:pt x="789" y="138"/>
                </a:lnTo>
                <a:cubicBezTo>
                  <a:pt x="795" y="151"/>
                  <a:pt x="802" y="163"/>
                  <a:pt x="813" y="174"/>
                </a:cubicBezTo>
                <a:cubicBezTo>
                  <a:pt x="841" y="202"/>
                  <a:pt x="841" y="257"/>
                  <a:pt x="841" y="313"/>
                </a:cubicBezTo>
                <a:cubicBezTo>
                  <a:pt x="841" y="376"/>
                  <a:pt x="813" y="403"/>
                  <a:pt x="778" y="431"/>
                </a:cubicBezTo>
                <a:cubicBezTo>
                  <a:pt x="778" y="431"/>
                  <a:pt x="778" y="429"/>
                  <a:pt x="776" y="427"/>
                </a:cubicBezTo>
                <a:lnTo>
                  <a:pt x="776" y="427"/>
                </a:lnTo>
                <a:cubicBezTo>
                  <a:pt x="769" y="373"/>
                  <a:pt x="751" y="303"/>
                  <a:pt x="751" y="257"/>
                </a:cubicBezTo>
                <a:cubicBezTo>
                  <a:pt x="751" y="202"/>
                  <a:pt x="778" y="174"/>
                  <a:pt x="778" y="139"/>
                </a:cubicBezTo>
                <a:cubicBezTo>
                  <a:pt x="782" y="139"/>
                  <a:pt x="786" y="139"/>
                  <a:pt x="789" y="138"/>
                </a:cubicBezTo>
                <a:close/>
                <a:moveTo>
                  <a:pt x="549" y="376"/>
                </a:moveTo>
                <a:cubicBezTo>
                  <a:pt x="577" y="376"/>
                  <a:pt x="605" y="403"/>
                  <a:pt x="639" y="431"/>
                </a:cubicBezTo>
                <a:lnTo>
                  <a:pt x="683" y="474"/>
                </a:lnTo>
                <a:lnTo>
                  <a:pt x="683" y="474"/>
                </a:lnTo>
                <a:cubicBezTo>
                  <a:pt x="661" y="481"/>
                  <a:pt x="634" y="487"/>
                  <a:pt x="605" y="487"/>
                </a:cubicBezTo>
                <a:lnTo>
                  <a:pt x="549" y="487"/>
                </a:lnTo>
                <a:cubicBezTo>
                  <a:pt x="521" y="459"/>
                  <a:pt x="494" y="431"/>
                  <a:pt x="466" y="403"/>
                </a:cubicBezTo>
                <a:cubicBezTo>
                  <a:pt x="458" y="397"/>
                  <a:pt x="452" y="392"/>
                  <a:pt x="447" y="388"/>
                </a:cubicBezTo>
                <a:lnTo>
                  <a:pt x="447" y="388"/>
                </a:lnTo>
                <a:cubicBezTo>
                  <a:pt x="468" y="381"/>
                  <a:pt x="496" y="376"/>
                  <a:pt x="521" y="376"/>
                </a:cubicBezTo>
                <a:close/>
                <a:moveTo>
                  <a:pt x="751" y="1"/>
                </a:moveTo>
                <a:cubicBezTo>
                  <a:pt x="751" y="28"/>
                  <a:pt x="723" y="56"/>
                  <a:pt x="695" y="84"/>
                </a:cubicBezTo>
                <a:cubicBezTo>
                  <a:pt x="667" y="112"/>
                  <a:pt x="639" y="174"/>
                  <a:pt x="639" y="230"/>
                </a:cubicBezTo>
                <a:lnTo>
                  <a:pt x="639" y="257"/>
                </a:lnTo>
                <a:cubicBezTo>
                  <a:pt x="639" y="268"/>
                  <a:pt x="640" y="278"/>
                  <a:pt x="640" y="287"/>
                </a:cubicBezTo>
                <a:lnTo>
                  <a:pt x="640" y="287"/>
                </a:lnTo>
                <a:cubicBezTo>
                  <a:pt x="621" y="277"/>
                  <a:pt x="599" y="267"/>
                  <a:pt x="577" y="257"/>
                </a:cubicBezTo>
                <a:lnTo>
                  <a:pt x="521" y="257"/>
                </a:lnTo>
                <a:cubicBezTo>
                  <a:pt x="466" y="257"/>
                  <a:pt x="403" y="285"/>
                  <a:pt x="376" y="285"/>
                </a:cubicBezTo>
                <a:cubicBezTo>
                  <a:pt x="348" y="285"/>
                  <a:pt x="348" y="313"/>
                  <a:pt x="348" y="313"/>
                </a:cubicBezTo>
                <a:lnTo>
                  <a:pt x="1" y="313"/>
                </a:lnTo>
                <a:lnTo>
                  <a:pt x="320" y="422"/>
                </a:lnTo>
                <a:lnTo>
                  <a:pt x="320" y="422"/>
                </a:lnTo>
                <a:lnTo>
                  <a:pt x="320" y="431"/>
                </a:lnTo>
                <a:cubicBezTo>
                  <a:pt x="348" y="459"/>
                  <a:pt x="431" y="549"/>
                  <a:pt x="521" y="577"/>
                </a:cubicBezTo>
                <a:cubicBezTo>
                  <a:pt x="549" y="605"/>
                  <a:pt x="577" y="605"/>
                  <a:pt x="605" y="605"/>
                </a:cubicBezTo>
                <a:cubicBezTo>
                  <a:pt x="667" y="605"/>
                  <a:pt x="695" y="605"/>
                  <a:pt x="751" y="577"/>
                </a:cubicBezTo>
                <a:lnTo>
                  <a:pt x="778" y="577"/>
                </a:lnTo>
                <a:lnTo>
                  <a:pt x="778" y="549"/>
                </a:lnTo>
                <a:lnTo>
                  <a:pt x="813" y="549"/>
                </a:lnTo>
                <a:cubicBezTo>
                  <a:pt x="841" y="521"/>
                  <a:pt x="869" y="521"/>
                  <a:pt x="896" y="487"/>
                </a:cubicBezTo>
                <a:cubicBezTo>
                  <a:pt x="924" y="431"/>
                  <a:pt x="952" y="403"/>
                  <a:pt x="952" y="348"/>
                </a:cubicBezTo>
                <a:lnTo>
                  <a:pt x="952" y="313"/>
                </a:lnTo>
                <a:cubicBezTo>
                  <a:pt x="952" y="230"/>
                  <a:pt x="924" y="174"/>
                  <a:pt x="896" y="112"/>
                </a:cubicBezTo>
                <a:cubicBezTo>
                  <a:pt x="896" y="84"/>
                  <a:pt x="869" y="56"/>
                  <a:pt x="869" y="56"/>
                </a:cubicBezTo>
                <a:lnTo>
                  <a:pt x="869" y="28"/>
                </a:lnTo>
                <a:lnTo>
                  <a:pt x="841" y="28"/>
                </a:lnTo>
                <a:lnTo>
                  <a:pt x="841"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2"/>
          <p:cNvSpPr/>
          <p:nvPr/>
        </p:nvSpPr>
        <p:spPr>
          <a:xfrm>
            <a:off x="4826309" y="1804129"/>
            <a:ext cx="52312" cy="41614"/>
          </a:xfrm>
          <a:custGeom>
            <a:rect b="b" l="l" r="r" t="t"/>
            <a:pathLst>
              <a:path extrusionOk="0" h="459" w="577">
                <a:moveTo>
                  <a:pt x="493" y="0"/>
                </a:moveTo>
                <a:cubicBezTo>
                  <a:pt x="493" y="0"/>
                  <a:pt x="375" y="56"/>
                  <a:pt x="348" y="174"/>
                </a:cubicBezTo>
                <a:cubicBezTo>
                  <a:pt x="320" y="257"/>
                  <a:pt x="348" y="347"/>
                  <a:pt x="375" y="403"/>
                </a:cubicBezTo>
                <a:cubicBezTo>
                  <a:pt x="348" y="347"/>
                  <a:pt x="292" y="257"/>
                  <a:pt x="230" y="229"/>
                </a:cubicBezTo>
                <a:cubicBezTo>
                  <a:pt x="202" y="216"/>
                  <a:pt x="174" y="210"/>
                  <a:pt x="147" y="210"/>
                </a:cubicBezTo>
                <a:cubicBezTo>
                  <a:pt x="67" y="210"/>
                  <a:pt x="0" y="257"/>
                  <a:pt x="0" y="257"/>
                </a:cubicBezTo>
                <a:cubicBezTo>
                  <a:pt x="0" y="257"/>
                  <a:pt x="56" y="375"/>
                  <a:pt x="146" y="431"/>
                </a:cubicBezTo>
                <a:cubicBezTo>
                  <a:pt x="183" y="452"/>
                  <a:pt x="221" y="459"/>
                  <a:pt x="255" y="459"/>
                </a:cubicBezTo>
                <a:cubicBezTo>
                  <a:pt x="323" y="459"/>
                  <a:pt x="375" y="431"/>
                  <a:pt x="375" y="431"/>
                </a:cubicBezTo>
                <a:cubicBezTo>
                  <a:pt x="375" y="431"/>
                  <a:pt x="521" y="403"/>
                  <a:pt x="549" y="292"/>
                </a:cubicBezTo>
                <a:cubicBezTo>
                  <a:pt x="577" y="174"/>
                  <a:pt x="493" y="0"/>
                  <a:pt x="493"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2"/>
          <p:cNvSpPr/>
          <p:nvPr/>
        </p:nvSpPr>
        <p:spPr>
          <a:xfrm>
            <a:off x="4805547" y="1799052"/>
            <a:ext cx="75613" cy="52403"/>
          </a:xfrm>
          <a:custGeom>
            <a:rect b="b" l="l" r="r" t="t"/>
            <a:pathLst>
              <a:path extrusionOk="0" h="578" w="834">
                <a:moveTo>
                  <a:pt x="695" y="140"/>
                </a:moveTo>
                <a:cubicBezTo>
                  <a:pt x="722" y="202"/>
                  <a:pt x="722" y="230"/>
                  <a:pt x="722" y="285"/>
                </a:cubicBezTo>
                <a:lnTo>
                  <a:pt x="722" y="313"/>
                </a:lnTo>
                <a:cubicBezTo>
                  <a:pt x="695" y="376"/>
                  <a:pt x="695" y="403"/>
                  <a:pt x="660" y="403"/>
                </a:cubicBezTo>
                <a:cubicBezTo>
                  <a:pt x="655" y="408"/>
                  <a:pt x="652" y="412"/>
                  <a:pt x="648" y="415"/>
                </a:cubicBezTo>
                <a:lnTo>
                  <a:pt x="648" y="415"/>
                </a:lnTo>
                <a:cubicBezTo>
                  <a:pt x="632" y="385"/>
                  <a:pt x="632" y="337"/>
                  <a:pt x="632" y="285"/>
                </a:cubicBezTo>
                <a:lnTo>
                  <a:pt x="632" y="230"/>
                </a:lnTo>
                <a:cubicBezTo>
                  <a:pt x="632" y="202"/>
                  <a:pt x="660" y="174"/>
                  <a:pt x="695" y="140"/>
                </a:cubicBezTo>
                <a:close/>
                <a:moveTo>
                  <a:pt x="375" y="313"/>
                </a:moveTo>
                <a:cubicBezTo>
                  <a:pt x="375" y="313"/>
                  <a:pt x="403" y="313"/>
                  <a:pt x="431" y="348"/>
                </a:cubicBezTo>
                <a:cubicBezTo>
                  <a:pt x="459" y="348"/>
                  <a:pt x="486" y="376"/>
                  <a:pt x="486" y="403"/>
                </a:cubicBezTo>
                <a:cubicBezTo>
                  <a:pt x="507" y="420"/>
                  <a:pt x="525" y="436"/>
                  <a:pt x="536" y="452"/>
                </a:cubicBezTo>
                <a:lnTo>
                  <a:pt x="536" y="452"/>
                </a:lnTo>
                <a:cubicBezTo>
                  <a:pt x="523" y="456"/>
                  <a:pt x="506" y="459"/>
                  <a:pt x="486" y="459"/>
                </a:cubicBezTo>
                <a:cubicBezTo>
                  <a:pt x="459" y="459"/>
                  <a:pt x="431" y="459"/>
                  <a:pt x="403" y="431"/>
                </a:cubicBezTo>
                <a:cubicBezTo>
                  <a:pt x="375" y="431"/>
                  <a:pt x="347" y="376"/>
                  <a:pt x="313" y="348"/>
                </a:cubicBezTo>
                <a:cubicBezTo>
                  <a:pt x="313" y="345"/>
                  <a:pt x="313" y="342"/>
                  <a:pt x="312" y="340"/>
                </a:cubicBezTo>
                <a:lnTo>
                  <a:pt x="312" y="340"/>
                </a:lnTo>
                <a:cubicBezTo>
                  <a:pt x="334" y="330"/>
                  <a:pt x="356" y="313"/>
                  <a:pt x="375" y="313"/>
                </a:cubicBezTo>
                <a:close/>
                <a:moveTo>
                  <a:pt x="695" y="1"/>
                </a:moveTo>
                <a:cubicBezTo>
                  <a:pt x="695" y="1"/>
                  <a:pt x="660" y="29"/>
                  <a:pt x="604" y="56"/>
                </a:cubicBezTo>
                <a:cubicBezTo>
                  <a:pt x="577" y="84"/>
                  <a:pt x="549" y="140"/>
                  <a:pt x="521" y="202"/>
                </a:cubicBezTo>
                <a:lnTo>
                  <a:pt x="521" y="255"/>
                </a:lnTo>
                <a:lnTo>
                  <a:pt x="521" y="255"/>
                </a:lnTo>
                <a:cubicBezTo>
                  <a:pt x="509" y="246"/>
                  <a:pt x="497" y="238"/>
                  <a:pt x="486" y="230"/>
                </a:cubicBezTo>
                <a:cubicBezTo>
                  <a:pt x="431" y="230"/>
                  <a:pt x="403" y="202"/>
                  <a:pt x="375" y="202"/>
                </a:cubicBezTo>
                <a:cubicBezTo>
                  <a:pt x="313" y="202"/>
                  <a:pt x="285" y="230"/>
                  <a:pt x="257" y="230"/>
                </a:cubicBezTo>
                <a:cubicBezTo>
                  <a:pt x="229" y="230"/>
                  <a:pt x="229" y="230"/>
                  <a:pt x="229" y="258"/>
                </a:cubicBezTo>
                <a:lnTo>
                  <a:pt x="0" y="258"/>
                </a:lnTo>
                <a:lnTo>
                  <a:pt x="185" y="341"/>
                </a:lnTo>
                <a:lnTo>
                  <a:pt x="185" y="341"/>
                </a:lnTo>
                <a:lnTo>
                  <a:pt x="174" y="348"/>
                </a:lnTo>
                <a:cubicBezTo>
                  <a:pt x="174" y="348"/>
                  <a:pt x="202" y="348"/>
                  <a:pt x="202" y="376"/>
                </a:cubicBezTo>
                <a:cubicBezTo>
                  <a:pt x="229" y="403"/>
                  <a:pt x="257" y="487"/>
                  <a:pt x="375" y="549"/>
                </a:cubicBezTo>
                <a:cubicBezTo>
                  <a:pt x="403" y="577"/>
                  <a:pt x="459" y="577"/>
                  <a:pt x="486" y="577"/>
                </a:cubicBezTo>
                <a:lnTo>
                  <a:pt x="577" y="577"/>
                </a:lnTo>
                <a:lnTo>
                  <a:pt x="604" y="549"/>
                </a:lnTo>
                <a:lnTo>
                  <a:pt x="660" y="549"/>
                </a:lnTo>
                <a:lnTo>
                  <a:pt x="660" y="535"/>
                </a:lnTo>
                <a:lnTo>
                  <a:pt x="660" y="535"/>
                </a:lnTo>
                <a:cubicBezTo>
                  <a:pt x="680" y="524"/>
                  <a:pt x="707" y="506"/>
                  <a:pt x="722" y="487"/>
                </a:cubicBezTo>
                <a:cubicBezTo>
                  <a:pt x="750" y="459"/>
                  <a:pt x="806" y="431"/>
                  <a:pt x="834" y="348"/>
                </a:cubicBezTo>
                <a:lnTo>
                  <a:pt x="834" y="285"/>
                </a:lnTo>
                <a:cubicBezTo>
                  <a:pt x="834" y="202"/>
                  <a:pt x="834" y="140"/>
                  <a:pt x="806" y="112"/>
                </a:cubicBezTo>
                <a:cubicBezTo>
                  <a:pt x="806" y="84"/>
                  <a:pt x="778" y="56"/>
                  <a:pt x="778" y="56"/>
                </a:cubicBezTo>
                <a:lnTo>
                  <a:pt x="778" y="29"/>
                </a:lnTo>
                <a:lnTo>
                  <a:pt x="750" y="29"/>
                </a:lnTo>
                <a:lnTo>
                  <a:pt x="750"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2"/>
          <p:cNvSpPr/>
          <p:nvPr/>
        </p:nvSpPr>
        <p:spPr>
          <a:xfrm>
            <a:off x="4837007" y="1838127"/>
            <a:ext cx="54851" cy="37444"/>
          </a:xfrm>
          <a:custGeom>
            <a:rect b="b" l="l" r="r" t="t"/>
            <a:pathLst>
              <a:path extrusionOk="0" h="413" w="605">
                <a:moveTo>
                  <a:pt x="521" y="0"/>
                </a:moveTo>
                <a:cubicBezTo>
                  <a:pt x="521" y="0"/>
                  <a:pt x="403" y="28"/>
                  <a:pt x="348" y="146"/>
                </a:cubicBezTo>
                <a:cubicBezTo>
                  <a:pt x="313" y="229"/>
                  <a:pt x="348" y="320"/>
                  <a:pt x="348" y="375"/>
                </a:cubicBezTo>
                <a:cubicBezTo>
                  <a:pt x="348" y="320"/>
                  <a:pt x="285" y="229"/>
                  <a:pt x="230" y="174"/>
                </a:cubicBezTo>
                <a:cubicBezTo>
                  <a:pt x="200" y="155"/>
                  <a:pt x="164" y="149"/>
                  <a:pt x="130" y="149"/>
                </a:cubicBezTo>
                <a:cubicBezTo>
                  <a:pt x="62" y="149"/>
                  <a:pt x="0" y="174"/>
                  <a:pt x="0" y="174"/>
                </a:cubicBezTo>
                <a:cubicBezTo>
                  <a:pt x="0" y="174"/>
                  <a:pt x="56" y="320"/>
                  <a:pt x="139" y="375"/>
                </a:cubicBezTo>
                <a:cubicBezTo>
                  <a:pt x="182" y="405"/>
                  <a:pt x="231" y="413"/>
                  <a:pt x="271" y="413"/>
                </a:cubicBezTo>
                <a:cubicBezTo>
                  <a:pt x="315" y="413"/>
                  <a:pt x="348" y="403"/>
                  <a:pt x="348" y="403"/>
                </a:cubicBezTo>
                <a:cubicBezTo>
                  <a:pt x="375" y="403"/>
                  <a:pt x="487" y="403"/>
                  <a:pt x="549" y="292"/>
                </a:cubicBezTo>
                <a:cubicBezTo>
                  <a:pt x="605" y="174"/>
                  <a:pt x="521" y="0"/>
                  <a:pt x="521"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2"/>
          <p:cNvSpPr/>
          <p:nvPr/>
        </p:nvSpPr>
        <p:spPr>
          <a:xfrm>
            <a:off x="4818149" y="1833050"/>
            <a:ext cx="73709" cy="47326"/>
          </a:xfrm>
          <a:custGeom>
            <a:rect b="b" l="l" r="r" t="t"/>
            <a:pathLst>
              <a:path extrusionOk="0" h="522" w="813">
                <a:moveTo>
                  <a:pt x="695" y="147"/>
                </a:moveTo>
                <a:lnTo>
                  <a:pt x="695" y="230"/>
                </a:lnTo>
                <a:lnTo>
                  <a:pt x="695" y="320"/>
                </a:lnTo>
                <a:cubicBezTo>
                  <a:pt x="667" y="348"/>
                  <a:pt x="639" y="376"/>
                  <a:pt x="611" y="376"/>
                </a:cubicBezTo>
                <a:lnTo>
                  <a:pt x="611" y="320"/>
                </a:lnTo>
                <a:lnTo>
                  <a:pt x="611" y="230"/>
                </a:lnTo>
                <a:cubicBezTo>
                  <a:pt x="639" y="174"/>
                  <a:pt x="667" y="147"/>
                  <a:pt x="695" y="147"/>
                </a:cubicBezTo>
                <a:close/>
                <a:moveTo>
                  <a:pt x="320" y="258"/>
                </a:moveTo>
                <a:cubicBezTo>
                  <a:pt x="347" y="258"/>
                  <a:pt x="382" y="258"/>
                  <a:pt x="410" y="285"/>
                </a:cubicBezTo>
                <a:cubicBezTo>
                  <a:pt x="438" y="285"/>
                  <a:pt x="438" y="320"/>
                  <a:pt x="465" y="348"/>
                </a:cubicBezTo>
                <a:cubicBezTo>
                  <a:pt x="480" y="363"/>
                  <a:pt x="487" y="385"/>
                  <a:pt x="490" y="403"/>
                </a:cubicBezTo>
                <a:lnTo>
                  <a:pt x="490" y="403"/>
                </a:lnTo>
                <a:cubicBezTo>
                  <a:pt x="462" y="403"/>
                  <a:pt x="409" y="403"/>
                  <a:pt x="382" y="376"/>
                </a:cubicBezTo>
                <a:cubicBezTo>
                  <a:pt x="347" y="348"/>
                  <a:pt x="320" y="320"/>
                  <a:pt x="292" y="285"/>
                </a:cubicBezTo>
                <a:cubicBezTo>
                  <a:pt x="292" y="276"/>
                  <a:pt x="292" y="266"/>
                  <a:pt x="291" y="258"/>
                </a:cubicBezTo>
                <a:close/>
                <a:moveTo>
                  <a:pt x="695" y="1"/>
                </a:moveTo>
                <a:cubicBezTo>
                  <a:pt x="695" y="1"/>
                  <a:pt x="667" y="28"/>
                  <a:pt x="611" y="56"/>
                </a:cubicBezTo>
                <a:cubicBezTo>
                  <a:pt x="583" y="84"/>
                  <a:pt x="521" y="112"/>
                  <a:pt x="521" y="174"/>
                </a:cubicBezTo>
                <a:cubicBezTo>
                  <a:pt x="513" y="191"/>
                  <a:pt x="507" y="207"/>
                  <a:pt x="503" y="223"/>
                </a:cubicBezTo>
                <a:lnTo>
                  <a:pt x="503" y="223"/>
                </a:lnTo>
                <a:cubicBezTo>
                  <a:pt x="492" y="216"/>
                  <a:pt x="479" y="209"/>
                  <a:pt x="465" y="202"/>
                </a:cubicBezTo>
                <a:cubicBezTo>
                  <a:pt x="410" y="174"/>
                  <a:pt x="382" y="147"/>
                  <a:pt x="320" y="147"/>
                </a:cubicBezTo>
                <a:cubicBezTo>
                  <a:pt x="292" y="147"/>
                  <a:pt x="264" y="147"/>
                  <a:pt x="236" y="174"/>
                </a:cubicBezTo>
                <a:lnTo>
                  <a:pt x="0" y="174"/>
                </a:lnTo>
                <a:lnTo>
                  <a:pt x="174" y="285"/>
                </a:lnTo>
                <a:cubicBezTo>
                  <a:pt x="174" y="320"/>
                  <a:pt x="236" y="403"/>
                  <a:pt x="320" y="494"/>
                </a:cubicBezTo>
                <a:cubicBezTo>
                  <a:pt x="382" y="522"/>
                  <a:pt x="438" y="522"/>
                  <a:pt x="493" y="522"/>
                </a:cubicBezTo>
                <a:lnTo>
                  <a:pt x="611" y="522"/>
                </a:lnTo>
                <a:cubicBezTo>
                  <a:pt x="639" y="522"/>
                  <a:pt x="667" y="494"/>
                  <a:pt x="695" y="459"/>
                </a:cubicBezTo>
                <a:cubicBezTo>
                  <a:pt x="729" y="459"/>
                  <a:pt x="785" y="403"/>
                  <a:pt x="785" y="376"/>
                </a:cubicBezTo>
                <a:cubicBezTo>
                  <a:pt x="813" y="320"/>
                  <a:pt x="813" y="258"/>
                  <a:pt x="813" y="230"/>
                </a:cubicBezTo>
                <a:lnTo>
                  <a:pt x="813" y="84"/>
                </a:lnTo>
                <a:cubicBezTo>
                  <a:pt x="813" y="84"/>
                  <a:pt x="813" y="56"/>
                  <a:pt x="785" y="56"/>
                </a:cubicBezTo>
                <a:lnTo>
                  <a:pt x="785" y="28"/>
                </a:lnTo>
                <a:lnTo>
                  <a:pt x="785"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2"/>
          <p:cNvSpPr/>
          <p:nvPr/>
        </p:nvSpPr>
        <p:spPr>
          <a:xfrm>
            <a:off x="4844532" y="1872126"/>
            <a:ext cx="52403" cy="34633"/>
          </a:xfrm>
          <a:custGeom>
            <a:rect b="b" l="l" r="r" t="t"/>
            <a:pathLst>
              <a:path extrusionOk="0" h="382" w="578">
                <a:moveTo>
                  <a:pt x="549" y="0"/>
                </a:moveTo>
                <a:cubicBezTo>
                  <a:pt x="549" y="0"/>
                  <a:pt x="404" y="28"/>
                  <a:pt x="348" y="118"/>
                </a:cubicBezTo>
                <a:cubicBezTo>
                  <a:pt x="320" y="202"/>
                  <a:pt x="320" y="292"/>
                  <a:pt x="320" y="347"/>
                </a:cubicBezTo>
                <a:cubicBezTo>
                  <a:pt x="292" y="292"/>
                  <a:pt x="292" y="202"/>
                  <a:pt x="230" y="146"/>
                </a:cubicBezTo>
                <a:cubicBezTo>
                  <a:pt x="182" y="110"/>
                  <a:pt x="133" y="100"/>
                  <a:pt x="93" y="100"/>
                </a:cubicBezTo>
                <a:cubicBezTo>
                  <a:pt x="39" y="100"/>
                  <a:pt x="1" y="118"/>
                  <a:pt x="1" y="118"/>
                </a:cubicBezTo>
                <a:cubicBezTo>
                  <a:pt x="1" y="118"/>
                  <a:pt x="29" y="236"/>
                  <a:pt x="91" y="320"/>
                </a:cubicBezTo>
                <a:cubicBezTo>
                  <a:pt x="138" y="371"/>
                  <a:pt x="205" y="382"/>
                  <a:pt x="255" y="382"/>
                </a:cubicBezTo>
                <a:cubicBezTo>
                  <a:pt x="293" y="382"/>
                  <a:pt x="320" y="375"/>
                  <a:pt x="320" y="375"/>
                </a:cubicBezTo>
                <a:cubicBezTo>
                  <a:pt x="320" y="375"/>
                  <a:pt x="438" y="375"/>
                  <a:pt x="522" y="292"/>
                </a:cubicBezTo>
                <a:cubicBezTo>
                  <a:pt x="577" y="174"/>
                  <a:pt x="549" y="0"/>
                  <a:pt x="54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2"/>
          <p:cNvSpPr/>
          <p:nvPr/>
        </p:nvSpPr>
        <p:spPr>
          <a:xfrm>
            <a:off x="4839546" y="1867049"/>
            <a:ext cx="60472" cy="44787"/>
          </a:xfrm>
          <a:custGeom>
            <a:rect b="b" l="l" r="r" t="t"/>
            <a:pathLst>
              <a:path extrusionOk="0" h="494" w="667">
                <a:moveTo>
                  <a:pt x="121" y="202"/>
                </a:moveTo>
                <a:lnTo>
                  <a:pt x="121" y="202"/>
                </a:lnTo>
                <a:cubicBezTo>
                  <a:pt x="177" y="205"/>
                  <a:pt x="203" y="231"/>
                  <a:pt x="229" y="258"/>
                </a:cubicBezTo>
                <a:cubicBezTo>
                  <a:pt x="257" y="258"/>
                  <a:pt x="285" y="292"/>
                  <a:pt x="285" y="320"/>
                </a:cubicBezTo>
                <a:cubicBezTo>
                  <a:pt x="285" y="338"/>
                  <a:pt x="300" y="357"/>
                  <a:pt x="310" y="375"/>
                </a:cubicBezTo>
                <a:lnTo>
                  <a:pt x="310" y="375"/>
                </a:lnTo>
                <a:cubicBezTo>
                  <a:pt x="272" y="373"/>
                  <a:pt x="221" y="368"/>
                  <a:pt x="202" y="348"/>
                </a:cubicBezTo>
                <a:cubicBezTo>
                  <a:pt x="174" y="320"/>
                  <a:pt x="146" y="258"/>
                  <a:pt x="146" y="230"/>
                </a:cubicBezTo>
                <a:cubicBezTo>
                  <a:pt x="134" y="220"/>
                  <a:pt x="126" y="211"/>
                  <a:pt x="121" y="202"/>
                </a:cubicBezTo>
                <a:close/>
                <a:moveTo>
                  <a:pt x="549" y="147"/>
                </a:moveTo>
                <a:lnTo>
                  <a:pt x="549" y="174"/>
                </a:lnTo>
                <a:cubicBezTo>
                  <a:pt x="549" y="230"/>
                  <a:pt x="549" y="292"/>
                  <a:pt x="521" y="320"/>
                </a:cubicBezTo>
                <a:cubicBezTo>
                  <a:pt x="493" y="348"/>
                  <a:pt x="459" y="376"/>
                  <a:pt x="431" y="376"/>
                </a:cubicBezTo>
                <a:lnTo>
                  <a:pt x="431" y="376"/>
                </a:lnTo>
                <a:cubicBezTo>
                  <a:pt x="431" y="321"/>
                  <a:pt x="435" y="249"/>
                  <a:pt x="459" y="202"/>
                </a:cubicBezTo>
                <a:cubicBezTo>
                  <a:pt x="493" y="174"/>
                  <a:pt x="521" y="147"/>
                  <a:pt x="549" y="147"/>
                </a:cubicBezTo>
                <a:close/>
                <a:moveTo>
                  <a:pt x="577" y="1"/>
                </a:moveTo>
                <a:cubicBezTo>
                  <a:pt x="577" y="1"/>
                  <a:pt x="549" y="1"/>
                  <a:pt x="493" y="28"/>
                </a:cubicBezTo>
                <a:cubicBezTo>
                  <a:pt x="431" y="56"/>
                  <a:pt x="403" y="84"/>
                  <a:pt x="347" y="147"/>
                </a:cubicBezTo>
                <a:cubicBezTo>
                  <a:pt x="343" y="160"/>
                  <a:pt x="339" y="175"/>
                  <a:pt x="336" y="191"/>
                </a:cubicBezTo>
                <a:lnTo>
                  <a:pt x="336" y="191"/>
                </a:lnTo>
                <a:cubicBezTo>
                  <a:pt x="330" y="185"/>
                  <a:pt x="325" y="180"/>
                  <a:pt x="320" y="174"/>
                </a:cubicBezTo>
                <a:cubicBezTo>
                  <a:pt x="257" y="119"/>
                  <a:pt x="174" y="84"/>
                  <a:pt x="111" y="84"/>
                </a:cubicBezTo>
                <a:lnTo>
                  <a:pt x="56" y="84"/>
                </a:lnTo>
                <a:lnTo>
                  <a:pt x="56" y="119"/>
                </a:lnTo>
                <a:lnTo>
                  <a:pt x="28" y="119"/>
                </a:lnTo>
                <a:cubicBezTo>
                  <a:pt x="0" y="147"/>
                  <a:pt x="0" y="147"/>
                  <a:pt x="0" y="174"/>
                </a:cubicBezTo>
                <a:lnTo>
                  <a:pt x="0" y="202"/>
                </a:lnTo>
                <a:lnTo>
                  <a:pt x="3" y="202"/>
                </a:lnTo>
                <a:cubicBezTo>
                  <a:pt x="6" y="220"/>
                  <a:pt x="13" y="243"/>
                  <a:pt x="28" y="258"/>
                </a:cubicBezTo>
                <a:cubicBezTo>
                  <a:pt x="28" y="320"/>
                  <a:pt x="56" y="376"/>
                  <a:pt x="111" y="431"/>
                </a:cubicBezTo>
                <a:cubicBezTo>
                  <a:pt x="202" y="494"/>
                  <a:pt x="285" y="494"/>
                  <a:pt x="347" y="494"/>
                </a:cubicBezTo>
                <a:lnTo>
                  <a:pt x="459" y="494"/>
                </a:lnTo>
                <a:cubicBezTo>
                  <a:pt x="521" y="466"/>
                  <a:pt x="577" y="431"/>
                  <a:pt x="604" y="376"/>
                </a:cubicBezTo>
                <a:cubicBezTo>
                  <a:pt x="667" y="320"/>
                  <a:pt x="667" y="230"/>
                  <a:pt x="667" y="174"/>
                </a:cubicBezTo>
                <a:lnTo>
                  <a:pt x="667" y="84"/>
                </a:lnTo>
                <a:lnTo>
                  <a:pt x="667" y="56"/>
                </a:lnTo>
                <a:lnTo>
                  <a:pt x="667" y="28"/>
                </a:lnTo>
                <a:lnTo>
                  <a:pt x="632" y="28"/>
                </a:lnTo>
                <a:cubicBezTo>
                  <a:pt x="632" y="1"/>
                  <a:pt x="604" y="1"/>
                  <a:pt x="604"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2"/>
          <p:cNvSpPr/>
          <p:nvPr/>
        </p:nvSpPr>
        <p:spPr>
          <a:xfrm>
            <a:off x="4847071" y="1909206"/>
            <a:ext cx="52947" cy="31641"/>
          </a:xfrm>
          <a:custGeom>
            <a:rect b="b" l="l" r="r" t="t"/>
            <a:pathLst>
              <a:path extrusionOk="0" h="349" w="584">
                <a:moveTo>
                  <a:pt x="1" y="1"/>
                </a:moveTo>
                <a:cubicBezTo>
                  <a:pt x="1" y="1"/>
                  <a:pt x="1" y="140"/>
                  <a:pt x="63" y="230"/>
                </a:cubicBezTo>
                <a:cubicBezTo>
                  <a:pt x="146" y="313"/>
                  <a:pt x="264" y="348"/>
                  <a:pt x="264" y="348"/>
                </a:cubicBezTo>
                <a:cubicBezTo>
                  <a:pt x="292" y="348"/>
                  <a:pt x="410" y="348"/>
                  <a:pt x="494" y="258"/>
                </a:cubicBezTo>
                <a:cubicBezTo>
                  <a:pt x="584" y="175"/>
                  <a:pt x="549" y="1"/>
                  <a:pt x="549" y="1"/>
                </a:cubicBezTo>
                <a:lnTo>
                  <a:pt x="549" y="1"/>
                </a:lnTo>
                <a:cubicBezTo>
                  <a:pt x="549" y="1"/>
                  <a:pt x="438" y="1"/>
                  <a:pt x="348" y="84"/>
                </a:cubicBezTo>
                <a:cubicBezTo>
                  <a:pt x="292" y="140"/>
                  <a:pt x="292" y="230"/>
                  <a:pt x="292" y="286"/>
                </a:cubicBezTo>
                <a:cubicBezTo>
                  <a:pt x="292" y="230"/>
                  <a:pt x="264" y="140"/>
                  <a:pt x="202" y="84"/>
                </a:cubicBezTo>
                <a:cubicBezTo>
                  <a:pt x="146" y="1"/>
                  <a:pt x="1" y="1"/>
                  <a:pt x="1"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2"/>
          <p:cNvSpPr/>
          <p:nvPr/>
        </p:nvSpPr>
        <p:spPr>
          <a:xfrm>
            <a:off x="4833834" y="1903585"/>
            <a:ext cx="68722" cy="42249"/>
          </a:xfrm>
          <a:custGeom>
            <a:rect b="b" l="l" r="r" t="t"/>
            <a:pathLst>
              <a:path extrusionOk="0" h="466" w="758">
                <a:moveTo>
                  <a:pt x="209" y="124"/>
                </a:moveTo>
                <a:lnTo>
                  <a:pt x="209" y="124"/>
                </a:lnTo>
                <a:cubicBezTo>
                  <a:pt x="248" y="133"/>
                  <a:pt x="300" y="153"/>
                  <a:pt x="320" y="174"/>
                </a:cubicBezTo>
                <a:cubicBezTo>
                  <a:pt x="344" y="227"/>
                  <a:pt x="373" y="276"/>
                  <a:pt x="381" y="323"/>
                </a:cubicBezTo>
                <a:lnTo>
                  <a:pt x="381" y="323"/>
                </a:lnTo>
                <a:lnTo>
                  <a:pt x="373" y="336"/>
                </a:lnTo>
                <a:lnTo>
                  <a:pt x="373" y="336"/>
                </a:lnTo>
                <a:cubicBezTo>
                  <a:pt x="365" y="332"/>
                  <a:pt x="357" y="327"/>
                  <a:pt x="348" y="320"/>
                </a:cubicBezTo>
                <a:cubicBezTo>
                  <a:pt x="320" y="320"/>
                  <a:pt x="292" y="292"/>
                  <a:pt x="265" y="264"/>
                </a:cubicBezTo>
                <a:cubicBezTo>
                  <a:pt x="237" y="237"/>
                  <a:pt x="237" y="174"/>
                  <a:pt x="209" y="146"/>
                </a:cubicBezTo>
                <a:lnTo>
                  <a:pt x="209" y="124"/>
                </a:lnTo>
                <a:close/>
                <a:moveTo>
                  <a:pt x="640" y="119"/>
                </a:moveTo>
                <a:lnTo>
                  <a:pt x="640" y="174"/>
                </a:lnTo>
                <a:cubicBezTo>
                  <a:pt x="640" y="237"/>
                  <a:pt x="612" y="264"/>
                  <a:pt x="584" y="292"/>
                </a:cubicBezTo>
                <a:cubicBezTo>
                  <a:pt x="584" y="320"/>
                  <a:pt x="556" y="320"/>
                  <a:pt x="522" y="320"/>
                </a:cubicBezTo>
                <a:cubicBezTo>
                  <a:pt x="512" y="329"/>
                  <a:pt x="503" y="336"/>
                  <a:pt x="494" y="340"/>
                </a:cubicBezTo>
                <a:lnTo>
                  <a:pt x="494" y="340"/>
                </a:lnTo>
                <a:cubicBezTo>
                  <a:pt x="496" y="288"/>
                  <a:pt x="506" y="224"/>
                  <a:pt x="556" y="174"/>
                </a:cubicBezTo>
                <a:cubicBezTo>
                  <a:pt x="584" y="146"/>
                  <a:pt x="612" y="119"/>
                  <a:pt x="640" y="119"/>
                </a:cubicBezTo>
                <a:close/>
                <a:moveTo>
                  <a:pt x="1" y="0"/>
                </a:moveTo>
                <a:lnTo>
                  <a:pt x="91" y="91"/>
                </a:lnTo>
                <a:lnTo>
                  <a:pt x="91" y="119"/>
                </a:lnTo>
                <a:cubicBezTo>
                  <a:pt x="91" y="146"/>
                  <a:pt x="119" y="264"/>
                  <a:pt x="174" y="348"/>
                </a:cubicBezTo>
                <a:cubicBezTo>
                  <a:pt x="209" y="410"/>
                  <a:pt x="265" y="438"/>
                  <a:pt x="320" y="438"/>
                </a:cubicBezTo>
                <a:cubicBezTo>
                  <a:pt x="348" y="438"/>
                  <a:pt x="383" y="438"/>
                  <a:pt x="383" y="466"/>
                </a:cubicBezTo>
                <a:lnTo>
                  <a:pt x="466" y="466"/>
                </a:lnTo>
                <a:cubicBezTo>
                  <a:pt x="494" y="466"/>
                  <a:pt x="522" y="466"/>
                  <a:pt x="556" y="438"/>
                </a:cubicBezTo>
                <a:cubicBezTo>
                  <a:pt x="612" y="438"/>
                  <a:pt x="640" y="410"/>
                  <a:pt x="667" y="348"/>
                </a:cubicBezTo>
                <a:cubicBezTo>
                  <a:pt x="730" y="320"/>
                  <a:pt x="730" y="264"/>
                  <a:pt x="758" y="202"/>
                </a:cubicBezTo>
                <a:lnTo>
                  <a:pt x="758" y="91"/>
                </a:lnTo>
                <a:lnTo>
                  <a:pt x="758" y="63"/>
                </a:lnTo>
                <a:lnTo>
                  <a:pt x="758" y="28"/>
                </a:lnTo>
                <a:lnTo>
                  <a:pt x="758" y="0"/>
                </a:lnTo>
                <a:lnTo>
                  <a:pt x="612" y="0"/>
                </a:lnTo>
                <a:cubicBezTo>
                  <a:pt x="556" y="28"/>
                  <a:pt x="494" y="63"/>
                  <a:pt x="466" y="119"/>
                </a:cubicBezTo>
                <a:cubicBezTo>
                  <a:pt x="455" y="130"/>
                  <a:pt x="445" y="141"/>
                  <a:pt x="437" y="152"/>
                </a:cubicBezTo>
                <a:lnTo>
                  <a:pt x="437" y="152"/>
                </a:lnTo>
                <a:cubicBezTo>
                  <a:pt x="429" y="140"/>
                  <a:pt x="420" y="128"/>
                  <a:pt x="410" y="119"/>
                </a:cubicBezTo>
                <a:cubicBezTo>
                  <a:pt x="320" y="28"/>
                  <a:pt x="237" y="0"/>
                  <a:pt x="174"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2"/>
          <p:cNvSpPr/>
          <p:nvPr/>
        </p:nvSpPr>
        <p:spPr>
          <a:xfrm>
            <a:off x="4844532" y="1937584"/>
            <a:ext cx="52403" cy="35086"/>
          </a:xfrm>
          <a:custGeom>
            <a:rect b="b" l="l" r="r" t="t"/>
            <a:pathLst>
              <a:path extrusionOk="0" h="387" w="578">
                <a:moveTo>
                  <a:pt x="29" y="0"/>
                </a:moveTo>
                <a:cubicBezTo>
                  <a:pt x="29" y="0"/>
                  <a:pt x="1" y="146"/>
                  <a:pt x="56" y="264"/>
                </a:cubicBezTo>
                <a:cubicBezTo>
                  <a:pt x="119" y="348"/>
                  <a:pt x="230" y="382"/>
                  <a:pt x="230" y="382"/>
                </a:cubicBezTo>
                <a:cubicBezTo>
                  <a:pt x="243" y="382"/>
                  <a:pt x="268" y="386"/>
                  <a:pt x="298" y="386"/>
                </a:cubicBezTo>
                <a:cubicBezTo>
                  <a:pt x="346" y="386"/>
                  <a:pt x="410" y="376"/>
                  <a:pt x="466" y="320"/>
                </a:cubicBezTo>
                <a:cubicBezTo>
                  <a:pt x="549" y="237"/>
                  <a:pt x="577" y="63"/>
                  <a:pt x="577" y="63"/>
                </a:cubicBezTo>
                <a:cubicBezTo>
                  <a:pt x="577" y="63"/>
                  <a:pt x="555" y="58"/>
                  <a:pt x="523" y="58"/>
                </a:cubicBezTo>
                <a:cubicBezTo>
                  <a:pt x="474" y="58"/>
                  <a:pt x="402" y="68"/>
                  <a:pt x="348" y="118"/>
                </a:cubicBezTo>
                <a:cubicBezTo>
                  <a:pt x="292" y="174"/>
                  <a:pt x="265" y="292"/>
                  <a:pt x="265" y="320"/>
                </a:cubicBezTo>
                <a:cubicBezTo>
                  <a:pt x="265" y="292"/>
                  <a:pt x="265" y="174"/>
                  <a:pt x="230" y="118"/>
                </a:cubicBezTo>
                <a:cubicBezTo>
                  <a:pt x="147" y="0"/>
                  <a:pt x="29" y="0"/>
                  <a:pt x="2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2"/>
          <p:cNvSpPr/>
          <p:nvPr/>
        </p:nvSpPr>
        <p:spPr>
          <a:xfrm>
            <a:off x="4842084" y="1932507"/>
            <a:ext cx="65549" cy="44787"/>
          </a:xfrm>
          <a:custGeom>
            <a:rect b="b" l="l" r="r" t="t"/>
            <a:pathLst>
              <a:path extrusionOk="0" h="494" w="723">
                <a:moveTo>
                  <a:pt x="118" y="147"/>
                </a:moveTo>
                <a:cubicBezTo>
                  <a:pt x="146" y="147"/>
                  <a:pt x="174" y="174"/>
                  <a:pt x="201" y="202"/>
                </a:cubicBezTo>
                <a:cubicBezTo>
                  <a:pt x="229" y="230"/>
                  <a:pt x="229" y="293"/>
                  <a:pt x="229" y="320"/>
                </a:cubicBezTo>
                <a:lnTo>
                  <a:pt x="229" y="348"/>
                </a:lnTo>
                <a:cubicBezTo>
                  <a:pt x="174" y="348"/>
                  <a:pt x="146" y="320"/>
                  <a:pt x="146" y="293"/>
                </a:cubicBezTo>
                <a:cubicBezTo>
                  <a:pt x="118" y="230"/>
                  <a:pt x="118" y="174"/>
                  <a:pt x="118" y="147"/>
                </a:cubicBezTo>
                <a:close/>
                <a:moveTo>
                  <a:pt x="543" y="175"/>
                </a:moveTo>
                <a:cubicBezTo>
                  <a:pt x="539" y="190"/>
                  <a:pt x="532" y="208"/>
                  <a:pt x="521" y="230"/>
                </a:cubicBezTo>
                <a:cubicBezTo>
                  <a:pt x="521" y="265"/>
                  <a:pt x="493" y="320"/>
                  <a:pt x="465" y="348"/>
                </a:cubicBezTo>
                <a:cubicBezTo>
                  <a:pt x="431" y="375"/>
                  <a:pt x="378" y="376"/>
                  <a:pt x="349" y="376"/>
                </a:cubicBezTo>
                <a:lnTo>
                  <a:pt x="349" y="376"/>
                </a:lnTo>
                <a:cubicBezTo>
                  <a:pt x="357" y="323"/>
                  <a:pt x="384" y="259"/>
                  <a:pt x="431" y="230"/>
                </a:cubicBezTo>
                <a:cubicBezTo>
                  <a:pt x="458" y="186"/>
                  <a:pt x="499" y="177"/>
                  <a:pt x="543" y="175"/>
                </a:cubicBezTo>
                <a:close/>
                <a:moveTo>
                  <a:pt x="56" y="1"/>
                </a:moveTo>
                <a:lnTo>
                  <a:pt x="56" y="56"/>
                </a:lnTo>
                <a:lnTo>
                  <a:pt x="0" y="56"/>
                </a:lnTo>
                <a:lnTo>
                  <a:pt x="0" y="147"/>
                </a:lnTo>
                <a:cubicBezTo>
                  <a:pt x="0" y="202"/>
                  <a:pt x="0" y="265"/>
                  <a:pt x="28" y="348"/>
                </a:cubicBezTo>
                <a:cubicBezTo>
                  <a:pt x="83" y="404"/>
                  <a:pt x="118" y="438"/>
                  <a:pt x="174" y="466"/>
                </a:cubicBezTo>
                <a:cubicBezTo>
                  <a:pt x="201" y="466"/>
                  <a:pt x="229" y="466"/>
                  <a:pt x="229" y="494"/>
                </a:cubicBezTo>
                <a:lnTo>
                  <a:pt x="347" y="494"/>
                </a:lnTo>
                <a:cubicBezTo>
                  <a:pt x="403" y="494"/>
                  <a:pt x="465" y="494"/>
                  <a:pt x="521" y="438"/>
                </a:cubicBezTo>
                <a:cubicBezTo>
                  <a:pt x="576" y="376"/>
                  <a:pt x="604" y="293"/>
                  <a:pt x="639" y="230"/>
                </a:cubicBezTo>
                <a:cubicBezTo>
                  <a:pt x="639" y="202"/>
                  <a:pt x="667" y="174"/>
                  <a:pt x="667" y="174"/>
                </a:cubicBezTo>
                <a:lnTo>
                  <a:pt x="722" y="174"/>
                </a:lnTo>
                <a:lnTo>
                  <a:pt x="639" y="91"/>
                </a:lnTo>
                <a:lnTo>
                  <a:pt x="639" y="56"/>
                </a:lnTo>
                <a:lnTo>
                  <a:pt x="576" y="56"/>
                </a:lnTo>
                <a:cubicBezTo>
                  <a:pt x="521" y="56"/>
                  <a:pt x="431" y="56"/>
                  <a:pt x="347" y="147"/>
                </a:cubicBezTo>
                <a:cubicBezTo>
                  <a:pt x="336" y="157"/>
                  <a:pt x="326" y="167"/>
                  <a:pt x="317" y="178"/>
                </a:cubicBezTo>
                <a:lnTo>
                  <a:pt x="317" y="178"/>
                </a:lnTo>
                <a:cubicBezTo>
                  <a:pt x="310" y="167"/>
                  <a:pt x="302" y="157"/>
                  <a:pt x="292" y="147"/>
                </a:cubicBezTo>
                <a:cubicBezTo>
                  <a:pt x="257" y="91"/>
                  <a:pt x="201" y="29"/>
                  <a:pt x="146" y="29"/>
                </a:cubicBezTo>
                <a:cubicBezTo>
                  <a:pt x="118" y="29"/>
                  <a:pt x="83" y="29"/>
                  <a:pt x="83"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2"/>
          <p:cNvSpPr/>
          <p:nvPr/>
        </p:nvSpPr>
        <p:spPr>
          <a:xfrm>
            <a:off x="4839546" y="1966505"/>
            <a:ext cx="52312" cy="38804"/>
          </a:xfrm>
          <a:custGeom>
            <a:rect b="b" l="l" r="r" t="t"/>
            <a:pathLst>
              <a:path extrusionOk="0" h="428" w="577">
                <a:moveTo>
                  <a:pt x="28" y="1"/>
                </a:moveTo>
                <a:cubicBezTo>
                  <a:pt x="28" y="1"/>
                  <a:pt x="0" y="147"/>
                  <a:pt x="28" y="265"/>
                </a:cubicBezTo>
                <a:cubicBezTo>
                  <a:pt x="56" y="348"/>
                  <a:pt x="202" y="411"/>
                  <a:pt x="202" y="411"/>
                </a:cubicBezTo>
                <a:cubicBezTo>
                  <a:pt x="202" y="411"/>
                  <a:pt x="238" y="427"/>
                  <a:pt x="288" y="427"/>
                </a:cubicBezTo>
                <a:cubicBezTo>
                  <a:pt x="330" y="427"/>
                  <a:pt x="381" y="416"/>
                  <a:pt x="431" y="376"/>
                </a:cubicBezTo>
                <a:cubicBezTo>
                  <a:pt x="521" y="320"/>
                  <a:pt x="577" y="147"/>
                  <a:pt x="577" y="147"/>
                </a:cubicBezTo>
                <a:cubicBezTo>
                  <a:pt x="577" y="147"/>
                  <a:pt x="529" y="129"/>
                  <a:pt x="473" y="129"/>
                </a:cubicBezTo>
                <a:cubicBezTo>
                  <a:pt x="430" y="129"/>
                  <a:pt x="383" y="139"/>
                  <a:pt x="347" y="174"/>
                </a:cubicBezTo>
                <a:cubicBezTo>
                  <a:pt x="257" y="237"/>
                  <a:pt x="229" y="320"/>
                  <a:pt x="202" y="348"/>
                </a:cubicBezTo>
                <a:cubicBezTo>
                  <a:pt x="229" y="320"/>
                  <a:pt x="229" y="202"/>
                  <a:pt x="202" y="147"/>
                </a:cubicBezTo>
                <a:cubicBezTo>
                  <a:pt x="174" y="29"/>
                  <a:pt x="28" y="1"/>
                  <a:pt x="28"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2"/>
          <p:cNvSpPr/>
          <p:nvPr/>
        </p:nvSpPr>
        <p:spPr>
          <a:xfrm>
            <a:off x="4833834" y="1961519"/>
            <a:ext cx="66184" cy="47326"/>
          </a:xfrm>
          <a:custGeom>
            <a:rect b="b" l="l" r="r" t="t"/>
            <a:pathLst>
              <a:path extrusionOk="0" h="522" w="730">
                <a:moveTo>
                  <a:pt x="140" y="144"/>
                </a:moveTo>
                <a:cubicBezTo>
                  <a:pt x="152" y="146"/>
                  <a:pt x="163" y="146"/>
                  <a:pt x="174" y="146"/>
                </a:cubicBezTo>
                <a:cubicBezTo>
                  <a:pt x="174" y="174"/>
                  <a:pt x="209" y="202"/>
                  <a:pt x="209" y="202"/>
                </a:cubicBezTo>
                <a:cubicBezTo>
                  <a:pt x="237" y="229"/>
                  <a:pt x="237" y="257"/>
                  <a:pt x="237" y="292"/>
                </a:cubicBezTo>
                <a:cubicBezTo>
                  <a:pt x="237" y="309"/>
                  <a:pt x="237" y="335"/>
                  <a:pt x="231" y="360"/>
                </a:cubicBezTo>
                <a:lnTo>
                  <a:pt x="231" y="360"/>
                </a:lnTo>
                <a:cubicBezTo>
                  <a:pt x="228" y="366"/>
                  <a:pt x="225" y="372"/>
                  <a:pt x="222" y="377"/>
                </a:cubicBezTo>
                <a:lnTo>
                  <a:pt x="222" y="377"/>
                </a:lnTo>
                <a:cubicBezTo>
                  <a:pt x="218" y="376"/>
                  <a:pt x="213" y="375"/>
                  <a:pt x="209" y="375"/>
                </a:cubicBezTo>
                <a:cubicBezTo>
                  <a:pt x="174" y="348"/>
                  <a:pt x="147" y="320"/>
                  <a:pt x="147" y="292"/>
                </a:cubicBezTo>
                <a:cubicBezTo>
                  <a:pt x="147" y="257"/>
                  <a:pt x="119" y="229"/>
                  <a:pt x="119" y="202"/>
                </a:cubicBezTo>
                <a:cubicBezTo>
                  <a:pt x="119" y="183"/>
                  <a:pt x="132" y="163"/>
                  <a:pt x="140" y="144"/>
                </a:cubicBezTo>
                <a:close/>
                <a:moveTo>
                  <a:pt x="560" y="229"/>
                </a:moveTo>
                <a:lnTo>
                  <a:pt x="560" y="229"/>
                </a:lnTo>
                <a:cubicBezTo>
                  <a:pt x="549" y="246"/>
                  <a:pt x="536" y="266"/>
                  <a:pt x="522" y="292"/>
                </a:cubicBezTo>
                <a:cubicBezTo>
                  <a:pt x="522" y="320"/>
                  <a:pt x="494" y="375"/>
                  <a:pt x="438" y="403"/>
                </a:cubicBezTo>
                <a:lnTo>
                  <a:pt x="341" y="403"/>
                </a:lnTo>
                <a:cubicBezTo>
                  <a:pt x="365" y="365"/>
                  <a:pt x="396" y="305"/>
                  <a:pt x="438" y="257"/>
                </a:cubicBezTo>
                <a:cubicBezTo>
                  <a:pt x="466" y="257"/>
                  <a:pt x="522" y="229"/>
                  <a:pt x="556" y="229"/>
                </a:cubicBezTo>
                <a:close/>
                <a:moveTo>
                  <a:pt x="119" y="0"/>
                </a:moveTo>
                <a:lnTo>
                  <a:pt x="91" y="56"/>
                </a:lnTo>
                <a:lnTo>
                  <a:pt x="35" y="56"/>
                </a:lnTo>
                <a:lnTo>
                  <a:pt x="35" y="84"/>
                </a:lnTo>
                <a:cubicBezTo>
                  <a:pt x="35" y="118"/>
                  <a:pt x="1" y="174"/>
                  <a:pt x="1" y="202"/>
                </a:cubicBezTo>
                <a:cubicBezTo>
                  <a:pt x="1" y="229"/>
                  <a:pt x="35" y="292"/>
                  <a:pt x="35" y="320"/>
                </a:cubicBezTo>
                <a:cubicBezTo>
                  <a:pt x="63" y="403"/>
                  <a:pt x="119" y="431"/>
                  <a:pt x="147" y="466"/>
                </a:cubicBezTo>
                <a:cubicBezTo>
                  <a:pt x="174" y="493"/>
                  <a:pt x="209" y="493"/>
                  <a:pt x="209" y="493"/>
                </a:cubicBezTo>
                <a:lnTo>
                  <a:pt x="237" y="493"/>
                </a:lnTo>
                <a:lnTo>
                  <a:pt x="237" y="521"/>
                </a:lnTo>
                <a:lnTo>
                  <a:pt x="383" y="521"/>
                </a:lnTo>
                <a:cubicBezTo>
                  <a:pt x="410" y="521"/>
                  <a:pt x="466" y="521"/>
                  <a:pt x="522" y="493"/>
                </a:cubicBezTo>
                <a:cubicBezTo>
                  <a:pt x="584" y="431"/>
                  <a:pt x="612" y="375"/>
                  <a:pt x="640" y="320"/>
                </a:cubicBezTo>
                <a:cubicBezTo>
                  <a:pt x="659" y="301"/>
                  <a:pt x="665" y="278"/>
                  <a:pt x="667" y="257"/>
                </a:cubicBezTo>
                <a:lnTo>
                  <a:pt x="730" y="257"/>
                </a:lnTo>
                <a:lnTo>
                  <a:pt x="688" y="202"/>
                </a:lnTo>
                <a:lnTo>
                  <a:pt x="688" y="202"/>
                </a:lnTo>
                <a:cubicBezTo>
                  <a:pt x="690" y="202"/>
                  <a:pt x="693" y="202"/>
                  <a:pt x="695" y="202"/>
                </a:cubicBezTo>
                <a:lnTo>
                  <a:pt x="688" y="202"/>
                </a:lnTo>
                <a:lnTo>
                  <a:pt x="667" y="174"/>
                </a:lnTo>
                <a:lnTo>
                  <a:pt x="667" y="146"/>
                </a:lnTo>
                <a:lnTo>
                  <a:pt x="640" y="146"/>
                </a:lnTo>
                <a:lnTo>
                  <a:pt x="612" y="118"/>
                </a:lnTo>
                <a:lnTo>
                  <a:pt x="556" y="118"/>
                </a:lnTo>
                <a:cubicBezTo>
                  <a:pt x="494" y="118"/>
                  <a:pt x="438" y="146"/>
                  <a:pt x="383" y="174"/>
                </a:cubicBezTo>
                <a:cubicBezTo>
                  <a:pt x="367" y="183"/>
                  <a:pt x="353" y="195"/>
                  <a:pt x="339" y="207"/>
                </a:cubicBezTo>
                <a:lnTo>
                  <a:pt x="339" y="207"/>
                </a:lnTo>
                <a:cubicBezTo>
                  <a:pt x="335" y="194"/>
                  <a:pt x="329" y="183"/>
                  <a:pt x="320" y="174"/>
                </a:cubicBezTo>
                <a:cubicBezTo>
                  <a:pt x="292" y="84"/>
                  <a:pt x="237" y="56"/>
                  <a:pt x="174" y="28"/>
                </a:cubicBezTo>
                <a:cubicBezTo>
                  <a:pt x="174" y="28"/>
                  <a:pt x="147" y="28"/>
                  <a:pt x="119"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2"/>
          <p:cNvSpPr/>
          <p:nvPr/>
        </p:nvSpPr>
        <p:spPr>
          <a:xfrm>
            <a:off x="4828847" y="1995517"/>
            <a:ext cx="49774" cy="40345"/>
          </a:xfrm>
          <a:custGeom>
            <a:rect b="b" l="l" r="r" t="t"/>
            <a:pathLst>
              <a:path extrusionOk="0" h="445" w="549">
                <a:moveTo>
                  <a:pt x="56" y="0"/>
                </a:moveTo>
                <a:cubicBezTo>
                  <a:pt x="56" y="0"/>
                  <a:pt x="0" y="118"/>
                  <a:pt x="0" y="229"/>
                </a:cubicBezTo>
                <a:cubicBezTo>
                  <a:pt x="28" y="347"/>
                  <a:pt x="146" y="403"/>
                  <a:pt x="146" y="403"/>
                </a:cubicBezTo>
                <a:cubicBezTo>
                  <a:pt x="169" y="403"/>
                  <a:pt x="233" y="445"/>
                  <a:pt x="317" y="445"/>
                </a:cubicBezTo>
                <a:cubicBezTo>
                  <a:pt x="335" y="445"/>
                  <a:pt x="355" y="443"/>
                  <a:pt x="375" y="438"/>
                </a:cubicBezTo>
                <a:cubicBezTo>
                  <a:pt x="493" y="375"/>
                  <a:pt x="549" y="202"/>
                  <a:pt x="549" y="202"/>
                </a:cubicBezTo>
                <a:cubicBezTo>
                  <a:pt x="549" y="202"/>
                  <a:pt x="499" y="177"/>
                  <a:pt x="440" y="177"/>
                </a:cubicBezTo>
                <a:cubicBezTo>
                  <a:pt x="410" y="177"/>
                  <a:pt x="378" y="183"/>
                  <a:pt x="347" y="202"/>
                </a:cubicBezTo>
                <a:cubicBezTo>
                  <a:pt x="264" y="229"/>
                  <a:pt x="202" y="320"/>
                  <a:pt x="174" y="375"/>
                </a:cubicBezTo>
                <a:cubicBezTo>
                  <a:pt x="202" y="320"/>
                  <a:pt x="229" y="229"/>
                  <a:pt x="202" y="146"/>
                </a:cubicBezTo>
                <a:cubicBezTo>
                  <a:pt x="174" y="28"/>
                  <a:pt x="56" y="0"/>
                  <a:pt x="56" y="0"/>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2"/>
          <p:cNvSpPr/>
          <p:nvPr/>
        </p:nvSpPr>
        <p:spPr>
          <a:xfrm>
            <a:off x="4823770" y="1990440"/>
            <a:ext cx="60563" cy="49864"/>
          </a:xfrm>
          <a:custGeom>
            <a:rect b="b" l="l" r="r" t="t"/>
            <a:pathLst>
              <a:path extrusionOk="0" h="550" w="668">
                <a:moveTo>
                  <a:pt x="133" y="129"/>
                </a:moveTo>
                <a:cubicBezTo>
                  <a:pt x="145" y="138"/>
                  <a:pt x="160" y="147"/>
                  <a:pt x="174" y="147"/>
                </a:cubicBezTo>
                <a:cubicBezTo>
                  <a:pt x="174" y="174"/>
                  <a:pt x="202" y="202"/>
                  <a:pt x="202" y="230"/>
                </a:cubicBezTo>
                <a:lnTo>
                  <a:pt x="202" y="258"/>
                </a:lnTo>
                <a:cubicBezTo>
                  <a:pt x="202" y="300"/>
                  <a:pt x="202" y="339"/>
                  <a:pt x="194" y="368"/>
                </a:cubicBezTo>
                <a:lnTo>
                  <a:pt x="194" y="368"/>
                </a:lnTo>
                <a:cubicBezTo>
                  <a:pt x="190" y="374"/>
                  <a:pt x="187" y="379"/>
                  <a:pt x="184" y="385"/>
                </a:cubicBezTo>
                <a:lnTo>
                  <a:pt x="184" y="385"/>
                </a:lnTo>
                <a:cubicBezTo>
                  <a:pt x="181" y="382"/>
                  <a:pt x="178" y="379"/>
                  <a:pt x="174" y="376"/>
                </a:cubicBezTo>
                <a:cubicBezTo>
                  <a:pt x="146" y="348"/>
                  <a:pt x="146" y="320"/>
                  <a:pt x="112" y="285"/>
                </a:cubicBezTo>
                <a:lnTo>
                  <a:pt x="112" y="230"/>
                </a:lnTo>
                <a:cubicBezTo>
                  <a:pt x="112" y="206"/>
                  <a:pt x="112" y="163"/>
                  <a:pt x="133" y="129"/>
                </a:cubicBezTo>
                <a:close/>
                <a:moveTo>
                  <a:pt x="542" y="285"/>
                </a:moveTo>
                <a:cubicBezTo>
                  <a:pt x="532" y="307"/>
                  <a:pt x="513" y="329"/>
                  <a:pt x="494" y="348"/>
                </a:cubicBezTo>
                <a:cubicBezTo>
                  <a:pt x="459" y="376"/>
                  <a:pt x="431" y="403"/>
                  <a:pt x="403" y="431"/>
                </a:cubicBezTo>
                <a:lnTo>
                  <a:pt x="302" y="431"/>
                </a:lnTo>
                <a:cubicBezTo>
                  <a:pt x="330" y="386"/>
                  <a:pt x="357" y="343"/>
                  <a:pt x="403" y="320"/>
                </a:cubicBezTo>
                <a:cubicBezTo>
                  <a:pt x="431" y="285"/>
                  <a:pt x="459" y="285"/>
                  <a:pt x="494" y="285"/>
                </a:cubicBezTo>
                <a:close/>
                <a:moveTo>
                  <a:pt x="112" y="1"/>
                </a:moveTo>
                <a:lnTo>
                  <a:pt x="112" y="56"/>
                </a:lnTo>
                <a:lnTo>
                  <a:pt x="56" y="29"/>
                </a:lnTo>
                <a:cubicBezTo>
                  <a:pt x="56" y="29"/>
                  <a:pt x="28" y="56"/>
                  <a:pt x="28" y="84"/>
                </a:cubicBezTo>
                <a:cubicBezTo>
                  <a:pt x="28" y="147"/>
                  <a:pt x="1" y="174"/>
                  <a:pt x="1" y="230"/>
                </a:cubicBezTo>
                <a:lnTo>
                  <a:pt x="1" y="285"/>
                </a:lnTo>
                <a:cubicBezTo>
                  <a:pt x="28" y="376"/>
                  <a:pt x="84" y="431"/>
                  <a:pt x="112" y="459"/>
                </a:cubicBezTo>
                <a:cubicBezTo>
                  <a:pt x="112" y="494"/>
                  <a:pt x="146" y="494"/>
                  <a:pt x="174" y="494"/>
                </a:cubicBezTo>
                <a:lnTo>
                  <a:pt x="174" y="522"/>
                </a:lnTo>
                <a:cubicBezTo>
                  <a:pt x="202" y="522"/>
                  <a:pt x="258" y="549"/>
                  <a:pt x="348" y="549"/>
                </a:cubicBezTo>
                <a:cubicBezTo>
                  <a:pt x="376" y="549"/>
                  <a:pt x="431" y="549"/>
                  <a:pt x="459" y="522"/>
                </a:cubicBezTo>
                <a:cubicBezTo>
                  <a:pt x="549" y="494"/>
                  <a:pt x="577" y="431"/>
                  <a:pt x="605" y="376"/>
                </a:cubicBezTo>
                <a:cubicBezTo>
                  <a:pt x="633" y="348"/>
                  <a:pt x="633" y="320"/>
                  <a:pt x="667" y="320"/>
                </a:cubicBezTo>
                <a:lnTo>
                  <a:pt x="667" y="258"/>
                </a:lnTo>
                <a:lnTo>
                  <a:pt x="667" y="202"/>
                </a:lnTo>
                <a:lnTo>
                  <a:pt x="633" y="202"/>
                </a:lnTo>
                <a:cubicBezTo>
                  <a:pt x="633" y="202"/>
                  <a:pt x="605" y="202"/>
                  <a:pt x="605" y="174"/>
                </a:cubicBezTo>
                <a:lnTo>
                  <a:pt x="494" y="174"/>
                </a:lnTo>
                <a:cubicBezTo>
                  <a:pt x="459" y="174"/>
                  <a:pt x="403" y="174"/>
                  <a:pt x="376" y="202"/>
                </a:cubicBezTo>
                <a:cubicBezTo>
                  <a:pt x="355" y="212"/>
                  <a:pt x="337" y="222"/>
                  <a:pt x="320" y="234"/>
                </a:cubicBezTo>
                <a:lnTo>
                  <a:pt x="320" y="234"/>
                </a:lnTo>
                <a:lnTo>
                  <a:pt x="320" y="174"/>
                </a:lnTo>
                <a:cubicBezTo>
                  <a:pt x="285" y="112"/>
                  <a:pt x="258" y="56"/>
                  <a:pt x="202" y="29"/>
                </a:cubicBezTo>
                <a:cubicBezTo>
                  <a:pt x="174" y="29"/>
                  <a:pt x="174" y="1"/>
                  <a:pt x="146"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2"/>
          <p:cNvSpPr/>
          <p:nvPr/>
        </p:nvSpPr>
        <p:spPr>
          <a:xfrm>
            <a:off x="4802374" y="2035136"/>
            <a:ext cx="42249" cy="49864"/>
          </a:xfrm>
          <a:custGeom>
            <a:rect b="b" l="l" r="r" t="t"/>
            <a:pathLst>
              <a:path extrusionOk="0" h="550" w="466">
                <a:moveTo>
                  <a:pt x="382" y="1"/>
                </a:moveTo>
                <a:cubicBezTo>
                  <a:pt x="264" y="174"/>
                  <a:pt x="146" y="313"/>
                  <a:pt x="1" y="459"/>
                </a:cubicBezTo>
                <a:cubicBezTo>
                  <a:pt x="35" y="487"/>
                  <a:pt x="35" y="522"/>
                  <a:pt x="63" y="549"/>
                </a:cubicBezTo>
                <a:cubicBezTo>
                  <a:pt x="237" y="376"/>
                  <a:pt x="348" y="230"/>
                  <a:pt x="466" y="56"/>
                </a:cubicBezTo>
                <a:cubicBezTo>
                  <a:pt x="438" y="29"/>
                  <a:pt x="410" y="1"/>
                  <a:pt x="382" y="1"/>
                </a:cubicBez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2"/>
          <p:cNvSpPr/>
          <p:nvPr/>
        </p:nvSpPr>
        <p:spPr>
          <a:xfrm>
            <a:off x="4794849" y="2026977"/>
            <a:ext cx="54851" cy="65549"/>
          </a:xfrm>
          <a:custGeom>
            <a:rect b="b" l="l" r="r" t="t"/>
            <a:pathLst>
              <a:path extrusionOk="0" h="723" w="605">
                <a:moveTo>
                  <a:pt x="431" y="0"/>
                </a:moveTo>
                <a:lnTo>
                  <a:pt x="403" y="56"/>
                </a:lnTo>
                <a:cubicBezTo>
                  <a:pt x="320" y="230"/>
                  <a:pt x="174" y="375"/>
                  <a:pt x="56" y="521"/>
                </a:cubicBezTo>
                <a:lnTo>
                  <a:pt x="0" y="549"/>
                </a:lnTo>
                <a:lnTo>
                  <a:pt x="56" y="612"/>
                </a:lnTo>
                <a:cubicBezTo>
                  <a:pt x="56" y="639"/>
                  <a:pt x="84" y="639"/>
                  <a:pt x="118" y="667"/>
                </a:cubicBezTo>
                <a:lnTo>
                  <a:pt x="146" y="723"/>
                </a:lnTo>
                <a:lnTo>
                  <a:pt x="202" y="667"/>
                </a:lnTo>
                <a:cubicBezTo>
                  <a:pt x="347" y="521"/>
                  <a:pt x="493" y="348"/>
                  <a:pt x="577" y="174"/>
                </a:cubicBezTo>
                <a:lnTo>
                  <a:pt x="604" y="119"/>
                </a:lnTo>
                <a:lnTo>
                  <a:pt x="577" y="91"/>
                </a:lnTo>
                <a:cubicBezTo>
                  <a:pt x="549" y="56"/>
                  <a:pt x="521" y="56"/>
                  <a:pt x="493" y="28"/>
                </a:cubicBezTo>
                <a:lnTo>
                  <a:pt x="431"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2"/>
          <p:cNvSpPr/>
          <p:nvPr/>
        </p:nvSpPr>
        <p:spPr>
          <a:xfrm>
            <a:off x="4498291" y="1691436"/>
            <a:ext cx="202177" cy="443249"/>
          </a:xfrm>
          <a:custGeom>
            <a:rect b="b" l="l" r="r" t="t"/>
            <a:pathLst>
              <a:path extrusionOk="0" h="4889" w="2230">
                <a:moveTo>
                  <a:pt x="959" y="0"/>
                </a:moveTo>
                <a:lnTo>
                  <a:pt x="959" y="604"/>
                </a:lnTo>
                <a:cubicBezTo>
                  <a:pt x="403" y="695"/>
                  <a:pt x="56" y="1070"/>
                  <a:pt x="56" y="1563"/>
                </a:cubicBezTo>
                <a:cubicBezTo>
                  <a:pt x="56" y="2084"/>
                  <a:pt x="438" y="2340"/>
                  <a:pt x="1042" y="2604"/>
                </a:cubicBezTo>
                <a:cubicBezTo>
                  <a:pt x="1480" y="2778"/>
                  <a:pt x="1709" y="2979"/>
                  <a:pt x="1709" y="3299"/>
                </a:cubicBezTo>
                <a:cubicBezTo>
                  <a:pt x="1709" y="3646"/>
                  <a:pt x="1445" y="3875"/>
                  <a:pt x="1014" y="3875"/>
                </a:cubicBezTo>
                <a:cubicBezTo>
                  <a:pt x="667" y="3875"/>
                  <a:pt x="376" y="3757"/>
                  <a:pt x="146" y="3646"/>
                </a:cubicBezTo>
                <a:lnTo>
                  <a:pt x="1" y="4021"/>
                </a:lnTo>
                <a:cubicBezTo>
                  <a:pt x="202" y="4167"/>
                  <a:pt x="577" y="4278"/>
                  <a:pt x="924" y="4278"/>
                </a:cubicBezTo>
                <a:lnTo>
                  <a:pt x="924" y="4889"/>
                </a:lnTo>
                <a:lnTo>
                  <a:pt x="1306" y="4889"/>
                </a:lnTo>
                <a:lnTo>
                  <a:pt x="1306" y="4278"/>
                </a:lnTo>
                <a:cubicBezTo>
                  <a:pt x="1910" y="4167"/>
                  <a:pt x="2230" y="3729"/>
                  <a:pt x="2230" y="3271"/>
                </a:cubicBezTo>
                <a:cubicBezTo>
                  <a:pt x="2230" y="2715"/>
                  <a:pt x="1938" y="2431"/>
                  <a:pt x="1306" y="2167"/>
                </a:cubicBezTo>
                <a:cubicBezTo>
                  <a:pt x="785" y="1965"/>
                  <a:pt x="577" y="1792"/>
                  <a:pt x="577" y="1472"/>
                </a:cubicBezTo>
                <a:cubicBezTo>
                  <a:pt x="577" y="1243"/>
                  <a:pt x="751" y="979"/>
                  <a:pt x="1216" y="979"/>
                </a:cubicBezTo>
                <a:cubicBezTo>
                  <a:pt x="1591" y="979"/>
                  <a:pt x="1827" y="1097"/>
                  <a:pt x="1966" y="1188"/>
                </a:cubicBezTo>
                <a:lnTo>
                  <a:pt x="2112" y="778"/>
                </a:lnTo>
                <a:cubicBezTo>
                  <a:pt x="1938" y="695"/>
                  <a:pt x="1681" y="577"/>
                  <a:pt x="1334" y="577"/>
                </a:cubicBezTo>
                <a:lnTo>
                  <a:pt x="1334" y="0"/>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2"/>
          <p:cNvSpPr/>
          <p:nvPr/>
        </p:nvSpPr>
        <p:spPr>
          <a:xfrm>
            <a:off x="4493305" y="1685724"/>
            <a:ext cx="212241" cy="454038"/>
          </a:xfrm>
          <a:custGeom>
            <a:rect b="b" l="l" r="r" t="t"/>
            <a:pathLst>
              <a:path extrusionOk="0" h="5008" w="2341">
                <a:moveTo>
                  <a:pt x="1326" y="119"/>
                </a:moveTo>
                <a:lnTo>
                  <a:pt x="1326" y="695"/>
                </a:lnTo>
                <a:lnTo>
                  <a:pt x="1389" y="695"/>
                </a:lnTo>
                <a:cubicBezTo>
                  <a:pt x="1703" y="695"/>
                  <a:pt x="1921" y="792"/>
                  <a:pt x="2088" y="877"/>
                </a:cubicBezTo>
                <a:lnTo>
                  <a:pt x="2088" y="877"/>
                </a:lnTo>
                <a:lnTo>
                  <a:pt x="1986" y="1160"/>
                </a:lnTo>
                <a:lnTo>
                  <a:pt x="1986" y="1160"/>
                </a:lnTo>
                <a:cubicBezTo>
                  <a:pt x="1832" y="1094"/>
                  <a:pt x="1592" y="987"/>
                  <a:pt x="1271" y="987"/>
                </a:cubicBezTo>
                <a:cubicBezTo>
                  <a:pt x="1014" y="987"/>
                  <a:pt x="840" y="1042"/>
                  <a:pt x="722" y="1160"/>
                </a:cubicBezTo>
                <a:cubicBezTo>
                  <a:pt x="632" y="1279"/>
                  <a:pt x="576" y="1424"/>
                  <a:pt x="576" y="1535"/>
                </a:cubicBezTo>
                <a:cubicBezTo>
                  <a:pt x="576" y="1626"/>
                  <a:pt x="576" y="1709"/>
                  <a:pt x="604" y="1772"/>
                </a:cubicBezTo>
                <a:cubicBezTo>
                  <a:pt x="667" y="1883"/>
                  <a:pt x="750" y="1973"/>
                  <a:pt x="868" y="2056"/>
                </a:cubicBezTo>
                <a:cubicBezTo>
                  <a:pt x="979" y="2147"/>
                  <a:pt x="1153" y="2202"/>
                  <a:pt x="1361" y="2292"/>
                </a:cubicBezTo>
                <a:cubicBezTo>
                  <a:pt x="1646" y="2403"/>
                  <a:pt x="1882" y="2549"/>
                  <a:pt x="2021" y="2723"/>
                </a:cubicBezTo>
                <a:cubicBezTo>
                  <a:pt x="2167" y="2869"/>
                  <a:pt x="2229" y="3070"/>
                  <a:pt x="2229" y="3334"/>
                </a:cubicBezTo>
                <a:cubicBezTo>
                  <a:pt x="2229" y="3535"/>
                  <a:pt x="2167" y="3764"/>
                  <a:pt x="2021" y="3938"/>
                </a:cubicBezTo>
                <a:cubicBezTo>
                  <a:pt x="1847" y="4112"/>
                  <a:pt x="1646" y="4230"/>
                  <a:pt x="1326" y="4285"/>
                </a:cubicBezTo>
                <a:lnTo>
                  <a:pt x="1299" y="4285"/>
                </a:lnTo>
                <a:lnTo>
                  <a:pt x="1299" y="4896"/>
                </a:lnTo>
                <a:lnTo>
                  <a:pt x="1042" y="4896"/>
                </a:lnTo>
                <a:lnTo>
                  <a:pt x="1042" y="4285"/>
                </a:lnTo>
                <a:lnTo>
                  <a:pt x="979" y="4285"/>
                </a:lnTo>
                <a:cubicBezTo>
                  <a:pt x="653" y="4285"/>
                  <a:pt x="327" y="4212"/>
                  <a:pt x="122" y="4082"/>
                </a:cubicBezTo>
                <a:lnTo>
                  <a:pt x="122" y="4082"/>
                </a:lnTo>
                <a:lnTo>
                  <a:pt x="234" y="3773"/>
                </a:lnTo>
                <a:lnTo>
                  <a:pt x="234" y="3773"/>
                </a:lnTo>
                <a:cubicBezTo>
                  <a:pt x="457" y="3901"/>
                  <a:pt x="752" y="3994"/>
                  <a:pt x="1069" y="3994"/>
                </a:cubicBezTo>
                <a:cubicBezTo>
                  <a:pt x="1299" y="3994"/>
                  <a:pt x="1472" y="3938"/>
                  <a:pt x="1618" y="3820"/>
                </a:cubicBezTo>
                <a:cubicBezTo>
                  <a:pt x="1764" y="3709"/>
                  <a:pt x="1819" y="3563"/>
                  <a:pt x="1819" y="3362"/>
                </a:cubicBezTo>
                <a:cubicBezTo>
                  <a:pt x="1819" y="3188"/>
                  <a:pt x="1764" y="3042"/>
                  <a:pt x="1646" y="2924"/>
                </a:cubicBezTo>
                <a:cubicBezTo>
                  <a:pt x="1535" y="2778"/>
                  <a:pt x="1361" y="2695"/>
                  <a:pt x="1125" y="2605"/>
                </a:cubicBezTo>
                <a:cubicBezTo>
                  <a:pt x="806" y="2494"/>
                  <a:pt x="576" y="2348"/>
                  <a:pt x="431" y="2202"/>
                </a:cubicBezTo>
                <a:cubicBezTo>
                  <a:pt x="257" y="2056"/>
                  <a:pt x="174" y="1855"/>
                  <a:pt x="174" y="1626"/>
                </a:cubicBezTo>
                <a:cubicBezTo>
                  <a:pt x="174" y="1390"/>
                  <a:pt x="257" y="1188"/>
                  <a:pt x="403" y="1015"/>
                </a:cubicBezTo>
                <a:cubicBezTo>
                  <a:pt x="549" y="869"/>
                  <a:pt x="750" y="758"/>
                  <a:pt x="1042" y="730"/>
                </a:cubicBezTo>
                <a:lnTo>
                  <a:pt x="1069" y="695"/>
                </a:lnTo>
                <a:lnTo>
                  <a:pt x="1069" y="119"/>
                </a:lnTo>
                <a:close/>
                <a:moveTo>
                  <a:pt x="951" y="1"/>
                </a:moveTo>
                <a:lnTo>
                  <a:pt x="951" y="620"/>
                </a:lnTo>
                <a:lnTo>
                  <a:pt x="951" y="620"/>
                </a:lnTo>
                <a:cubicBezTo>
                  <a:pt x="689" y="661"/>
                  <a:pt x="480" y="798"/>
                  <a:pt x="319" y="959"/>
                </a:cubicBezTo>
                <a:cubicBezTo>
                  <a:pt x="146" y="1133"/>
                  <a:pt x="56" y="1362"/>
                  <a:pt x="56" y="1626"/>
                </a:cubicBezTo>
                <a:cubicBezTo>
                  <a:pt x="56" y="1883"/>
                  <a:pt x="174" y="2119"/>
                  <a:pt x="347" y="2292"/>
                </a:cubicBezTo>
                <a:cubicBezTo>
                  <a:pt x="521" y="2466"/>
                  <a:pt x="778" y="2577"/>
                  <a:pt x="1069" y="2695"/>
                </a:cubicBezTo>
                <a:cubicBezTo>
                  <a:pt x="1299" y="2813"/>
                  <a:pt x="1444" y="2896"/>
                  <a:pt x="1562" y="2987"/>
                </a:cubicBezTo>
                <a:cubicBezTo>
                  <a:pt x="1674" y="3098"/>
                  <a:pt x="1708" y="3216"/>
                  <a:pt x="1708" y="3362"/>
                </a:cubicBezTo>
                <a:cubicBezTo>
                  <a:pt x="1708" y="3508"/>
                  <a:pt x="1646" y="3646"/>
                  <a:pt x="1535" y="3737"/>
                </a:cubicBezTo>
                <a:cubicBezTo>
                  <a:pt x="1417" y="3820"/>
                  <a:pt x="1271" y="3883"/>
                  <a:pt x="1069" y="3883"/>
                </a:cubicBezTo>
                <a:cubicBezTo>
                  <a:pt x="750" y="3883"/>
                  <a:pt x="431" y="3792"/>
                  <a:pt x="229" y="3646"/>
                </a:cubicBezTo>
                <a:lnTo>
                  <a:pt x="174" y="3591"/>
                </a:lnTo>
                <a:lnTo>
                  <a:pt x="0" y="4112"/>
                </a:lnTo>
                <a:lnTo>
                  <a:pt x="28" y="4139"/>
                </a:lnTo>
                <a:cubicBezTo>
                  <a:pt x="246" y="4278"/>
                  <a:pt x="570" y="4392"/>
                  <a:pt x="924" y="4402"/>
                </a:cubicBezTo>
                <a:lnTo>
                  <a:pt x="924" y="4402"/>
                </a:lnTo>
                <a:lnTo>
                  <a:pt x="924" y="5007"/>
                </a:lnTo>
                <a:lnTo>
                  <a:pt x="1417" y="5007"/>
                </a:lnTo>
                <a:lnTo>
                  <a:pt x="1417" y="4391"/>
                </a:lnTo>
                <a:lnTo>
                  <a:pt x="1417" y="4391"/>
                </a:lnTo>
                <a:cubicBezTo>
                  <a:pt x="1705" y="4324"/>
                  <a:pt x="1948" y="4190"/>
                  <a:pt x="2111" y="3994"/>
                </a:cubicBezTo>
                <a:cubicBezTo>
                  <a:pt x="2257" y="3820"/>
                  <a:pt x="2340" y="3563"/>
                  <a:pt x="2340" y="3334"/>
                </a:cubicBezTo>
                <a:cubicBezTo>
                  <a:pt x="2340" y="3042"/>
                  <a:pt x="2285" y="2813"/>
                  <a:pt x="2111" y="2640"/>
                </a:cubicBezTo>
                <a:cubicBezTo>
                  <a:pt x="1937" y="2466"/>
                  <a:pt x="1708" y="2320"/>
                  <a:pt x="1389" y="2174"/>
                </a:cubicBezTo>
                <a:cubicBezTo>
                  <a:pt x="1125" y="2056"/>
                  <a:pt x="951" y="1973"/>
                  <a:pt x="840" y="1883"/>
                </a:cubicBezTo>
                <a:cubicBezTo>
                  <a:pt x="778" y="1827"/>
                  <a:pt x="750" y="1799"/>
                  <a:pt x="722" y="1737"/>
                </a:cubicBezTo>
                <a:cubicBezTo>
                  <a:pt x="694" y="1681"/>
                  <a:pt x="694" y="1626"/>
                  <a:pt x="694" y="1535"/>
                </a:cubicBezTo>
                <a:cubicBezTo>
                  <a:pt x="694" y="1452"/>
                  <a:pt x="722" y="1334"/>
                  <a:pt x="806" y="1251"/>
                </a:cubicBezTo>
                <a:cubicBezTo>
                  <a:pt x="896" y="1160"/>
                  <a:pt x="1042" y="1105"/>
                  <a:pt x="1271" y="1105"/>
                </a:cubicBezTo>
                <a:cubicBezTo>
                  <a:pt x="1618" y="1105"/>
                  <a:pt x="1847" y="1216"/>
                  <a:pt x="1993" y="1306"/>
                </a:cubicBezTo>
                <a:lnTo>
                  <a:pt x="2055" y="1334"/>
                </a:lnTo>
                <a:lnTo>
                  <a:pt x="2229" y="813"/>
                </a:lnTo>
                <a:lnTo>
                  <a:pt x="2194" y="785"/>
                </a:lnTo>
                <a:cubicBezTo>
                  <a:pt x="2029" y="700"/>
                  <a:pt x="1789" y="595"/>
                  <a:pt x="1444" y="585"/>
                </a:cubicBezTo>
                <a:lnTo>
                  <a:pt x="1444" y="585"/>
                </a:lnTo>
                <a:lnTo>
                  <a:pt x="1444" y="1"/>
                </a:lnTo>
                <a:close/>
              </a:path>
            </a:pathLst>
          </a:custGeom>
          <a:solidFill>
            <a:srgbClr val="FED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2"/>
          <p:cNvSpPr/>
          <p:nvPr/>
        </p:nvSpPr>
        <p:spPr>
          <a:xfrm>
            <a:off x="4613524" y="2255536"/>
            <a:ext cx="5712" cy="28377"/>
          </a:xfrm>
          <a:custGeom>
            <a:rect b="b" l="l" r="r" t="t"/>
            <a:pathLst>
              <a:path extrusionOk="0" h="313" w="63">
                <a:moveTo>
                  <a:pt x="35" y="0"/>
                </a:moveTo>
                <a:cubicBezTo>
                  <a:pt x="0" y="0"/>
                  <a:pt x="0" y="0"/>
                  <a:pt x="0" y="28"/>
                </a:cubicBezTo>
                <a:lnTo>
                  <a:pt x="0" y="285"/>
                </a:lnTo>
                <a:cubicBezTo>
                  <a:pt x="0" y="313"/>
                  <a:pt x="0" y="313"/>
                  <a:pt x="35" y="313"/>
                </a:cubicBezTo>
                <a:cubicBezTo>
                  <a:pt x="35" y="313"/>
                  <a:pt x="63" y="313"/>
                  <a:pt x="63" y="285"/>
                </a:cubicBezTo>
                <a:lnTo>
                  <a:pt x="63" y="28"/>
                </a:lnTo>
                <a:cubicBezTo>
                  <a:pt x="63" y="0"/>
                  <a:pt x="35" y="0"/>
                  <a:pt x="35"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2"/>
          <p:cNvSpPr/>
          <p:nvPr/>
        </p:nvSpPr>
        <p:spPr>
          <a:xfrm>
            <a:off x="4862846" y="1630964"/>
            <a:ext cx="24026" cy="23391"/>
          </a:xfrm>
          <a:custGeom>
            <a:rect b="b" l="l" r="r" t="t"/>
            <a:pathLst>
              <a:path extrusionOk="0" h="258" w="265">
                <a:moveTo>
                  <a:pt x="202" y="1"/>
                </a:moveTo>
                <a:lnTo>
                  <a:pt x="0" y="202"/>
                </a:lnTo>
                <a:lnTo>
                  <a:pt x="0" y="258"/>
                </a:lnTo>
                <a:lnTo>
                  <a:pt x="63" y="258"/>
                </a:lnTo>
                <a:lnTo>
                  <a:pt x="264" y="56"/>
                </a:lnTo>
                <a:lnTo>
                  <a:pt x="264"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2"/>
          <p:cNvSpPr/>
          <p:nvPr/>
        </p:nvSpPr>
        <p:spPr>
          <a:xfrm>
            <a:off x="4343439" y="2148464"/>
            <a:ext cx="26473" cy="24660"/>
          </a:xfrm>
          <a:custGeom>
            <a:rect b="b" l="l" r="r" t="t"/>
            <a:pathLst>
              <a:path extrusionOk="0" h="272" w="292">
                <a:moveTo>
                  <a:pt x="250" y="1"/>
                </a:moveTo>
                <a:cubicBezTo>
                  <a:pt x="243" y="1"/>
                  <a:pt x="236" y="8"/>
                  <a:pt x="236" y="22"/>
                </a:cubicBezTo>
                <a:lnTo>
                  <a:pt x="28" y="223"/>
                </a:lnTo>
                <a:cubicBezTo>
                  <a:pt x="0" y="223"/>
                  <a:pt x="0" y="251"/>
                  <a:pt x="28" y="251"/>
                </a:cubicBezTo>
                <a:cubicBezTo>
                  <a:pt x="28" y="265"/>
                  <a:pt x="37" y="272"/>
                  <a:pt x="45" y="272"/>
                </a:cubicBezTo>
                <a:cubicBezTo>
                  <a:pt x="54" y="272"/>
                  <a:pt x="63" y="265"/>
                  <a:pt x="63" y="251"/>
                </a:cubicBezTo>
                <a:lnTo>
                  <a:pt x="264" y="49"/>
                </a:lnTo>
                <a:cubicBezTo>
                  <a:pt x="292" y="49"/>
                  <a:pt x="292" y="22"/>
                  <a:pt x="264" y="22"/>
                </a:cubicBezTo>
                <a:cubicBezTo>
                  <a:pt x="264" y="8"/>
                  <a:pt x="257" y="1"/>
                  <a:pt x="250"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2"/>
          <p:cNvSpPr/>
          <p:nvPr/>
        </p:nvSpPr>
        <p:spPr>
          <a:xfrm>
            <a:off x="4967924" y="1901047"/>
            <a:ext cx="29103" cy="5168"/>
          </a:xfrm>
          <a:custGeom>
            <a:rect b="b" l="l" r="r" t="t"/>
            <a:pathLst>
              <a:path extrusionOk="0" h="57" w="321">
                <a:moveTo>
                  <a:pt x="29" y="1"/>
                </a:moveTo>
                <a:cubicBezTo>
                  <a:pt x="1" y="1"/>
                  <a:pt x="1" y="1"/>
                  <a:pt x="1" y="28"/>
                </a:cubicBezTo>
                <a:cubicBezTo>
                  <a:pt x="1" y="28"/>
                  <a:pt x="1" y="56"/>
                  <a:pt x="29" y="56"/>
                </a:cubicBezTo>
                <a:lnTo>
                  <a:pt x="293" y="56"/>
                </a:lnTo>
                <a:lnTo>
                  <a:pt x="320" y="28"/>
                </a:lnTo>
                <a:cubicBezTo>
                  <a:pt x="320" y="1"/>
                  <a:pt x="293" y="1"/>
                  <a:pt x="293"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2"/>
          <p:cNvSpPr/>
          <p:nvPr/>
        </p:nvSpPr>
        <p:spPr>
          <a:xfrm>
            <a:off x="4233284" y="1899959"/>
            <a:ext cx="31551" cy="6256"/>
          </a:xfrm>
          <a:custGeom>
            <a:rect b="b" l="l" r="r" t="t"/>
            <a:pathLst>
              <a:path extrusionOk="0" h="69" w="348">
                <a:moveTo>
                  <a:pt x="327" y="0"/>
                </a:moveTo>
                <a:cubicBezTo>
                  <a:pt x="323" y="0"/>
                  <a:pt x="320" y="3"/>
                  <a:pt x="320" y="13"/>
                </a:cubicBezTo>
                <a:lnTo>
                  <a:pt x="28" y="13"/>
                </a:lnTo>
                <a:cubicBezTo>
                  <a:pt x="28" y="13"/>
                  <a:pt x="0" y="13"/>
                  <a:pt x="0" y="40"/>
                </a:cubicBezTo>
                <a:lnTo>
                  <a:pt x="28" y="68"/>
                </a:lnTo>
                <a:lnTo>
                  <a:pt x="28" y="40"/>
                </a:lnTo>
                <a:lnTo>
                  <a:pt x="320" y="40"/>
                </a:lnTo>
                <a:cubicBezTo>
                  <a:pt x="320" y="40"/>
                  <a:pt x="347" y="40"/>
                  <a:pt x="347" y="13"/>
                </a:cubicBezTo>
                <a:cubicBezTo>
                  <a:pt x="347" y="13"/>
                  <a:pt x="335" y="0"/>
                  <a:pt x="327"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2"/>
          <p:cNvSpPr/>
          <p:nvPr/>
        </p:nvSpPr>
        <p:spPr>
          <a:xfrm>
            <a:off x="4862846" y="2150368"/>
            <a:ext cx="24026" cy="23391"/>
          </a:xfrm>
          <a:custGeom>
            <a:rect b="b" l="l" r="r" t="t"/>
            <a:pathLst>
              <a:path extrusionOk="0" h="258" w="265">
                <a:moveTo>
                  <a:pt x="0" y="1"/>
                </a:moveTo>
                <a:lnTo>
                  <a:pt x="0" y="56"/>
                </a:lnTo>
                <a:lnTo>
                  <a:pt x="202" y="257"/>
                </a:lnTo>
                <a:lnTo>
                  <a:pt x="264" y="257"/>
                </a:lnTo>
                <a:lnTo>
                  <a:pt x="264" y="202"/>
                </a:lnTo>
                <a:lnTo>
                  <a:pt x="63"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2"/>
          <p:cNvSpPr/>
          <p:nvPr/>
        </p:nvSpPr>
        <p:spPr>
          <a:xfrm>
            <a:off x="4343439" y="1630964"/>
            <a:ext cx="24026" cy="23391"/>
          </a:xfrm>
          <a:custGeom>
            <a:rect b="b" l="l" r="r" t="t"/>
            <a:pathLst>
              <a:path extrusionOk="0" h="258" w="265">
                <a:moveTo>
                  <a:pt x="0" y="1"/>
                </a:moveTo>
                <a:lnTo>
                  <a:pt x="0" y="56"/>
                </a:lnTo>
                <a:lnTo>
                  <a:pt x="202" y="258"/>
                </a:lnTo>
                <a:lnTo>
                  <a:pt x="264" y="258"/>
                </a:lnTo>
                <a:lnTo>
                  <a:pt x="264" y="202"/>
                </a:lnTo>
                <a:lnTo>
                  <a:pt x="63"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2"/>
          <p:cNvSpPr/>
          <p:nvPr/>
        </p:nvSpPr>
        <p:spPr>
          <a:xfrm>
            <a:off x="4789772" y="2205128"/>
            <a:ext cx="18404" cy="29103"/>
          </a:xfrm>
          <a:custGeom>
            <a:rect b="b" l="l" r="r" t="t"/>
            <a:pathLst>
              <a:path extrusionOk="0" h="321" w="203">
                <a:moveTo>
                  <a:pt x="28" y="1"/>
                </a:moveTo>
                <a:cubicBezTo>
                  <a:pt x="1" y="1"/>
                  <a:pt x="1" y="35"/>
                  <a:pt x="1" y="63"/>
                </a:cubicBezTo>
                <a:lnTo>
                  <a:pt x="140" y="292"/>
                </a:lnTo>
                <a:cubicBezTo>
                  <a:pt x="140" y="320"/>
                  <a:pt x="174" y="320"/>
                  <a:pt x="174" y="320"/>
                </a:cubicBezTo>
                <a:cubicBezTo>
                  <a:pt x="202" y="320"/>
                  <a:pt x="202" y="292"/>
                  <a:pt x="202" y="265"/>
                </a:cubicBezTo>
                <a:lnTo>
                  <a:pt x="56" y="35"/>
                </a:lnTo>
                <a:cubicBezTo>
                  <a:pt x="56" y="1"/>
                  <a:pt x="28" y="1"/>
                  <a:pt x="28"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2"/>
          <p:cNvSpPr/>
          <p:nvPr/>
        </p:nvSpPr>
        <p:spPr>
          <a:xfrm>
            <a:off x="4514067" y="2239761"/>
            <a:ext cx="13237" cy="31551"/>
          </a:xfrm>
          <a:custGeom>
            <a:rect b="b" l="l" r="r" t="t"/>
            <a:pathLst>
              <a:path extrusionOk="0" h="348" w="146">
                <a:moveTo>
                  <a:pt x="118" y="1"/>
                </a:moveTo>
                <a:cubicBezTo>
                  <a:pt x="90" y="1"/>
                  <a:pt x="56" y="28"/>
                  <a:pt x="56" y="28"/>
                </a:cubicBezTo>
                <a:lnTo>
                  <a:pt x="0" y="313"/>
                </a:lnTo>
                <a:cubicBezTo>
                  <a:pt x="0" y="313"/>
                  <a:pt x="0" y="348"/>
                  <a:pt x="28" y="348"/>
                </a:cubicBezTo>
                <a:cubicBezTo>
                  <a:pt x="28" y="348"/>
                  <a:pt x="56" y="348"/>
                  <a:pt x="56" y="313"/>
                </a:cubicBezTo>
                <a:lnTo>
                  <a:pt x="146" y="56"/>
                </a:lnTo>
                <a:cubicBezTo>
                  <a:pt x="146" y="28"/>
                  <a:pt x="118" y="1"/>
                  <a:pt x="118"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2"/>
          <p:cNvSpPr/>
          <p:nvPr/>
        </p:nvSpPr>
        <p:spPr>
          <a:xfrm>
            <a:off x="4918241" y="1708571"/>
            <a:ext cx="31551" cy="19492"/>
          </a:xfrm>
          <a:custGeom>
            <a:rect b="b" l="l" r="r" t="t"/>
            <a:pathLst>
              <a:path extrusionOk="0" h="215" w="348">
                <a:moveTo>
                  <a:pt x="294" y="0"/>
                </a:moveTo>
                <a:cubicBezTo>
                  <a:pt x="289" y="0"/>
                  <a:pt x="285" y="3"/>
                  <a:pt x="285" y="13"/>
                </a:cubicBezTo>
                <a:lnTo>
                  <a:pt x="28" y="159"/>
                </a:lnTo>
                <a:cubicBezTo>
                  <a:pt x="28" y="159"/>
                  <a:pt x="0" y="186"/>
                  <a:pt x="28" y="186"/>
                </a:cubicBezTo>
                <a:cubicBezTo>
                  <a:pt x="28" y="214"/>
                  <a:pt x="56" y="214"/>
                  <a:pt x="56" y="214"/>
                </a:cubicBezTo>
                <a:lnTo>
                  <a:pt x="320" y="68"/>
                </a:lnTo>
                <a:cubicBezTo>
                  <a:pt x="320" y="68"/>
                  <a:pt x="347" y="40"/>
                  <a:pt x="320" y="13"/>
                </a:cubicBezTo>
                <a:cubicBezTo>
                  <a:pt x="320" y="13"/>
                  <a:pt x="304" y="0"/>
                  <a:pt x="294"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2"/>
          <p:cNvSpPr/>
          <p:nvPr/>
        </p:nvSpPr>
        <p:spPr>
          <a:xfrm>
            <a:off x="4282967" y="2075572"/>
            <a:ext cx="29103" cy="19492"/>
          </a:xfrm>
          <a:custGeom>
            <a:rect b="b" l="l" r="r" t="t"/>
            <a:pathLst>
              <a:path extrusionOk="0" h="215" w="321">
                <a:moveTo>
                  <a:pt x="291" y="1"/>
                </a:moveTo>
                <a:cubicBezTo>
                  <a:pt x="283" y="1"/>
                  <a:pt x="274" y="4"/>
                  <a:pt x="265" y="13"/>
                </a:cubicBezTo>
                <a:lnTo>
                  <a:pt x="35" y="159"/>
                </a:lnTo>
                <a:cubicBezTo>
                  <a:pt x="35" y="159"/>
                  <a:pt x="1" y="187"/>
                  <a:pt x="35" y="187"/>
                </a:cubicBezTo>
                <a:cubicBezTo>
                  <a:pt x="35" y="214"/>
                  <a:pt x="63" y="214"/>
                  <a:pt x="63" y="214"/>
                </a:cubicBezTo>
                <a:lnTo>
                  <a:pt x="292" y="76"/>
                </a:lnTo>
                <a:cubicBezTo>
                  <a:pt x="320" y="76"/>
                  <a:pt x="320" y="41"/>
                  <a:pt x="320" y="13"/>
                </a:cubicBezTo>
                <a:cubicBezTo>
                  <a:pt x="320" y="13"/>
                  <a:pt x="308" y="1"/>
                  <a:pt x="291"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2"/>
          <p:cNvSpPr/>
          <p:nvPr/>
        </p:nvSpPr>
        <p:spPr>
          <a:xfrm>
            <a:off x="4954778" y="1990440"/>
            <a:ext cx="29012" cy="13327"/>
          </a:xfrm>
          <a:custGeom>
            <a:rect b="b" l="l" r="r" t="t"/>
            <a:pathLst>
              <a:path extrusionOk="0" h="147" w="320">
                <a:moveTo>
                  <a:pt x="28" y="1"/>
                </a:moveTo>
                <a:cubicBezTo>
                  <a:pt x="28" y="1"/>
                  <a:pt x="0" y="1"/>
                  <a:pt x="0" y="29"/>
                </a:cubicBezTo>
                <a:cubicBezTo>
                  <a:pt x="0" y="29"/>
                  <a:pt x="0" y="56"/>
                  <a:pt x="28" y="56"/>
                </a:cubicBezTo>
                <a:lnTo>
                  <a:pt x="292" y="147"/>
                </a:lnTo>
                <a:lnTo>
                  <a:pt x="319" y="112"/>
                </a:lnTo>
                <a:cubicBezTo>
                  <a:pt x="319" y="84"/>
                  <a:pt x="319" y="56"/>
                  <a:pt x="292" y="56"/>
                </a:cubicBezTo>
                <a:lnTo>
                  <a:pt x="28"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2"/>
          <p:cNvSpPr/>
          <p:nvPr/>
        </p:nvSpPr>
        <p:spPr>
          <a:xfrm>
            <a:off x="4246430" y="1799052"/>
            <a:ext cx="31641" cy="12693"/>
          </a:xfrm>
          <a:custGeom>
            <a:rect b="b" l="l" r="r" t="t"/>
            <a:pathLst>
              <a:path extrusionOk="0" h="140" w="349">
                <a:moveTo>
                  <a:pt x="29" y="1"/>
                </a:moveTo>
                <a:lnTo>
                  <a:pt x="1" y="29"/>
                </a:lnTo>
                <a:cubicBezTo>
                  <a:pt x="1" y="56"/>
                  <a:pt x="1" y="84"/>
                  <a:pt x="29" y="84"/>
                </a:cubicBezTo>
                <a:lnTo>
                  <a:pt x="293" y="140"/>
                </a:lnTo>
                <a:cubicBezTo>
                  <a:pt x="320" y="140"/>
                  <a:pt x="348" y="140"/>
                  <a:pt x="348" y="112"/>
                </a:cubicBezTo>
                <a:lnTo>
                  <a:pt x="320" y="84"/>
                </a:lnTo>
                <a:lnTo>
                  <a:pt x="29" y="1"/>
                </a:ln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2"/>
          <p:cNvSpPr/>
          <p:nvPr/>
        </p:nvSpPr>
        <p:spPr>
          <a:xfrm>
            <a:off x="4282967" y="1708571"/>
            <a:ext cx="29103" cy="19492"/>
          </a:xfrm>
          <a:custGeom>
            <a:rect b="b" l="l" r="r" t="t"/>
            <a:pathLst>
              <a:path extrusionOk="0" h="215" w="321">
                <a:moveTo>
                  <a:pt x="56" y="0"/>
                </a:moveTo>
                <a:cubicBezTo>
                  <a:pt x="48" y="0"/>
                  <a:pt x="35" y="13"/>
                  <a:pt x="35" y="13"/>
                </a:cubicBezTo>
                <a:cubicBezTo>
                  <a:pt x="1" y="40"/>
                  <a:pt x="35" y="40"/>
                  <a:pt x="35" y="68"/>
                </a:cubicBezTo>
                <a:lnTo>
                  <a:pt x="265" y="214"/>
                </a:lnTo>
                <a:cubicBezTo>
                  <a:pt x="292" y="214"/>
                  <a:pt x="292" y="214"/>
                  <a:pt x="320" y="186"/>
                </a:cubicBezTo>
                <a:cubicBezTo>
                  <a:pt x="320" y="186"/>
                  <a:pt x="320" y="159"/>
                  <a:pt x="292" y="159"/>
                </a:cubicBezTo>
                <a:lnTo>
                  <a:pt x="63" y="13"/>
                </a:lnTo>
                <a:cubicBezTo>
                  <a:pt x="63" y="3"/>
                  <a:pt x="60" y="0"/>
                  <a:pt x="56" y="0"/>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2"/>
          <p:cNvSpPr/>
          <p:nvPr/>
        </p:nvSpPr>
        <p:spPr>
          <a:xfrm>
            <a:off x="4918241" y="2075572"/>
            <a:ext cx="31551" cy="19492"/>
          </a:xfrm>
          <a:custGeom>
            <a:rect b="b" l="l" r="r" t="t"/>
            <a:pathLst>
              <a:path extrusionOk="0" h="215" w="348">
                <a:moveTo>
                  <a:pt x="49" y="1"/>
                </a:moveTo>
                <a:cubicBezTo>
                  <a:pt x="40" y="1"/>
                  <a:pt x="28" y="13"/>
                  <a:pt x="28" y="13"/>
                </a:cubicBezTo>
                <a:cubicBezTo>
                  <a:pt x="0" y="41"/>
                  <a:pt x="28" y="41"/>
                  <a:pt x="28" y="76"/>
                </a:cubicBezTo>
                <a:lnTo>
                  <a:pt x="285" y="214"/>
                </a:lnTo>
                <a:cubicBezTo>
                  <a:pt x="285" y="214"/>
                  <a:pt x="320" y="214"/>
                  <a:pt x="320" y="187"/>
                </a:cubicBezTo>
                <a:cubicBezTo>
                  <a:pt x="347" y="187"/>
                  <a:pt x="320" y="159"/>
                  <a:pt x="320" y="159"/>
                </a:cubicBezTo>
                <a:lnTo>
                  <a:pt x="56" y="13"/>
                </a:lnTo>
                <a:cubicBezTo>
                  <a:pt x="56" y="4"/>
                  <a:pt x="53" y="1"/>
                  <a:pt x="49"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2"/>
          <p:cNvSpPr/>
          <p:nvPr/>
        </p:nvSpPr>
        <p:spPr>
          <a:xfrm>
            <a:off x="4702917" y="2239761"/>
            <a:ext cx="13327" cy="31551"/>
          </a:xfrm>
          <a:custGeom>
            <a:rect b="b" l="l" r="r" t="t"/>
            <a:pathLst>
              <a:path extrusionOk="0" h="348" w="147">
                <a:moveTo>
                  <a:pt x="28" y="1"/>
                </a:moveTo>
                <a:cubicBezTo>
                  <a:pt x="0" y="1"/>
                  <a:pt x="0" y="28"/>
                  <a:pt x="0" y="56"/>
                </a:cubicBezTo>
                <a:lnTo>
                  <a:pt x="91" y="313"/>
                </a:lnTo>
                <a:cubicBezTo>
                  <a:pt x="91" y="348"/>
                  <a:pt x="118" y="348"/>
                  <a:pt x="118" y="348"/>
                </a:cubicBezTo>
                <a:cubicBezTo>
                  <a:pt x="146" y="348"/>
                  <a:pt x="146" y="313"/>
                  <a:pt x="146" y="313"/>
                </a:cubicBezTo>
                <a:lnTo>
                  <a:pt x="91" y="28"/>
                </a:lnTo>
                <a:cubicBezTo>
                  <a:pt x="91" y="1"/>
                  <a:pt x="56" y="1"/>
                  <a:pt x="28"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2"/>
          <p:cNvSpPr/>
          <p:nvPr/>
        </p:nvSpPr>
        <p:spPr>
          <a:xfrm>
            <a:off x="4422135" y="2205128"/>
            <a:ext cx="21487" cy="29103"/>
          </a:xfrm>
          <a:custGeom>
            <a:rect b="b" l="l" r="r" t="t"/>
            <a:pathLst>
              <a:path extrusionOk="0" h="321" w="237">
                <a:moveTo>
                  <a:pt x="202" y="1"/>
                </a:moveTo>
                <a:cubicBezTo>
                  <a:pt x="174" y="1"/>
                  <a:pt x="174" y="1"/>
                  <a:pt x="146" y="35"/>
                </a:cubicBezTo>
                <a:lnTo>
                  <a:pt x="0" y="265"/>
                </a:lnTo>
                <a:cubicBezTo>
                  <a:pt x="0" y="292"/>
                  <a:pt x="0" y="292"/>
                  <a:pt x="28" y="320"/>
                </a:cubicBezTo>
                <a:cubicBezTo>
                  <a:pt x="28" y="320"/>
                  <a:pt x="63" y="320"/>
                  <a:pt x="63" y="292"/>
                </a:cubicBezTo>
                <a:lnTo>
                  <a:pt x="202" y="63"/>
                </a:lnTo>
                <a:cubicBezTo>
                  <a:pt x="236" y="35"/>
                  <a:pt x="202" y="35"/>
                  <a:pt x="202"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2"/>
          <p:cNvSpPr/>
          <p:nvPr/>
        </p:nvSpPr>
        <p:spPr>
          <a:xfrm>
            <a:off x="4954778" y="1799052"/>
            <a:ext cx="29012" cy="12693"/>
          </a:xfrm>
          <a:custGeom>
            <a:rect b="b" l="l" r="r" t="t"/>
            <a:pathLst>
              <a:path extrusionOk="0" h="140" w="320">
                <a:moveTo>
                  <a:pt x="292" y="1"/>
                </a:moveTo>
                <a:lnTo>
                  <a:pt x="28" y="84"/>
                </a:lnTo>
                <a:cubicBezTo>
                  <a:pt x="0" y="84"/>
                  <a:pt x="0" y="112"/>
                  <a:pt x="0" y="112"/>
                </a:cubicBezTo>
                <a:cubicBezTo>
                  <a:pt x="0" y="140"/>
                  <a:pt x="28" y="140"/>
                  <a:pt x="28" y="140"/>
                </a:cubicBezTo>
                <a:lnTo>
                  <a:pt x="292" y="84"/>
                </a:lnTo>
                <a:cubicBezTo>
                  <a:pt x="319" y="84"/>
                  <a:pt x="319" y="56"/>
                  <a:pt x="319" y="29"/>
                </a:cubicBezTo>
                <a:cubicBezTo>
                  <a:pt x="319" y="1"/>
                  <a:pt x="292" y="1"/>
                  <a:pt x="292"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2"/>
          <p:cNvSpPr/>
          <p:nvPr/>
        </p:nvSpPr>
        <p:spPr>
          <a:xfrm>
            <a:off x="4246430" y="1990440"/>
            <a:ext cx="31641" cy="13327"/>
          </a:xfrm>
          <a:custGeom>
            <a:rect b="b" l="l" r="r" t="t"/>
            <a:pathLst>
              <a:path extrusionOk="0" h="147" w="349">
                <a:moveTo>
                  <a:pt x="293" y="1"/>
                </a:moveTo>
                <a:lnTo>
                  <a:pt x="29" y="56"/>
                </a:lnTo>
                <a:cubicBezTo>
                  <a:pt x="1" y="56"/>
                  <a:pt x="1" y="84"/>
                  <a:pt x="1" y="112"/>
                </a:cubicBezTo>
                <a:cubicBezTo>
                  <a:pt x="1" y="147"/>
                  <a:pt x="29" y="147"/>
                  <a:pt x="29" y="147"/>
                </a:cubicBezTo>
                <a:lnTo>
                  <a:pt x="320" y="56"/>
                </a:lnTo>
                <a:cubicBezTo>
                  <a:pt x="348" y="56"/>
                  <a:pt x="348" y="29"/>
                  <a:pt x="348" y="29"/>
                </a:cubicBezTo>
                <a:cubicBezTo>
                  <a:pt x="348" y="1"/>
                  <a:pt x="320" y="1"/>
                  <a:pt x="293" y="1"/>
                </a:cubicBezTo>
                <a:close/>
              </a:path>
            </a:pathLst>
          </a:custGeom>
          <a:solidFill>
            <a:srgbClr val="F6A5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2"/>
          <p:cNvSpPr txBox="1"/>
          <p:nvPr/>
        </p:nvSpPr>
        <p:spPr>
          <a:xfrm>
            <a:off x="561000" y="2727900"/>
            <a:ext cx="16683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SDG Goal 8:</a:t>
            </a:r>
            <a:endParaRPr sz="1700">
              <a:solidFill>
                <a:schemeClr val="accent5"/>
              </a:solidFill>
              <a:latin typeface="Fira Sans Extra Condensed Medium"/>
              <a:ea typeface="Fira Sans Extra Condensed Medium"/>
              <a:cs typeface="Fira Sans Extra Condensed Medium"/>
              <a:sym typeface="Fira Sans Extra Condensed Medium"/>
            </a:endParaRPr>
          </a:p>
          <a:p>
            <a:pPr indent="0" lvl="0" marL="0" rtl="0" algn="l">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Economic Growth</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684" name="Google Shape;1684;p22"/>
          <p:cNvSpPr txBox="1"/>
          <p:nvPr/>
        </p:nvSpPr>
        <p:spPr>
          <a:xfrm>
            <a:off x="561000" y="1382138"/>
            <a:ext cx="11865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SDG Goal 1: No Poverty</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685" name="Google Shape;1685;p22"/>
          <p:cNvSpPr txBox="1"/>
          <p:nvPr/>
        </p:nvSpPr>
        <p:spPr>
          <a:xfrm>
            <a:off x="6418775" y="1728075"/>
            <a:ext cx="23793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Global Challenge 9: Education and Learning</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686" name="Google Shape;1686;p22"/>
          <p:cNvSpPr txBox="1"/>
          <p:nvPr/>
        </p:nvSpPr>
        <p:spPr>
          <a:xfrm>
            <a:off x="561000" y="3214725"/>
            <a:ext cx="20616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Fira Sans"/>
                <a:ea typeface="Fira Sans"/>
                <a:cs typeface="Fira Sans"/>
                <a:sym typeface="Fira Sans"/>
              </a:rPr>
              <a:t>Promotes the ability to start up or expand businesses</a:t>
            </a:r>
            <a:endParaRPr sz="1000">
              <a:latin typeface="Fira Sans"/>
              <a:ea typeface="Fira Sans"/>
              <a:cs typeface="Fira Sans"/>
              <a:sym typeface="Fira Sans"/>
            </a:endParaRPr>
          </a:p>
        </p:txBody>
      </p:sp>
      <p:sp>
        <p:nvSpPr>
          <p:cNvPr id="1687" name="Google Shape;1687;p22"/>
          <p:cNvSpPr txBox="1"/>
          <p:nvPr/>
        </p:nvSpPr>
        <p:spPr>
          <a:xfrm>
            <a:off x="561000" y="1880375"/>
            <a:ext cx="20616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Fira Sans"/>
                <a:ea typeface="Fira Sans"/>
                <a:cs typeface="Fira Sans"/>
                <a:sym typeface="Fira Sans"/>
              </a:rPr>
              <a:t>Promotes high-impact loan alternatives to low-income individuals</a:t>
            </a:r>
            <a:endParaRPr sz="1000">
              <a:latin typeface="Fira Sans"/>
              <a:ea typeface="Fira Sans"/>
              <a:cs typeface="Fira Sans"/>
              <a:sym typeface="Fira Sans"/>
            </a:endParaRPr>
          </a:p>
        </p:txBody>
      </p:sp>
      <p:sp>
        <p:nvSpPr>
          <p:cNvPr id="1688" name="Google Shape;1688;p22"/>
          <p:cNvSpPr txBox="1"/>
          <p:nvPr/>
        </p:nvSpPr>
        <p:spPr>
          <a:xfrm>
            <a:off x="6533150" y="2135325"/>
            <a:ext cx="2315700" cy="96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latin typeface="Fira Sans"/>
                <a:ea typeface="Fira Sans"/>
                <a:cs typeface="Fira Sans"/>
                <a:sym typeface="Fira Sans"/>
              </a:rPr>
              <a:t>Opting for an education loan reduces the strain on your family savings and eliminates the need to liquidate your investments in fixed deposits, mutual funds or bonds.</a:t>
            </a:r>
            <a:endParaRPr sz="1000">
              <a:latin typeface="Fira Sans"/>
              <a:ea typeface="Fira Sans"/>
              <a:cs typeface="Fira Sans"/>
              <a:sym typeface="Fira Sans"/>
            </a:endParaRPr>
          </a:p>
        </p:txBody>
      </p:sp>
      <p:sp>
        <p:nvSpPr>
          <p:cNvPr id="1689" name="Google Shape;1689;p22"/>
          <p:cNvSpPr/>
          <p:nvPr/>
        </p:nvSpPr>
        <p:spPr>
          <a:xfrm>
            <a:off x="6278675" y="3713075"/>
            <a:ext cx="2507700" cy="968400"/>
          </a:xfrm>
          <a:prstGeom prst="rect">
            <a:avLst/>
          </a:prstGeom>
          <a:noFill/>
          <a:ln>
            <a:noFill/>
          </a:ln>
        </p:spPr>
        <p:txBody>
          <a:bodyPr anchorCtr="0" anchor="t" bIns="91425" lIns="270000" spcFirstLastPara="1" rIns="274300" wrap="square" tIns="91425">
            <a:noAutofit/>
          </a:bodyPr>
          <a:lstStyle/>
          <a:p>
            <a:pPr indent="0" lvl="0" marL="0" marR="0" rtl="0" algn="r">
              <a:spcBef>
                <a:spcPts val="0"/>
              </a:spcBef>
              <a:spcAft>
                <a:spcPts val="0"/>
              </a:spcAft>
              <a:buClr>
                <a:srgbClr val="000000"/>
              </a:buClr>
              <a:buSzPts val="1100"/>
              <a:buFont typeface="Arial"/>
              <a:buNone/>
            </a:pPr>
            <a:r>
              <a:rPr lang="en" sz="1000">
                <a:latin typeface="Fira Sans"/>
                <a:ea typeface="Fira Sans"/>
                <a:cs typeface="Fira Sans"/>
                <a:sym typeface="Fira Sans"/>
              </a:rPr>
              <a:t>Microcredits help the poor engage in successful entrepreneurship and improve their quality of life.</a:t>
            </a:r>
            <a:endParaRPr sz="1000">
              <a:latin typeface="Fira Sans"/>
              <a:ea typeface="Fira Sans"/>
              <a:cs typeface="Fira Sans"/>
              <a:sym typeface="Fira Sans"/>
            </a:endParaRPr>
          </a:p>
        </p:txBody>
      </p:sp>
      <p:sp>
        <p:nvSpPr>
          <p:cNvPr id="1690" name="Google Shape;1690;p22"/>
          <p:cNvSpPr txBox="1"/>
          <p:nvPr/>
        </p:nvSpPr>
        <p:spPr>
          <a:xfrm>
            <a:off x="6469550" y="3321525"/>
            <a:ext cx="23793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Global Challenge 7: </a:t>
            </a:r>
            <a:endParaRPr sz="1700">
              <a:solidFill>
                <a:schemeClr val="dk2"/>
              </a:solidFill>
              <a:latin typeface="Fira Sans Extra Condensed Medium"/>
              <a:ea typeface="Fira Sans Extra Condensed Medium"/>
              <a:cs typeface="Fira Sans Extra Condensed Medium"/>
              <a:sym typeface="Fira Sans Extra Condensed Medium"/>
            </a:endParaRPr>
          </a:p>
          <a:p>
            <a:pPr indent="0" lvl="0" marL="0" rtl="0" algn="r">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Rich - poor gap</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1691" name="Google Shape;1691;p22"/>
          <p:cNvSpPr txBox="1"/>
          <p:nvPr/>
        </p:nvSpPr>
        <p:spPr>
          <a:xfrm>
            <a:off x="65088" y="4735750"/>
            <a:ext cx="891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Fira Sans"/>
                <a:ea typeface="Fira Sans"/>
                <a:cs typeface="Fira Sans"/>
                <a:sym typeface="Fira Sans"/>
              </a:rPr>
              <a:t>Source: </a:t>
            </a:r>
            <a:r>
              <a:rPr lang="en" sz="800" u="sng">
                <a:solidFill>
                  <a:schemeClr val="hlink"/>
                </a:solidFill>
                <a:latin typeface="Fira Sans"/>
                <a:ea typeface="Fira Sans"/>
                <a:cs typeface="Fira Sans"/>
                <a:sym typeface="Fira Sans"/>
                <a:hlinkClick r:id="rId3"/>
              </a:rPr>
              <a:t>http://www.millennium-project.org/15-global-challenges/</a:t>
            </a:r>
            <a:r>
              <a:rPr lang="en" sz="800">
                <a:latin typeface="Fira Sans"/>
                <a:ea typeface="Fira Sans"/>
                <a:cs typeface="Fira Sans"/>
                <a:sym typeface="Fira Sans"/>
              </a:rPr>
              <a:t>, </a:t>
            </a:r>
            <a:r>
              <a:rPr lang="en" sz="800" u="sng">
                <a:solidFill>
                  <a:schemeClr val="hlink"/>
                </a:solidFill>
                <a:latin typeface="Fira Sans"/>
                <a:ea typeface="Fira Sans"/>
                <a:cs typeface="Fira Sans"/>
                <a:sym typeface="Fira Sans"/>
                <a:hlinkClick r:id="rId4"/>
              </a:rPr>
              <a:t>https://en.wikipedia.org/wiki/Sustainable_Development_Goals#:~:text=The%2017%20SDGs%20are%3A%20</a:t>
            </a:r>
            <a:endParaRPr sz="800">
              <a:latin typeface="Fira Sans"/>
              <a:ea typeface="Fira Sans"/>
              <a:cs typeface="Fira Sans"/>
              <a:sym typeface="Fir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23"/>
          <p:cNvSpPr/>
          <p:nvPr/>
        </p:nvSpPr>
        <p:spPr>
          <a:xfrm rot="10800000">
            <a:off x="6365277" y="3595675"/>
            <a:ext cx="2321521" cy="724246"/>
          </a:xfrm>
          <a:custGeom>
            <a:rect b="b" l="l" r="r" t="t"/>
            <a:pathLst>
              <a:path extrusionOk="0" h="6374" w="25566">
                <a:moveTo>
                  <a:pt x="1063" y="0"/>
                </a:moveTo>
                <a:lnTo>
                  <a:pt x="1" y="3203"/>
                </a:lnTo>
                <a:lnTo>
                  <a:pt x="1063" y="6373"/>
                </a:lnTo>
                <a:lnTo>
                  <a:pt x="25566" y="6373"/>
                </a:lnTo>
                <a:lnTo>
                  <a:pt x="24511" y="3203"/>
                </a:lnTo>
                <a:lnTo>
                  <a:pt x="25566"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3"/>
          <p:cNvSpPr/>
          <p:nvPr/>
        </p:nvSpPr>
        <p:spPr>
          <a:xfrm rot="10800000">
            <a:off x="6365277" y="2152738"/>
            <a:ext cx="2321521" cy="724246"/>
          </a:xfrm>
          <a:custGeom>
            <a:rect b="b" l="l" r="r" t="t"/>
            <a:pathLst>
              <a:path extrusionOk="0" h="6374" w="25566">
                <a:moveTo>
                  <a:pt x="1063" y="0"/>
                </a:moveTo>
                <a:lnTo>
                  <a:pt x="1" y="3203"/>
                </a:lnTo>
                <a:lnTo>
                  <a:pt x="1063" y="6373"/>
                </a:lnTo>
                <a:lnTo>
                  <a:pt x="25566" y="6373"/>
                </a:lnTo>
                <a:lnTo>
                  <a:pt x="24511" y="3203"/>
                </a:lnTo>
                <a:lnTo>
                  <a:pt x="25566"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3"/>
          <p:cNvSpPr/>
          <p:nvPr/>
        </p:nvSpPr>
        <p:spPr>
          <a:xfrm>
            <a:off x="411752" y="1427625"/>
            <a:ext cx="2321521" cy="724246"/>
          </a:xfrm>
          <a:custGeom>
            <a:rect b="b" l="l" r="r" t="t"/>
            <a:pathLst>
              <a:path extrusionOk="0" h="6374" w="25566">
                <a:moveTo>
                  <a:pt x="1063" y="0"/>
                </a:moveTo>
                <a:lnTo>
                  <a:pt x="1" y="3203"/>
                </a:lnTo>
                <a:lnTo>
                  <a:pt x="1063" y="6373"/>
                </a:lnTo>
                <a:lnTo>
                  <a:pt x="25566" y="6373"/>
                </a:lnTo>
                <a:lnTo>
                  <a:pt x="24511" y="3203"/>
                </a:lnTo>
                <a:lnTo>
                  <a:pt x="25566"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3"/>
          <p:cNvSpPr/>
          <p:nvPr/>
        </p:nvSpPr>
        <p:spPr>
          <a:xfrm>
            <a:off x="411752" y="2870563"/>
            <a:ext cx="2321521" cy="724246"/>
          </a:xfrm>
          <a:custGeom>
            <a:rect b="b" l="l" r="r" t="t"/>
            <a:pathLst>
              <a:path extrusionOk="0" h="6374" w="25566">
                <a:moveTo>
                  <a:pt x="1063" y="0"/>
                </a:moveTo>
                <a:lnTo>
                  <a:pt x="1" y="3203"/>
                </a:lnTo>
                <a:lnTo>
                  <a:pt x="1063" y="6373"/>
                </a:lnTo>
                <a:lnTo>
                  <a:pt x="25566" y="6373"/>
                </a:lnTo>
                <a:lnTo>
                  <a:pt x="24511" y="3203"/>
                </a:lnTo>
                <a:lnTo>
                  <a:pt x="25566"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3"/>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Scope of the Project</a:t>
            </a:r>
            <a:endParaRPr/>
          </a:p>
        </p:txBody>
      </p:sp>
      <p:sp>
        <p:nvSpPr>
          <p:cNvPr id="1701" name="Google Shape;1701;p23"/>
          <p:cNvSpPr/>
          <p:nvPr/>
        </p:nvSpPr>
        <p:spPr>
          <a:xfrm>
            <a:off x="462100" y="1538800"/>
            <a:ext cx="2321400" cy="501900"/>
          </a:xfrm>
          <a:prstGeom prst="rect">
            <a:avLst/>
          </a:prstGeom>
          <a:noFill/>
          <a:ln>
            <a:noFill/>
          </a:ln>
        </p:spPr>
        <p:txBody>
          <a:bodyPr anchorCtr="0" anchor="ctr" bIns="91425" lIns="2700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sz="1000">
                <a:solidFill>
                  <a:schemeClr val="dk1"/>
                </a:solidFill>
                <a:latin typeface="Fira Sans"/>
                <a:ea typeface="Fira Sans"/>
                <a:cs typeface="Fira Sans"/>
                <a:sym typeface="Fira Sans"/>
              </a:rPr>
              <a:t>The project will be performed using internal data of SuperLender customers, a local digital lending company in Nigeria.</a:t>
            </a:r>
            <a:endParaRPr sz="1000">
              <a:latin typeface="Fira Sans"/>
              <a:ea typeface="Fira Sans"/>
              <a:cs typeface="Fira Sans"/>
              <a:sym typeface="Fira Sans"/>
            </a:endParaRPr>
          </a:p>
        </p:txBody>
      </p:sp>
      <p:sp>
        <p:nvSpPr>
          <p:cNvPr id="1702" name="Google Shape;1702;p23"/>
          <p:cNvSpPr/>
          <p:nvPr/>
        </p:nvSpPr>
        <p:spPr>
          <a:xfrm>
            <a:off x="462100" y="2971925"/>
            <a:ext cx="2164200" cy="501900"/>
          </a:xfrm>
          <a:prstGeom prst="rect">
            <a:avLst/>
          </a:prstGeom>
          <a:noFill/>
          <a:ln>
            <a:noFill/>
          </a:ln>
        </p:spPr>
        <p:txBody>
          <a:bodyPr anchorCtr="0" anchor="ctr" bIns="91425" lIns="274300" spcFirstLastPara="1" rIns="274300" wrap="square" tIns="91425">
            <a:noAutofit/>
          </a:bodyPr>
          <a:lstStyle/>
          <a:p>
            <a:pPr indent="0" lvl="0" marL="0" marR="0" rtl="0" algn="l">
              <a:spcBef>
                <a:spcPts val="0"/>
              </a:spcBef>
              <a:spcAft>
                <a:spcPts val="0"/>
              </a:spcAft>
              <a:buClr>
                <a:srgbClr val="000000"/>
              </a:buClr>
              <a:buSzPts val="1100"/>
              <a:buFont typeface="Arial"/>
              <a:buNone/>
            </a:pPr>
            <a:r>
              <a:rPr lang="en" sz="1000">
                <a:latin typeface="Fira Sans"/>
                <a:ea typeface="Fira Sans"/>
                <a:cs typeface="Fira Sans"/>
                <a:sym typeface="Fira Sans"/>
              </a:rPr>
              <a:t>Classifiers: Logistic Regression, Decision Tree, Random Forest, Gaussian Naive Bayes, XGBoost, Gradient Boosting Classifier</a:t>
            </a:r>
            <a:endParaRPr sz="1000">
              <a:latin typeface="Fira Sans"/>
              <a:ea typeface="Fira Sans"/>
              <a:cs typeface="Fira Sans"/>
              <a:sym typeface="Fira Sans"/>
            </a:endParaRPr>
          </a:p>
        </p:txBody>
      </p:sp>
      <p:sp>
        <p:nvSpPr>
          <p:cNvPr id="1703" name="Google Shape;1703;p23"/>
          <p:cNvSpPr/>
          <p:nvPr/>
        </p:nvSpPr>
        <p:spPr>
          <a:xfrm>
            <a:off x="6517850" y="2271000"/>
            <a:ext cx="2041200" cy="501900"/>
          </a:xfrm>
          <a:prstGeom prst="rect">
            <a:avLst/>
          </a:prstGeom>
          <a:noFill/>
          <a:ln>
            <a:noFill/>
          </a:ln>
        </p:spPr>
        <p:txBody>
          <a:bodyPr anchorCtr="0" anchor="ctr" bIns="91425" lIns="90000" spcFirstLastPara="1" rIns="274300" wrap="square" tIns="91425">
            <a:noAutofit/>
          </a:bodyPr>
          <a:lstStyle/>
          <a:p>
            <a:pPr indent="0" lvl="0" marL="0" marR="0" rtl="0" algn="r">
              <a:spcBef>
                <a:spcPts val="0"/>
              </a:spcBef>
              <a:spcAft>
                <a:spcPts val="0"/>
              </a:spcAft>
              <a:buClr>
                <a:schemeClr val="dk1"/>
              </a:buClr>
              <a:buSzPts val="1100"/>
              <a:buFont typeface="Arial"/>
              <a:buNone/>
            </a:pPr>
            <a:r>
              <a:rPr lang="en" sz="1000">
                <a:solidFill>
                  <a:schemeClr val="dk1"/>
                </a:solidFill>
                <a:latin typeface="Fira Sans"/>
                <a:ea typeface="Fira Sans"/>
                <a:cs typeface="Fira Sans"/>
                <a:sym typeface="Fira Sans"/>
              </a:rPr>
              <a:t>Implement and investigate how different supervised binary classification methods impact default prediction</a:t>
            </a:r>
            <a:endParaRPr sz="1000">
              <a:latin typeface="Fira Sans"/>
              <a:ea typeface="Fira Sans"/>
              <a:cs typeface="Fira Sans"/>
              <a:sym typeface="Fira Sans"/>
            </a:endParaRPr>
          </a:p>
        </p:txBody>
      </p:sp>
      <p:sp>
        <p:nvSpPr>
          <p:cNvPr id="1704" name="Google Shape;1704;p23"/>
          <p:cNvSpPr/>
          <p:nvPr/>
        </p:nvSpPr>
        <p:spPr>
          <a:xfrm>
            <a:off x="6365275" y="3787300"/>
            <a:ext cx="2254500" cy="426900"/>
          </a:xfrm>
          <a:prstGeom prst="rect">
            <a:avLst/>
          </a:prstGeom>
          <a:noFill/>
          <a:ln>
            <a:noFill/>
          </a:ln>
        </p:spPr>
        <p:txBody>
          <a:bodyPr anchorCtr="0" anchor="ctr" bIns="91425" lIns="274300" spcFirstLastPara="1" rIns="274300" wrap="square" tIns="91425">
            <a:noAutofit/>
          </a:bodyPr>
          <a:lstStyle/>
          <a:p>
            <a:pPr indent="0" lvl="0" marL="0" marR="0" rtl="0" algn="r">
              <a:spcBef>
                <a:spcPts val="0"/>
              </a:spcBef>
              <a:spcAft>
                <a:spcPts val="0"/>
              </a:spcAft>
              <a:buClr>
                <a:schemeClr val="dk1"/>
              </a:buClr>
              <a:buSzPts val="1100"/>
              <a:buFont typeface="Arial"/>
              <a:buNone/>
            </a:pPr>
            <a:r>
              <a:rPr lang="en" sz="1000">
                <a:solidFill>
                  <a:schemeClr val="dk1"/>
                </a:solidFill>
                <a:latin typeface="Fira Sans"/>
                <a:ea typeface="Fira Sans"/>
                <a:cs typeface="Fira Sans"/>
                <a:sym typeface="Fira Sans"/>
              </a:rPr>
              <a:t>The model evaluation techniques used in this project are limited to precision, F-score and accuracy score.</a:t>
            </a:r>
            <a:endParaRPr sz="1000">
              <a:solidFill>
                <a:schemeClr val="dk1"/>
              </a:solidFill>
              <a:latin typeface="Fira Sans"/>
              <a:ea typeface="Fira Sans"/>
              <a:cs typeface="Fira Sans"/>
              <a:sym typeface="Fira Sans"/>
            </a:endParaRPr>
          </a:p>
          <a:p>
            <a:pPr indent="0" lvl="0" marL="0" marR="0" rtl="0" algn="r">
              <a:spcBef>
                <a:spcPts val="0"/>
              </a:spcBef>
              <a:spcAft>
                <a:spcPts val="0"/>
              </a:spcAft>
              <a:buClr>
                <a:srgbClr val="000000"/>
              </a:buClr>
              <a:buSzPts val="1100"/>
              <a:buFont typeface="Arial"/>
              <a:buNone/>
            </a:pPr>
            <a:r>
              <a:t/>
            </a:r>
            <a:endParaRPr sz="1000">
              <a:latin typeface="Fira Sans"/>
              <a:ea typeface="Fira Sans"/>
              <a:cs typeface="Fira Sans"/>
              <a:sym typeface="Fira Sans"/>
            </a:endParaRPr>
          </a:p>
        </p:txBody>
      </p:sp>
      <p:grpSp>
        <p:nvGrpSpPr>
          <p:cNvPr id="1705" name="Google Shape;1705;p23"/>
          <p:cNvGrpSpPr/>
          <p:nvPr/>
        </p:nvGrpSpPr>
        <p:grpSpPr>
          <a:xfrm>
            <a:off x="2978575" y="1427625"/>
            <a:ext cx="3186843" cy="2886006"/>
            <a:chOff x="2978575" y="1427625"/>
            <a:chExt cx="3186843" cy="2886006"/>
          </a:xfrm>
        </p:grpSpPr>
        <p:sp>
          <p:nvSpPr>
            <p:cNvPr id="1706" name="Google Shape;1706;p23"/>
            <p:cNvSpPr/>
            <p:nvPr/>
          </p:nvSpPr>
          <p:spPr>
            <a:xfrm>
              <a:off x="2978575" y="1427625"/>
              <a:ext cx="2904937" cy="724262"/>
            </a:xfrm>
            <a:custGeom>
              <a:rect b="b" l="l" r="r" t="t"/>
              <a:pathLst>
                <a:path extrusionOk="0" h="6374" w="25566">
                  <a:moveTo>
                    <a:pt x="1063" y="0"/>
                  </a:moveTo>
                  <a:lnTo>
                    <a:pt x="1" y="3203"/>
                  </a:lnTo>
                  <a:lnTo>
                    <a:pt x="1063" y="6373"/>
                  </a:lnTo>
                  <a:lnTo>
                    <a:pt x="25566" y="6373"/>
                  </a:lnTo>
                  <a:lnTo>
                    <a:pt x="24511" y="3203"/>
                  </a:lnTo>
                  <a:lnTo>
                    <a:pt x="255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3"/>
            <p:cNvSpPr/>
            <p:nvPr/>
          </p:nvSpPr>
          <p:spPr>
            <a:xfrm>
              <a:off x="3260482" y="2151767"/>
              <a:ext cx="2904937" cy="720739"/>
            </a:xfrm>
            <a:custGeom>
              <a:rect b="b" l="l" r="r" t="t"/>
              <a:pathLst>
                <a:path extrusionOk="0" h="6343" w="25566">
                  <a:moveTo>
                    <a:pt x="1" y="0"/>
                  </a:moveTo>
                  <a:lnTo>
                    <a:pt x="1055" y="3171"/>
                  </a:lnTo>
                  <a:lnTo>
                    <a:pt x="1" y="6342"/>
                  </a:lnTo>
                  <a:lnTo>
                    <a:pt x="24512" y="6342"/>
                  </a:lnTo>
                  <a:lnTo>
                    <a:pt x="25566" y="3171"/>
                  </a:lnTo>
                  <a:lnTo>
                    <a:pt x="24512" y="0"/>
                  </a:lnTo>
                  <a:close/>
                </a:path>
              </a:pathLst>
            </a:custGeom>
            <a:solidFill>
              <a:srgbClr val="54AE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3"/>
            <p:cNvSpPr/>
            <p:nvPr/>
          </p:nvSpPr>
          <p:spPr>
            <a:xfrm>
              <a:off x="3260482" y="2151767"/>
              <a:ext cx="2615875" cy="112718"/>
            </a:xfrm>
            <a:custGeom>
              <a:rect b="b" l="l" r="r" t="t"/>
              <a:pathLst>
                <a:path extrusionOk="0" h="992" w="23022">
                  <a:moveTo>
                    <a:pt x="1" y="0"/>
                  </a:moveTo>
                  <a:lnTo>
                    <a:pt x="334" y="991"/>
                  </a:lnTo>
                  <a:lnTo>
                    <a:pt x="23021" y="0"/>
                  </a:lnTo>
                  <a:close/>
                </a:path>
              </a:pathLst>
            </a:custGeom>
            <a:solidFill>
              <a:srgbClr val="075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3"/>
            <p:cNvSpPr/>
            <p:nvPr/>
          </p:nvSpPr>
          <p:spPr>
            <a:xfrm>
              <a:off x="2978575" y="2872386"/>
              <a:ext cx="2904937" cy="720626"/>
            </a:xfrm>
            <a:custGeom>
              <a:rect b="b" l="l" r="r" t="t"/>
              <a:pathLst>
                <a:path extrusionOk="0" h="6342" w="25566">
                  <a:moveTo>
                    <a:pt x="1063" y="0"/>
                  </a:moveTo>
                  <a:lnTo>
                    <a:pt x="1" y="3171"/>
                  </a:lnTo>
                  <a:lnTo>
                    <a:pt x="1063" y="6342"/>
                  </a:lnTo>
                  <a:lnTo>
                    <a:pt x="25566" y="6342"/>
                  </a:lnTo>
                  <a:lnTo>
                    <a:pt x="24511" y="3171"/>
                  </a:lnTo>
                  <a:lnTo>
                    <a:pt x="25566" y="0"/>
                  </a:lnTo>
                  <a:close/>
                </a:path>
              </a:pathLst>
            </a:custGeom>
            <a:solidFill>
              <a:srgbClr val="0C3E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3"/>
            <p:cNvSpPr/>
            <p:nvPr/>
          </p:nvSpPr>
          <p:spPr>
            <a:xfrm>
              <a:off x="3219122" y="2872386"/>
              <a:ext cx="2698594" cy="116241"/>
            </a:xfrm>
            <a:custGeom>
              <a:rect b="b" l="l" r="r" t="t"/>
              <a:pathLst>
                <a:path extrusionOk="0" h="1023" w="23750">
                  <a:moveTo>
                    <a:pt x="0" y="0"/>
                  </a:moveTo>
                  <a:lnTo>
                    <a:pt x="23385" y="1023"/>
                  </a:lnTo>
                  <a:lnTo>
                    <a:pt x="23750" y="0"/>
                  </a:lnTo>
                  <a:close/>
                </a:path>
              </a:pathLst>
            </a:custGeom>
            <a:solidFill>
              <a:srgbClr val="328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3"/>
            <p:cNvSpPr/>
            <p:nvPr/>
          </p:nvSpPr>
          <p:spPr>
            <a:xfrm>
              <a:off x="3260482" y="3592892"/>
              <a:ext cx="2904937" cy="720739"/>
            </a:xfrm>
            <a:custGeom>
              <a:rect b="b" l="l" r="r" t="t"/>
              <a:pathLst>
                <a:path extrusionOk="0" h="6343" w="25566">
                  <a:moveTo>
                    <a:pt x="1" y="1"/>
                  </a:moveTo>
                  <a:lnTo>
                    <a:pt x="1055" y="3172"/>
                  </a:lnTo>
                  <a:lnTo>
                    <a:pt x="1" y="6343"/>
                  </a:lnTo>
                  <a:lnTo>
                    <a:pt x="24512" y="6343"/>
                  </a:lnTo>
                  <a:lnTo>
                    <a:pt x="25566" y="3172"/>
                  </a:lnTo>
                  <a:lnTo>
                    <a:pt x="24512" y="1"/>
                  </a:lnTo>
                  <a:close/>
                </a:path>
              </a:pathLst>
            </a:custGeom>
            <a:solidFill>
              <a:srgbClr val="328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3"/>
            <p:cNvSpPr/>
            <p:nvPr/>
          </p:nvSpPr>
          <p:spPr>
            <a:xfrm>
              <a:off x="3260482" y="3574030"/>
              <a:ext cx="2615875" cy="112718"/>
            </a:xfrm>
            <a:custGeom>
              <a:rect b="b" l="l" r="r" t="t"/>
              <a:pathLst>
                <a:path extrusionOk="0" h="992" w="23022">
                  <a:moveTo>
                    <a:pt x="1" y="0"/>
                  </a:moveTo>
                  <a:lnTo>
                    <a:pt x="334" y="991"/>
                  </a:lnTo>
                  <a:lnTo>
                    <a:pt x="23021" y="0"/>
                  </a:lnTo>
                  <a:close/>
                </a:path>
              </a:pathLst>
            </a:custGeom>
            <a:solidFill>
              <a:srgbClr val="1F5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3"/>
            <p:cNvSpPr/>
            <p:nvPr/>
          </p:nvSpPr>
          <p:spPr>
            <a:xfrm>
              <a:off x="3913605" y="1558182"/>
              <a:ext cx="15339" cy="503597"/>
            </a:xfrm>
            <a:custGeom>
              <a:rect b="b" l="l" r="r" t="t"/>
              <a:pathLst>
                <a:path extrusionOk="0" h="4432" w="135">
                  <a:moveTo>
                    <a:pt x="0" y="1"/>
                  </a:moveTo>
                  <a:lnTo>
                    <a:pt x="0" y="4432"/>
                  </a:lnTo>
                  <a:lnTo>
                    <a:pt x="135" y="4432"/>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3"/>
            <p:cNvSpPr/>
            <p:nvPr/>
          </p:nvSpPr>
          <p:spPr>
            <a:xfrm>
              <a:off x="3913605" y="2981354"/>
              <a:ext cx="15339" cy="502688"/>
            </a:xfrm>
            <a:custGeom>
              <a:rect b="b" l="l" r="r" t="t"/>
              <a:pathLst>
                <a:path extrusionOk="0" h="4424" w="135">
                  <a:moveTo>
                    <a:pt x="0" y="0"/>
                  </a:moveTo>
                  <a:lnTo>
                    <a:pt x="0" y="4424"/>
                  </a:lnTo>
                  <a:lnTo>
                    <a:pt x="135" y="4424"/>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3"/>
            <p:cNvSpPr/>
            <p:nvPr/>
          </p:nvSpPr>
          <p:spPr>
            <a:xfrm>
              <a:off x="5204286" y="2268007"/>
              <a:ext cx="15453" cy="502688"/>
            </a:xfrm>
            <a:custGeom>
              <a:rect b="b" l="l" r="r" t="t"/>
              <a:pathLst>
                <a:path extrusionOk="0" h="4424" w="136">
                  <a:moveTo>
                    <a:pt x="1" y="0"/>
                  </a:moveTo>
                  <a:lnTo>
                    <a:pt x="1" y="4423"/>
                  </a:lnTo>
                  <a:lnTo>
                    <a:pt x="135" y="4423"/>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3"/>
            <p:cNvSpPr/>
            <p:nvPr/>
          </p:nvSpPr>
          <p:spPr>
            <a:xfrm>
              <a:off x="5204286" y="3690270"/>
              <a:ext cx="15453" cy="502688"/>
            </a:xfrm>
            <a:custGeom>
              <a:rect b="b" l="l" r="r" t="t"/>
              <a:pathLst>
                <a:path extrusionOk="0" h="4424" w="136">
                  <a:moveTo>
                    <a:pt x="1" y="0"/>
                  </a:moveTo>
                  <a:lnTo>
                    <a:pt x="1" y="4423"/>
                  </a:lnTo>
                  <a:lnTo>
                    <a:pt x="135" y="4423"/>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7" name="Google Shape;1717;p23"/>
            <p:cNvGrpSpPr/>
            <p:nvPr/>
          </p:nvGrpSpPr>
          <p:grpSpPr>
            <a:xfrm>
              <a:off x="5515962" y="3783898"/>
              <a:ext cx="327013" cy="318952"/>
              <a:chOff x="5515962" y="3783898"/>
              <a:chExt cx="327013" cy="318952"/>
            </a:xfrm>
          </p:grpSpPr>
          <p:sp>
            <p:nvSpPr>
              <p:cNvPr id="1718" name="Google Shape;1718;p23"/>
              <p:cNvSpPr/>
              <p:nvPr/>
            </p:nvSpPr>
            <p:spPr>
              <a:xfrm>
                <a:off x="5515962" y="3783898"/>
                <a:ext cx="327013" cy="318952"/>
              </a:xfrm>
              <a:custGeom>
                <a:rect b="b" l="l" r="r" t="t"/>
                <a:pathLst>
                  <a:path extrusionOk="0" h="2807" w="2878">
                    <a:moveTo>
                      <a:pt x="1419" y="104"/>
                    </a:moveTo>
                    <a:cubicBezTo>
                      <a:pt x="2180" y="104"/>
                      <a:pt x="2775" y="698"/>
                      <a:pt x="2775" y="1388"/>
                    </a:cubicBezTo>
                    <a:cubicBezTo>
                      <a:pt x="2775" y="2117"/>
                      <a:pt x="2180" y="2680"/>
                      <a:pt x="1419" y="2680"/>
                    </a:cubicBezTo>
                    <a:cubicBezTo>
                      <a:pt x="698" y="2680"/>
                      <a:pt x="103" y="2117"/>
                      <a:pt x="103" y="1388"/>
                    </a:cubicBezTo>
                    <a:cubicBezTo>
                      <a:pt x="103" y="698"/>
                      <a:pt x="698" y="104"/>
                      <a:pt x="1419" y="104"/>
                    </a:cubicBezTo>
                    <a:close/>
                    <a:moveTo>
                      <a:pt x="1419" y="0"/>
                    </a:moveTo>
                    <a:cubicBezTo>
                      <a:pt x="627" y="0"/>
                      <a:pt x="0" y="627"/>
                      <a:pt x="0" y="1388"/>
                    </a:cubicBezTo>
                    <a:cubicBezTo>
                      <a:pt x="0" y="2180"/>
                      <a:pt x="627" y="2807"/>
                      <a:pt x="1419" y="2807"/>
                    </a:cubicBezTo>
                    <a:cubicBezTo>
                      <a:pt x="2212" y="2807"/>
                      <a:pt x="2878" y="2180"/>
                      <a:pt x="2878" y="1388"/>
                    </a:cubicBezTo>
                    <a:cubicBezTo>
                      <a:pt x="2878" y="627"/>
                      <a:pt x="2212" y="0"/>
                      <a:pt x="1419"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3"/>
              <p:cNvSpPr/>
              <p:nvPr/>
            </p:nvSpPr>
            <p:spPr>
              <a:xfrm>
                <a:off x="5609590" y="3847870"/>
                <a:ext cx="143395" cy="187485"/>
              </a:xfrm>
              <a:custGeom>
                <a:rect b="b" l="l" r="r" t="t"/>
                <a:pathLst>
                  <a:path extrusionOk="0" h="1650" w="1262">
                    <a:moveTo>
                      <a:pt x="667" y="0"/>
                    </a:moveTo>
                    <a:cubicBezTo>
                      <a:pt x="564" y="0"/>
                      <a:pt x="469" y="0"/>
                      <a:pt x="397" y="32"/>
                    </a:cubicBezTo>
                    <a:cubicBezTo>
                      <a:pt x="334" y="32"/>
                      <a:pt x="270" y="64"/>
                      <a:pt x="231" y="135"/>
                    </a:cubicBezTo>
                    <a:cubicBezTo>
                      <a:pt x="167" y="167"/>
                      <a:pt x="136" y="198"/>
                      <a:pt x="104" y="262"/>
                    </a:cubicBezTo>
                    <a:cubicBezTo>
                      <a:pt x="72" y="333"/>
                      <a:pt x="72" y="397"/>
                      <a:pt x="72" y="460"/>
                    </a:cubicBezTo>
                    <a:cubicBezTo>
                      <a:pt x="72" y="531"/>
                      <a:pt x="72" y="595"/>
                      <a:pt x="104" y="627"/>
                    </a:cubicBezTo>
                    <a:cubicBezTo>
                      <a:pt x="104" y="658"/>
                      <a:pt x="136" y="730"/>
                      <a:pt x="199" y="761"/>
                    </a:cubicBezTo>
                    <a:cubicBezTo>
                      <a:pt x="231" y="793"/>
                      <a:pt x="302" y="793"/>
                      <a:pt x="366" y="825"/>
                    </a:cubicBezTo>
                    <a:cubicBezTo>
                      <a:pt x="429" y="856"/>
                      <a:pt x="500" y="856"/>
                      <a:pt x="595" y="896"/>
                    </a:cubicBezTo>
                    <a:cubicBezTo>
                      <a:pt x="667" y="896"/>
                      <a:pt x="730" y="928"/>
                      <a:pt x="794" y="959"/>
                    </a:cubicBezTo>
                    <a:cubicBezTo>
                      <a:pt x="865" y="959"/>
                      <a:pt x="928" y="991"/>
                      <a:pt x="960" y="991"/>
                    </a:cubicBezTo>
                    <a:lnTo>
                      <a:pt x="1063" y="1094"/>
                    </a:lnTo>
                    <a:cubicBezTo>
                      <a:pt x="1095" y="1126"/>
                      <a:pt x="1095" y="1189"/>
                      <a:pt x="1095" y="1221"/>
                    </a:cubicBezTo>
                    <a:cubicBezTo>
                      <a:pt x="1095" y="1324"/>
                      <a:pt x="1063" y="1388"/>
                      <a:pt x="992" y="1419"/>
                    </a:cubicBezTo>
                    <a:cubicBezTo>
                      <a:pt x="897" y="1491"/>
                      <a:pt x="794" y="1522"/>
                      <a:pt x="667" y="1522"/>
                    </a:cubicBezTo>
                    <a:cubicBezTo>
                      <a:pt x="595" y="1522"/>
                      <a:pt x="532" y="1491"/>
                      <a:pt x="500" y="1491"/>
                    </a:cubicBezTo>
                    <a:cubicBezTo>
                      <a:pt x="429" y="1491"/>
                      <a:pt x="366" y="1451"/>
                      <a:pt x="334" y="1451"/>
                    </a:cubicBezTo>
                    <a:cubicBezTo>
                      <a:pt x="270" y="1419"/>
                      <a:pt x="231" y="1388"/>
                      <a:pt x="167" y="1356"/>
                    </a:cubicBezTo>
                    <a:cubicBezTo>
                      <a:pt x="136" y="1356"/>
                      <a:pt x="104" y="1324"/>
                      <a:pt x="72" y="1292"/>
                    </a:cubicBezTo>
                    <a:lnTo>
                      <a:pt x="1" y="1419"/>
                    </a:lnTo>
                    <a:cubicBezTo>
                      <a:pt x="167" y="1554"/>
                      <a:pt x="397" y="1649"/>
                      <a:pt x="667" y="1649"/>
                    </a:cubicBezTo>
                    <a:cubicBezTo>
                      <a:pt x="762" y="1649"/>
                      <a:pt x="825" y="1649"/>
                      <a:pt x="897" y="1617"/>
                    </a:cubicBezTo>
                    <a:cubicBezTo>
                      <a:pt x="992" y="1617"/>
                      <a:pt x="1023" y="1586"/>
                      <a:pt x="1095" y="1554"/>
                    </a:cubicBezTo>
                    <a:cubicBezTo>
                      <a:pt x="1158" y="1491"/>
                      <a:pt x="1190" y="1451"/>
                      <a:pt x="1222" y="1388"/>
                    </a:cubicBezTo>
                    <a:cubicBezTo>
                      <a:pt x="1261" y="1356"/>
                      <a:pt x="1261" y="1292"/>
                      <a:pt x="1261" y="1221"/>
                    </a:cubicBezTo>
                    <a:cubicBezTo>
                      <a:pt x="1261" y="1126"/>
                      <a:pt x="1261" y="1055"/>
                      <a:pt x="1222" y="1023"/>
                    </a:cubicBezTo>
                    <a:cubicBezTo>
                      <a:pt x="1190" y="991"/>
                      <a:pt x="1158" y="928"/>
                      <a:pt x="1095" y="896"/>
                    </a:cubicBezTo>
                    <a:cubicBezTo>
                      <a:pt x="1063" y="856"/>
                      <a:pt x="992" y="825"/>
                      <a:pt x="928" y="825"/>
                    </a:cubicBezTo>
                    <a:cubicBezTo>
                      <a:pt x="865" y="793"/>
                      <a:pt x="762" y="761"/>
                      <a:pt x="698" y="761"/>
                    </a:cubicBezTo>
                    <a:cubicBezTo>
                      <a:pt x="595" y="730"/>
                      <a:pt x="532" y="730"/>
                      <a:pt x="469" y="698"/>
                    </a:cubicBezTo>
                    <a:cubicBezTo>
                      <a:pt x="429" y="698"/>
                      <a:pt x="366" y="658"/>
                      <a:pt x="334" y="627"/>
                    </a:cubicBezTo>
                    <a:cubicBezTo>
                      <a:pt x="302" y="627"/>
                      <a:pt x="270" y="595"/>
                      <a:pt x="231" y="563"/>
                    </a:cubicBezTo>
                    <a:lnTo>
                      <a:pt x="231" y="428"/>
                    </a:lnTo>
                    <a:cubicBezTo>
                      <a:pt x="231" y="365"/>
                      <a:pt x="270" y="262"/>
                      <a:pt x="334" y="230"/>
                    </a:cubicBezTo>
                    <a:cubicBezTo>
                      <a:pt x="397" y="167"/>
                      <a:pt x="500" y="135"/>
                      <a:pt x="627" y="135"/>
                    </a:cubicBezTo>
                    <a:cubicBezTo>
                      <a:pt x="762" y="135"/>
                      <a:pt x="825" y="167"/>
                      <a:pt x="928" y="198"/>
                    </a:cubicBezTo>
                    <a:cubicBezTo>
                      <a:pt x="992" y="230"/>
                      <a:pt x="1063" y="262"/>
                      <a:pt x="1095" y="302"/>
                    </a:cubicBezTo>
                    <a:lnTo>
                      <a:pt x="1190" y="198"/>
                    </a:lnTo>
                    <a:cubicBezTo>
                      <a:pt x="1127" y="135"/>
                      <a:pt x="1023" y="64"/>
                      <a:pt x="960" y="32"/>
                    </a:cubicBezTo>
                    <a:cubicBezTo>
                      <a:pt x="865" y="0"/>
                      <a:pt x="762" y="0"/>
                      <a:pt x="667"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3"/>
              <p:cNvSpPr/>
              <p:nvPr/>
            </p:nvSpPr>
            <p:spPr>
              <a:xfrm>
                <a:off x="5673562" y="3828894"/>
                <a:ext cx="11817" cy="221687"/>
              </a:xfrm>
              <a:custGeom>
                <a:rect b="b" l="l" r="r" t="t"/>
                <a:pathLst>
                  <a:path extrusionOk="0" h="1951" w="104">
                    <a:moveTo>
                      <a:pt x="1" y="1"/>
                    </a:moveTo>
                    <a:lnTo>
                      <a:pt x="1" y="1951"/>
                    </a:lnTo>
                    <a:lnTo>
                      <a:pt x="104" y="1951"/>
                    </a:lnTo>
                    <a:lnTo>
                      <a:pt x="10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1" name="Google Shape;1721;p23"/>
            <p:cNvGrpSpPr/>
            <p:nvPr/>
          </p:nvGrpSpPr>
          <p:grpSpPr>
            <a:xfrm>
              <a:off x="3275821" y="3082254"/>
              <a:ext cx="337924" cy="308156"/>
              <a:chOff x="3275821" y="3082254"/>
              <a:chExt cx="337924" cy="308156"/>
            </a:xfrm>
          </p:grpSpPr>
          <p:sp>
            <p:nvSpPr>
              <p:cNvPr id="1722" name="Google Shape;1722;p23"/>
              <p:cNvSpPr/>
              <p:nvPr/>
            </p:nvSpPr>
            <p:spPr>
              <a:xfrm>
                <a:off x="3275821" y="3157021"/>
                <a:ext cx="284744" cy="188281"/>
              </a:xfrm>
              <a:custGeom>
                <a:rect b="b" l="l" r="r" t="t"/>
                <a:pathLst>
                  <a:path extrusionOk="0" h="1657" w="2506">
                    <a:moveTo>
                      <a:pt x="1" y="0"/>
                    </a:moveTo>
                    <a:lnTo>
                      <a:pt x="1" y="72"/>
                    </a:lnTo>
                    <a:lnTo>
                      <a:pt x="326" y="72"/>
                    </a:lnTo>
                    <a:cubicBezTo>
                      <a:pt x="397" y="72"/>
                      <a:pt x="595" y="103"/>
                      <a:pt x="659" y="468"/>
                    </a:cubicBezTo>
                    <a:cubicBezTo>
                      <a:pt x="722" y="833"/>
                      <a:pt x="952" y="1625"/>
                      <a:pt x="952" y="1625"/>
                    </a:cubicBezTo>
                    <a:lnTo>
                      <a:pt x="952" y="1657"/>
                    </a:lnTo>
                    <a:lnTo>
                      <a:pt x="2506" y="1657"/>
                    </a:lnTo>
                    <a:lnTo>
                      <a:pt x="2506" y="1554"/>
                    </a:lnTo>
                    <a:lnTo>
                      <a:pt x="1023" y="1554"/>
                    </a:lnTo>
                    <a:cubicBezTo>
                      <a:pt x="992" y="1427"/>
                      <a:pt x="825" y="761"/>
                      <a:pt x="754" y="468"/>
                    </a:cubicBezTo>
                    <a:cubicBezTo>
                      <a:pt x="690" y="103"/>
                      <a:pt x="492" y="0"/>
                      <a:pt x="326"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3"/>
              <p:cNvSpPr/>
              <p:nvPr/>
            </p:nvSpPr>
            <p:spPr>
              <a:xfrm>
                <a:off x="3354223" y="3191222"/>
                <a:ext cx="247816" cy="116241"/>
              </a:xfrm>
              <a:custGeom>
                <a:rect b="b" l="l" r="r" t="t"/>
                <a:pathLst>
                  <a:path extrusionOk="0" h="1023" w="2181">
                    <a:moveTo>
                      <a:pt x="0" y="0"/>
                    </a:moveTo>
                    <a:lnTo>
                      <a:pt x="0" y="96"/>
                    </a:lnTo>
                    <a:lnTo>
                      <a:pt x="2085" y="96"/>
                    </a:lnTo>
                    <a:lnTo>
                      <a:pt x="1887" y="928"/>
                    </a:lnTo>
                    <a:lnTo>
                      <a:pt x="230" y="928"/>
                    </a:lnTo>
                    <a:lnTo>
                      <a:pt x="230" y="1023"/>
                    </a:lnTo>
                    <a:lnTo>
                      <a:pt x="1950" y="1023"/>
                    </a:lnTo>
                    <a:lnTo>
                      <a:pt x="2180"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3"/>
              <p:cNvSpPr/>
              <p:nvPr/>
            </p:nvSpPr>
            <p:spPr>
              <a:xfrm>
                <a:off x="3395583" y="3341664"/>
                <a:ext cx="52381" cy="48746"/>
              </a:xfrm>
              <a:custGeom>
                <a:rect b="b" l="l" r="r" t="t"/>
                <a:pathLst>
                  <a:path extrusionOk="0" h="429" w="461">
                    <a:moveTo>
                      <a:pt x="231" y="95"/>
                    </a:moveTo>
                    <a:cubicBezTo>
                      <a:pt x="294" y="95"/>
                      <a:pt x="366" y="127"/>
                      <a:pt x="366" y="230"/>
                    </a:cubicBezTo>
                    <a:cubicBezTo>
                      <a:pt x="366" y="294"/>
                      <a:pt x="294" y="357"/>
                      <a:pt x="231" y="357"/>
                    </a:cubicBezTo>
                    <a:cubicBezTo>
                      <a:pt x="167" y="357"/>
                      <a:pt x="96" y="294"/>
                      <a:pt x="96" y="230"/>
                    </a:cubicBezTo>
                    <a:cubicBezTo>
                      <a:pt x="96" y="127"/>
                      <a:pt x="167" y="95"/>
                      <a:pt x="231" y="95"/>
                    </a:cubicBezTo>
                    <a:close/>
                    <a:moveTo>
                      <a:pt x="231" y="0"/>
                    </a:moveTo>
                    <a:cubicBezTo>
                      <a:pt x="96" y="0"/>
                      <a:pt x="1" y="95"/>
                      <a:pt x="1" y="230"/>
                    </a:cubicBezTo>
                    <a:cubicBezTo>
                      <a:pt x="1" y="325"/>
                      <a:pt x="96" y="428"/>
                      <a:pt x="231" y="428"/>
                    </a:cubicBezTo>
                    <a:cubicBezTo>
                      <a:pt x="366" y="428"/>
                      <a:pt x="461" y="325"/>
                      <a:pt x="461" y="230"/>
                    </a:cubicBezTo>
                    <a:cubicBezTo>
                      <a:pt x="461" y="95"/>
                      <a:pt x="366" y="0"/>
                      <a:pt x="231"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3"/>
              <p:cNvSpPr/>
              <p:nvPr/>
            </p:nvSpPr>
            <p:spPr>
              <a:xfrm>
                <a:off x="3504664" y="3341664"/>
                <a:ext cx="52268" cy="48746"/>
              </a:xfrm>
              <a:custGeom>
                <a:rect b="b" l="l" r="r" t="t"/>
                <a:pathLst>
                  <a:path extrusionOk="0" h="429" w="460">
                    <a:moveTo>
                      <a:pt x="230" y="95"/>
                    </a:moveTo>
                    <a:cubicBezTo>
                      <a:pt x="293" y="95"/>
                      <a:pt x="365" y="127"/>
                      <a:pt x="365" y="230"/>
                    </a:cubicBezTo>
                    <a:cubicBezTo>
                      <a:pt x="365" y="294"/>
                      <a:pt x="293" y="357"/>
                      <a:pt x="230" y="357"/>
                    </a:cubicBezTo>
                    <a:cubicBezTo>
                      <a:pt x="167" y="357"/>
                      <a:pt x="95" y="294"/>
                      <a:pt x="95" y="230"/>
                    </a:cubicBezTo>
                    <a:cubicBezTo>
                      <a:pt x="95" y="127"/>
                      <a:pt x="167" y="95"/>
                      <a:pt x="230" y="95"/>
                    </a:cubicBezTo>
                    <a:close/>
                    <a:moveTo>
                      <a:pt x="230" y="0"/>
                    </a:moveTo>
                    <a:cubicBezTo>
                      <a:pt x="95" y="0"/>
                      <a:pt x="0" y="95"/>
                      <a:pt x="0" y="230"/>
                    </a:cubicBezTo>
                    <a:cubicBezTo>
                      <a:pt x="0" y="325"/>
                      <a:pt x="95" y="428"/>
                      <a:pt x="230" y="428"/>
                    </a:cubicBezTo>
                    <a:cubicBezTo>
                      <a:pt x="365" y="428"/>
                      <a:pt x="460" y="325"/>
                      <a:pt x="460" y="230"/>
                    </a:cubicBezTo>
                    <a:cubicBezTo>
                      <a:pt x="460" y="95"/>
                      <a:pt x="365" y="0"/>
                      <a:pt x="230"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3"/>
              <p:cNvSpPr/>
              <p:nvPr/>
            </p:nvSpPr>
            <p:spPr>
              <a:xfrm>
                <a:off x="3361382" y="3224515"/>
                <a:ext cx="225318" cy="11817"/>
              </a:xfrm>
              <a:custGeom>
                <a:rect b="b" l="l" r="r" t="t"/>
                <a:pathLst>
                  <a:path extrusionOk="0" h="104" w="1983">
                    <a:moveTo>
                      <a:pt x="1" y="1"/>
                    </a:moveTo>
                    <a:lnTo>
                      <a:pt x="1" y="104"/>
                    </a:lnTo>
                    <a:lnTo>
                      <a:pt x="1982" y="104"/>
                    </a:lnTo>
                    <a:lnTo>
                      <a:pt x="1982"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3"/>
              <p:cNvSpPr/>
              <p:nvPr/>
            </p:nvSpPr>
            <p:spPr>
              <a:xfrm>
                <a:off x="3369563" y="3262352"/>
                <a:ext cx="206343" cy="7386"/>
              </a:xfrm>
              <a:custGeom>
                <a:rect b="b" l="l" r="r" t="t"/>
                <a:pathLst>
                  <a:path extrusionOk="0" h="65" w="1816">
                    <a:moveTo>
                      <a:pt x="0" y="1"/>
                    </a:moveTo>
                    <a:lnTo>
                      <a:pt x="0" y="64"/>
                    </a:lnTo>
                    <a:lnTo>
                      <a:pt x="1815" y="64"/>
                    </a:lnTo>
                    <a:lnTo>
                      <a:pt x="181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3"/>
              <p:cNvSpPr/>
              <p:nvPr/>
            </p:nvSpPr>
            <p:spPr>
              <a:xfrm>
                <a:off x="3473985" y="3082254"/>
                <a:ext cx="11817" cy="82948"/>
              </a:xfrm>
              <a:custGeom>
                <a:rect b="b" l="l" r="r" t="t"/>
                <a:pathLst>
                  <a:path extrusionOk="0" h="730" w="104">
                    <a:moveTo>
                      <a:pt x="1" y="0"/>
                    </a:moveTo>
                    <a:lnTo>
                      <a:pt x="1" y="730"/>
                    </a:lnTo>
                    <a:lnTo>
                      <a:pt x="104" y="730"/>
                    </a:lnTo>
                    <a:lnTo>
                      <a:pt x="10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3"/>
              <p:cNvSpPr/>
              <p:nvPr/>
            </p:nvSpPr>
            <p:spPr>
              <a:xfrm>
                <a:off x="3511823" y="3093958"/>
                <a:ext cx="37951" cy="71244"/>
              </a:xfrm>
              <a:custGeom>
                <a:rect b="b" l="l" r="r" t="t"/>
                <a:pathLst>
                  <a:path extrusionOk="0" h="627" w="334">
                    <a:moveTo>
                      <a:pt x="230" y="0"/>
                    </a:moveTo>
                    <a:lnTo>
                      <a:pt x="1" y="595"/>
                    </a:lnTo>
                    <a:lnTo>
                      <a:pt x="64" y="627"/>
                    </a:lnTo>
                    <a:lnTo>
                      <a:pt x="333" y="32"/>
                    </a:lnTo>
                    <a:lnTo>
                      <a:pt x="230"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3"/>
              <p:cNvSpPr/>
              <p:nvPr/>
            </p:nvSpPr>
            <p:spPr>
              <a:xfrm>
                <a:off x="3560455" y="3111911"/>
                <a:ext cx="53290" cy="56927"/>
              </a:xfrm>
              <a:custGeom>
                <a:rect b="b" l="l" r="r" t="t"/>
                <a:pathLst>
                  <a:path extrusionOk="0" h="501" w="469">
                    <a:moveTo>
                      <a:pt x="397" y="1"/>
                    </a:moveTo>
                    <a:lnTo>
                      <a:pt x="1" y="437"/>
                    </a:lnTo>
                    <a:lnTo>
                      <a:pt x="72" y="500"/>
                    </a:lnTo>
                    <a:lnTo>
                      <a:pt x="468" y="40"/>
                    </a:lnTo>
                    <a:lnTo>
                      <a:pt x="397"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3"/>
              <p:cNvSpPr/>
              <p:nvPr/>
            </p:nvSpPr>
            <p:spPr>
              <a:xfrm>
                <a:off x="3410923" y="3093958"/>
                <a:ext cx="37042" cy="71244"/>
              </a:xfrm>
              <a:custGeom>
                <a:rect b="b" l="l" r="r" t="t"/>
                <a:pathLst>
                  <a:path extrusionOk="0" h="627" w="326">
                    <a:moveTo>
                      <a:pt x="64" y="0"/>
                    </a:moveTo>
                    <a:lnTo>
                      <a:pt x="1" y="32"/>
                    </a:lnTo>
                    <a:lnTo>
                      <a:pt x="262" y="627"/>
                    </a:lnTo>
                    <a:lnTo>
                      <a:pt x="326" y="595"/>
                    </a:lnTo>
                    <a:lnTo>
                      <a:pt x="6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3"/>
              <p:cNvSpPr/>
              <p:nvPr/>
            </p:nvSpPr>
            <p:spPr>
              <a:xfrm>
                <a:off x="3343429" y="3111911"/>
                <a:ext cx="55904" cy="56927"/>
              </a:xfrm>
              <a:custGeom>
                <a:rect b="b" l="l" r="r" t="t"/>
                <a:pathLst>
                  <a:path extrusionOk="0" h="501" w="492">
                    <a:moveTo>
                      <a:pt x="95" y="1"/>
                    </a:moveTo>
                    <a:lnTo>
                      <a:pt x="0" y="40"/>
                    </a:lnTo>
                    <a:lnTo>
                      <a:pt x="428" y="500"/>
                    </a:lnTo>
                    <a:lnTo>
                      <a:pt x="492" y="437"/>
                    </a:lnTo>
                    <a:lnTo>
                      <a:pt x="9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23"/>
            <p:cNvGrpSpPr/>
            <p:nvPr/>
          </p:nvGrpSpPr>
          <p:grpSpPr>
            <a:xfrm>
              <a:off x="3298319" y="1678853"/>
              <a:ext cx="303720" cy="273954"/>
              <a:chOff x="3298319" y="1678853"/>
              <a:chExt cx="303720" cy="273954"/>
            </a:xfrm>
          </p:grpSpPr>
          <p:sp>
            <p:nvSpPr>
              <p:cNvPr id="1734" name="Google Shape;1734;p23"/>
              <p:cNvSpPr/>
              <p:nvPr/>
            </p:nvSpPr>
            <p:spPr>
              <a:xfrm>
                <a:off x="3298319" y="1678853"/>
                <a:ext cx="303720" cy="221687"/>
              </a:xfrm>
              <a:custGeom>
                <a:rect b="b" l="l" r="r" t="t"/>
                <a:pathLst>
                  <a:path extrusionOk="0" h="1951" w="2673">
                    <a:moveTo>
                      <a:pt x="2537" y="128"/>
                    </a:moveTo>
                    <a:lnTo>
                      <a:pt x="2537" y="1848"/>
                    </a:lnTo>
                    <a:lnTo>
                      <a:pt x="96" y="1848"/>
                    </a:lnTo>
                    <a:lnTo>
                      <a:pt x="96" y="128"/>
                    </a:lnTo>
                    <a:close/>
                    <a:moveTo>
                      <a:pt x="1" y="1"/>
                    </a:moveTo>
                    <a:lnTo>
                      <a:pt x="1" y="1951"/>
                    </a:lnTo>
                    <a:lnTo>
                      <a:pt x="2672" y="1951"/>
                    </a:lnTo>
                    <a:lnTo>
                      <a:pt x="2672"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3"/>
              <p:cNvSpPr/>
              <p:nvPr/>
            </p:nvSpPr>
            <p:spPr>
              <a:xfrm>
                <a:off x="3350587" y="1888721"/>
                <a:ext cx="199185" cy="64086"/>
              </a:xfrm>
              <a:custGeom>
                <a:rect b="b" l="l" r="r" t="t"/>
                <a:pathLst>
                  <a:path extrusionOk="0" h="564" w="1753">
                    <a:moveTo>
                      <a:pt x="1087" y="104"/>
                    </a:moveTo>
                    <a:lnTo>
                      <a:pt x="1087" y="397"/>
                    </a:lnTo>
                    <a:lnTo>
                      <a:pt x="1483" y="397"/>
                    </a:lnTo>
                    <a:cubicBezTo>
                      <a:pt x="1523" y="397"/>
                      <a:pt x="1554" y="429"/>
                      <a:pt x="1554" y="429"/>
                    </a:cubicBezTo>
                    <a:lnTo>
                      <a:pt x="167" y="429"/>
                    </a:lnTo>
                    <a:cubicBezTo>
                      <a:pt x="199" y="429"/>
                      <a:pt x="230" y="397"/>
                      <a:pt x="262" y="397"/>
                    </a:cubicBezTo>
                    <a:lnTo>
                      <a:pt x="659" y="397"/>
                    </a:lnTo>
                    <a:lnTo>
                      <a:pt x="659" y="104"/>
                    </a:lnTo>
                    <a:close/>
                    <a:moveTo>
                      <a:pt x="532" y="1"/>
                    </a:moveTo>
                    <a:lnTo>
                      <a:pt x="532" y="302"/>
                    </a:lnTo>
                    <a:lnTo>
                      <a:pt x="262" y="302"/>
                    </a:lnTo>
                    <a:cubicBezTo>
                      <a:pt x="135" y="302"/>
                      <a:pt x="32" y="397"/>
                      <a:pt x="1" y="500"/>
                    </a:cubicBezTo>
                    <a:lnTo>
                      <a:pt x="1" y="564"/>
                    </a:lnTo>
                    <a:lnTo>
                      <a:pt x="1752" y="564"/>
                    </a:lnTo>
                    <a:lnTo>
                      <a:pt x="1752" y="500"/>
                    </a:lnTo>
                    <a:cubicBezTo>
                      <a:pt x="1721" y="397"/>
                      <a:pt x="1618" y="302"/>
                      <a:pt x="1483" y="302"/>
                    </a:cubicBezTo>
                    <a:lnTo>
                      <a:pt x="1221" y="302"/>
                    </a:lnTo>
                    <a:lnTo>
                      <a:pt x="1221"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3"/>
              <p:cNvSpPr/>
              <p:nvPr/>
            </p:nvSpPr>
            <p:spPr>
              <a:xfrm>
                <a:off x="3331725" y="1749983"/>
                <a:ext cx="228841" cy="97492"/>
              </a:xfrm>
              <a:custGeom>
                <a:rect b="b" l="l" r="r" t="t"/>
                <a:pathLst>
                  <a:path extrusionOk="0" h="858" w="2014">
                    <a:moveTo>
                      <a:pt x="1918" y="1"/>
                    </a:moveTo>
                    <a:lnTo>
                      <a:pt x="1189" y="532"/>
                    </a:lnTo>
                    <a:lnTo>
                      <a:pt x="595" y="231"/>
                    </a:lnTo>
                    <a:lnTo>
                      <a:pt x="0" y="762"/>
                    </a:lnTo>
                    <a:lnTo>
                      <a:pt x="103" y="857"/>
                    </a:lnTo>
                    <a:lnTo>
                      <a:pt x="595" y="397"/>
                    </a:lnTo>
                    <a:lnTo>
                      <a:pt x="1221" y="659"/>
                    </a:lnTo>
                    <a:lnTo>
                      <a:pt x="2014" y="96"/>
                    </a:lnTo>
                    <a:lnTo>
                      <a:pt x="1918"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7" name="Google Shape;1737;p23"/>
            <p:cNvSpPr txBox="1"/>
            <p:nvPr/>
          </p:nvSpPr>
          <p:spPr>
            <a:xfrm>
              <a:off x="3289450" y="2307150"/>
              <a:ext cx="19209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Method</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1738" name="Google Shape;1738;p23"/>
            <p:cNvSpPr txBox="1"/>
            <p:nvPr/>
          </p:nvSpPr>
          <p:spPr>
            <a:xfrm>
              <a:off x="3933625" y="1606213"/>
              <a:ext cx="1920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Data Source</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1739" name="Google Shape;1739;p23"/>
            <p:cNvSpPr txBox="1"/>
            <p:nvPr/>
          </p:nvSpPr>
          <p:spPr>
            <a:xfrm>
              <a:off x="3289450" y="3748373"/>
              <a:ext cx="19209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Evaluation Techniques</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740" name="Google Shape;1740;p23"/>
            <p:cNvSpPr txBox="1"/>
            <p:nvPr/>
          </p:nvSpPr>
          <p:spPr>
            <a:xfrm>
              <a:off x="3933625" y="3008063"/>
              <a:ext cx="1920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Models Used</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nvGrpSpPr>
            <p:cNvPr id="1741" name="Google Shape;1741;p23"/>
            <p:cNvGrpSpPr/>
            <p:nvPr/>
          </p:nvGrpSpPr>
          <p:grpSpPr>
            <a:xfrm>
              <a:off x="5545684" y="2347414"/>
              <a:ext cx="267574" cy="329415"/>
              <a:chOff x="3584201" y="4294996"/>
              <a:chExt cx="267574" cy="329415"/>
            </a:xfrm>
          </p:grpSpPr>
          <p:sp>
            <p:nvSpPr>
              <p:cNvPr id="1742" name="Google Shape;1742;p23"/>
              <p:cNvSpPr/>
              <p:nvPr/>
            </p:nvSpPr>
            <p:spPr>
              <a:xfrm>
                <a:off x="3584201" y="4294996"/>
                <a:ext cx="267574" cy="329415"/>
              </a:xfrm>
              <a:custGeom>
                <a:rect b="b" l="l" r="r" t="t"/>
                <a:pathLst>
                  <a:path extrusionOk="0" h="10350" w="8407">
                    <a:moveTo>
                      <a:pt x="4191" y="321"/>
                    </a:moveTo>
                    <a:lnTo>
                      <a:pt x="8097" y="1095"/>
                    </a:lnTo>
                    <a:lnTo>
                      <a:pt x="8097" y="6727"/>
                    </a:lnTo>
                    <a:lnTo>
                      <a:pt x="4191" y="10001"/>
                    </a:lnTo>
                    <a:lnTo>
                      <a:pt x="298" y="6727"/>
                    </a:lnTo>
                    <a:lnTo>
                      <a:pt x="298" y="1095"/>
                    </a:lnTo>
                    <a:lnTo>
                      <a:pt x="4191" y="321"/>
                    </a:lnTo>
                    <a:close/>
                    <a:moveTo>
                      <a:pt x="4168" y="0"/>
                    </a:moveTo>
                    <a:lnTo>
                      <a:pt x="120" y="810"/>
                    </a:lnTo>
                    <a:cubicBezTo>
                      <a:pt x="48" y="822"/>
                      <a:pt x="0" y="881"/>
                      <a:pt x="0" y="953"/>
                    </a:cubicBezTo>
                    <a:lnTo>
                      <a:pt x="0" y="6787"/>
                    </a:lnTo>
                    <a:cubicBezTo>
                      <a:pt x="0" y="6834"/>
                      <a:pt x="12" y="6882"/>
                      <a:pt x="60" y="6906"/>
                    </a:cubicBezTo>
                    <a:lnTo>
                      <a:pt x="4108" y="10323"/>
                    </a:lnTo>
                    <a:cubicBezTo>
                      <a:pt x="4138" y="10341"/>
                      <a:pt x="4171" y="10350"/>
                      <a:pt x="4203" y="10350"/>
                    </a:cubicBezTo>
                    <a:cubicBezTo>
                      <a:pt x="4236" y="10350"/>
                      <a:pt x="4269" y="10341"/>
                      <a:pt x="4299" y="10323"/>
                    </a:cubicBezTo>
                    <a:lnTo>
                      <a:pt x="8347" y="6906"/>
                    </a:lnTo>
                    <a:cubicBezTo>
                      <a:pt x="8382" y="6882"/>
                      <a:pt x="8406" y="6834"/>
                      <a:pt x="8406" y="6787"/>
                    </a:cubicBezTo>
                    <a:lnTo>
                      <a:pt x="8406" y="953"/>
                    </a:lnTo>
                    <a:cubicBezTo>
                      <a:pt x="8406" y="881"/>
                      <a:pt x="8347" y="822"/>
                      <a:pt x="8275" y="810"/>
                    </a:cubicBezTo>
                    <a:lnTo>
                      <a:pt x="4227"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3"/>
              <p:cNvSpPr/>
              <p:nvPr/>
            </p:nvSpPr>
            <p:spPr>
              <a:xfrm>
                <a:off x="3616391" y="4348384"/>
                <a:ext cx="202426" cy="202426"/>
              </a:xfrm>
              <a:custGeom>
                <a:rect b="b" l="l" r="r" t="t"/>
                <a:pathLst>
                  <a:path extrusionOk="0" h="4525" w="4525">
                    <a:moveTo>
                      <a:pt x="2262" y="322"/>
                    </a:moveTo>
                    <a:cubicBezTo>
                      <a:pt x="3334" y="322"/>
                      <a:pt x="4215" y="1203"/>
                      <a:pt x="4215" y="2275"/>
                    </a:cubicBezTo>
                    <a:cubicBezTo>
                      <a:pt x="4215" y="3346"/>
                      <a:pt x="3334" y="4227"/>
                      <a:pt x="2262" y="4227"/>
                    </a:cubicBezTo>
                    <a:cubicBezTo>
                      <a:pt x="1191" y="4227"/>
                      <a:pt x="322" y="3346"/>
                      <a:pt x="322" y="2275"/>
                    </a:cubicBezTo>
                    <a:cubicBezTo>
                      <a:pt x="322" y="1203"/>
                      <a:pt x="1191" y="322"/>
                      <a:pt x="2262" y="322"/>
                    </a:cubicBezTo>
                    <a:close/>
                    <a:moveTo>
                      <a:pt x="2262" y="0"/>
                    </a:moveTo>
                    <a:cubicBezTo>
                      <a:pt x="1012" y="0"/>
                      <a:pt x="0" y="1012"/>
                      <a:pt x="0" y="2263"/>
                    </a:cubicBezTo>
                    <a:cubicBezTo>
                      <a:pt x="0" y="3513"/>
                      <a:pt x="1012" y="4525"/>
                      <a:pt x="2262" y="4525"/>
                    </a:cubicBezTo>
                    <a:cubicBezTo>
                      <a:pt x="3513" y="4525"/>
                      <a:pt x="4525" y="3513"/>
                      <a:pt x="4525" y="2263"/>
                    </a:cubicBezTo>
                    <a:cubicBezTo>
                      <a:pt x="4525" y="1012"/>
                      <a:pt x="3513" y="0"/>
                      <a:pt x="2262"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3"/>
              <p:cNvSpPr/>
              <p:nvPr/>
            </p:nvSpPr>
            <p:spPr>
              <a:xfrm>
                <a:off x="3692574" y="4393308"/>
                <a:ext cx="51561" cy="112574"/>
              </a:xfrm>
              <a:custGeom>
                <a:rect b="b" l="l" r="r" t="t"/>
                <a:pathLst>
                  <a:path extrusionOk="0" h="3537" w="1620">
                    <a:moveTo>
                      <a:pt x="810" y="0"/>
                    </a:moveTo>
                    <a:cubicBezTo>
                      <a:pt x="727" y="0"/>
                      <a:pt x="656" y="72"/>
                      <a:pt x="656" y="155"/>
                    </a:cubicBezTo>
                    <a:lnTo>
                      <a:pt x="656" y="489"/>
                    </a:lnTo>
                    <a:cubicBezTo>
                      <a:pt x="298" y="524"/>
                      <a:pt x="1" y="834"/>
                      <a:pt x="1" y="1203"/>
                    </a:cubicBezTo>
                    <a:cubicBezTo>
                      <a:pt x="1" y="1608"/>
                      <a:pt x="334" y="1917"/>
                      <a:pt x="715" y="1917"/>
                    </a:cubicBezTo>
                    <a:lnTo>
                      <a:pt x="882" y="1917"/>
                    </a:lnTo>
                    <a:cubicBezTo>
                      <a:pt x="1108" y="1917"/>
                      <a:pt x="1298" y="2108"/>
                      <a:pt x="1298" y="2334"/>
                    </a:cubicBezTo>
                    <a:cubicBezTo>
                      <a:pt x="1298" y="2560"/>
                      <a:pt x="1108" y="2751"/>
                      <a:pt x="882" y="2751"/>
                    </a:cubicBezTo>
                    <a:lnTo>
                      <a:pt x="644" y="2751"/>
                    </a:lnTo>
                    <a:cubicBezTo>
                      <a:pt x="465" y="2751"/>
                      <a:pt x="310" y="2608"/>
                      <a:pt x="310" y="2429"/>
                    </a:cubicBezTo>
                    <a:cubicBezTo>
                      <a:pt x="310" y="2334"/>
                      <a:pt x="239" y="2275"/>
                      <a:pt x="167" y="2275"/>
                    </a:cubicBezTo>
                    <a:cubicBezTo>
                      <a:pt x="84" y="2275"/>
                      <a:pt x="13" y="2346"/>
                      <a:pt x="13" y="2429"/>
                    </a:cubicBezTo>
                    <a:cubicBezTo>
                      <a:pt x="13" y="2787"/>
                      <a:pt x="298" y="3060"/>
                      <a:pt x="656" y="3060"/>
                    </a:cubicBezTo>
                    <a:lnTo>
                      <a:pt x="667" y="3060"/>
                    </a:lnTo>
                    <a:lnTo>
                      <a:pt x="667" y="3394"/>
                    </a:lnTo>
                    <a:cubicBezTo>
                      <a:pt x="667" y="3477"/>
                      <a:pt x="739" y="3537"/>
                      <a:pt x="822" y="3537"/>
                    </a:cubicBezTo>
                    <a:cubicBezTo>
                      <a:pt x="894" y="3537"/>
                      <a:pt x="965" y="3465"/>
                      <a:pt x="965" y="3394"/>
                    </a:cubicBezTo>
                    <a:lnTo>
                      <a:pt x="965" y="3048"/>
                    </a:lnTo>
                    <a:cubicBezTo>
                      <a:pt x="1322" y="3025"/>
                      <a:pt x="1620" y="2703"/>
                      <a:pt x="1620" y="2334"/>
                    </a:cubicBezTo>
                    <a:cubicBezTo>
                      <a:pt x="1620" y="1929"/>
                      <a:pt x="1298" y="1620"/>
                      <a:pt x="906" y="1620"/>
                    </a:cubicBezTo>
                    <a:lnTo>
                      <a:pt x="739" y="1620"/>
                    </a:lnTo>
                    <a:cubicBezTo>
                      <a:pt x="525" y="1620"/>
                      <a:pt x="334" y="1429"/>
                      <a:pt x="334" y="1203"/>
                    </a:cubicBezTo>
                    <a:cubicBezTo>
                      <a:pt x="334" y="977"/>
                      <a:pt x="525" y="786"/>
                      <a:pt x="739" y="786"/>
                    </a:cubicBezTo>
                    <a:lnTo>
                      <a:pt x="977" y="786"/>
                    </a:lnTo>
                    <a:cubicBezTo>
                      <a:pt x="1167" y="786"/>
                      <a:pt x="1310" y="941"/>
                      <a:pt x="1310" y="1120"/>
                    </a:cubicBezTo>
                    <a:lnTo>
                      <a:pt x="1310" y="1286"/>
                    </a:lnTo>
                    <a:cubicBezTo>
                      <a:pt x="1310" y="1358"/>
                      <a:pt x="1382" y="1429"/>
                      <a:pt x="1465" y="1429"/>
                    </a:cubicBezTo>
                    <a:cubicBezTo>
                      <a:pt x="1548" y="1429"/>
                      <a:pt x="1608" y="1358"/>
                      <a:pt x="1608" y="1286"/>
                    </a:cubicBezTo>
                    <a:lnTo>
                      <a:pt x="1608" y="1120"/>
                    </a:lnTo>
                    <a:cubicBezTo>
                      <a:pt x="1608" y="762"/>
                      <a:pt x="1322" y="477"/>
                      <a:pt x="965" y="477"/>
                    </a:cubicBezTo>
                    <a:lnTo>
                      <a:pt x="953" y="477"/>
                    </a:lnTo>
                    <a:lnTo>
                      <a:pt x="953" y="155"/>
                    </a:lnTo>
                    <a:cubicBezTo>
                      <a:pt x="953" y="60"/>
                      <a:pt x="882" y="0"/>
                      <a:pt x="810" y="0"/>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inance Infographics by Slidesgo">
  <a:themeElements>
    <a:clrScheme name="Simple Light">
      <a:dk1>
        <a:srgbClr val="000000"/>
      </a:dk1>
      <a:lt1>
        <a:srgbClr val="FFFFFF"/>
      </a:lt1>
      <a:dk2>
        <a:srgbClr val="0D3E65"/>
      </a:dk2>
      <a:lt2>
        <a:srgbClr val="1F5B84"/>
      </a:lt2>
      <a:accent1>
        <a:srgbClr val="3280AD"/>
      </a:accent1>
      <a:accent2>
        <a:srgbClr val="54AED6"/>
      </a:accent2>
      <a:accent3>
        <a:srgbClr val="F6A53C"/>
      </a:accent3>
      <a:accent4>
        <a:srgbClr val="FED57D"/>
      </a:accent4>
      <a:accent5>
        <a:srgbClr val="B0E6FF"/>
      </a:accent5>
      <a:accent6>
        <a:srgbClr val="1F5B8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