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11430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C1CAF3-0DE8-434B-A1B7-51F47CE43493}" v="749" dt="2022-07-07T01:50:19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870605"/>
            <a:ext cx="9144000" cy="397933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6003397"/>
            <a:ext cx="9144000" cy="275960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608542"/>
            <a:ext cx="2628900" cy="968639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608542"/>
            <a:ext cx="7734300" cy="968639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849564"/>
            <a:ext cx="10515600" cy="47545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7649106"/>
            <a:ext cx="10515600" cy="25003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3042708"/>
            <a:ext cx="5181600" cy="725223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3042708"/>
            <a:ext cx="5181600" cy="725223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608542"/>
            <a:ext cx="10515600" cy="220927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2801938"/>
            <a:ext cx="5157787" cy="13731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4175125"/>
            <a:ext cx="5157787" cy="614098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2801938"/>
            <a:ext cx="5183188" cy="13731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4175125"/>
            <a:ext cx="5183188" cy="614098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762000"/>
            <a:ext cx="3932237" cy="2667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1645709"/>
            <a:ext cx="6172200" cy="81227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9" y="3429000"/>
            <a:ext cx="3932237" cy="635264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762000"/>
            <a:ext cx="3932237" cy="2667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1645709"/>
            <a:ext cx="6172200" cy="81227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9" y="3429000"/>
            <a:ext cx="3932237" cy="635264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608542"/>
            <a:ext cx="10515600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042708"/>
            <a:ext cx="10515600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10593917"/>
            <a:ext cx="27432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10593917"/>
            <a:ext cx="41148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10593917"/>
            <a:ext cx="27432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ângulo 36">
            <a:extLst>
              <a:ext uri="{FF2B5EF4-FFF2-40B4-BE49-F238E27FC236}">
                <a16:creationId xmlns:a16="http://schemas.microsoft.com/office/drawing/2014/main" id="{D3BF8000-4C01-BA8B-DB13-001A88A4C85B}"/>
              </a:ext>
            </a:extLst>
          </p:cNvPr>
          <p:cNvSpPr/>
          <p:nvPr/>
        </p:nvSpPr>
        <p:spPr>
          <a:xfrm rot="5400000">
            <a:off x="7641570" y="4875669"/>
            <a:ext cx="1708772" cy="382965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2616C68-D471-FA64-838F-A02E867DD915}"/>
              </a:ext>
            </a:extLst>
          </p:cNvPr>
          <p:cNvSpPr/>
          <p:nvPr/>
        </p:nvSpPr>
        <p:spPr>
          <a:xfrm rot="5400000">
            <a:off x="7444438" y="1163755"/>
            <a:ext cx="2158580" cy="57433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A7C51D3-C974-6B9E-6EF4-61A38587ED41}"/>
              </a:ext>
            </a:extLst>
          </p:cNvPr>
          <p:cNvSpPr/>
          <p:nvPr/>
        </p:nvSpPr>
        <p:spPr>
          <a:xfrm>
            <a:off x="2979010" y="2159863"/>
            <a:ext cx="1883159" cy="387968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F56D213C-6CEB-AEE6-D954-29698602EC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9" r="66667" b="69162"/>
          <a:stretch/>
        </p:blipFill>
        <p:spPr>
          <a:xfrm>
            <a:off x="3082516" y="5389744"/>
            <a:ext cx="1675190" cy="1313646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5BA2B130-4D2C-D1A5-921B-476D8D9BD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581" y="4365618"/>
            <a:ext cx="771055" cy="811760"/>
          </a:xfrm>
          <a:prstGeom prst="rect">
            <a:avLst/>
          </a:prstGeom>
        </p:spPr>
      </p:pic>
      <p:pic>
        <p:nvPicPr>
          <p:cNvPr id="8" name="Imagem 8" descr="Uma imagem contendo placa, desenho, placar, rua&#10;&#10;Descrição gerada automaticamente">
            <a:extLst>
              <a:ext uri="{FF2B5EF4-FFF2-40B4-BE49-F238E27FC236}">
                <a16:creationId xmlns:a16="http://schemas.microsoft.com/office/drawing/2014/main" id="{B3E6E1EB-95EF-346E-297F-FC2047EC4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108" y="2542917"/>
            <a:ext cx="980257" cy="1168831"/>
          </a:xfrm>
          <a:prstGeom prst="rect">
            <a:avLst/>
          </a:prstGeom>
        </p:spPr>
      </p:pic>
      <p:sp>
        <p:nvSpPr>
          <p:cNvPr id="9" name="Sinal de Adição 8">
            <a:extLst>
              <a:ext uri="{FF2B5EF4-FFF2-40B4-BE49-F238E27FC236}">
                <a16:creationId xmlns:a16="http://schemas.microsoft.com/office/drawing/2014/main" id="{A0D9873C-5ED7-C859-A5F7-CFB9CAA6D4A2}"/>
              </a:ext>
            </a:extLst>
          </p:cNvPr>
          <p:cNvSpPr/>
          <p:nvPr/>
        </p:nvSpPr>
        <p:spPr>
          <a:xfrm>
            <a:off x="3724752" y="3709058"/>
            <a:ext cx="394772" cy="37641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0" name="Imagem 10" descr="Ícone&#10;&#10;Descrição gerada automaticamente">
            <a:extLst>
              <a:ext uri="{FF2B5EF4-FFF2-40B4-BE49-F238E27FC236}">
                <a16:creationId xmlns:a16="http://schemas.microsoft.com/office/drawing/2014/main" id="{AEFF30B0-C0B0-107C-F2E8-DD708F879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501" y="3276072"/>
            <a:ext cx="1164116" cy="115493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1DB664C-4BED-E11B-2CF4-581714D1EE20}"/>
              </a:ext>
            </a:extLst>
          </p:cNvPr>
          <p:cNvSpPr txBox="1"/>
          <p:nvPr/>
        </p:nvSpPr>
        <p:spPr>
          <a:xfrm>
            <a:off x="2866584" y="6713678"/>
            <a:ext cx="21005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800" b="1" dirty="0"/>
              <a:t>Máquina Local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2C603B6-C7D6-D4DD-A085-D76203B19833}"/>
              </a:ext>
            </a:extLst>
          </p:cNvPr>
          <p:cNvCxnSpPr/>
          <p:nvPr/>
        </p:nvCxnSpPr>
        <p:spPr>
          <a:xfrm flipV="1">
            <a:off x="2195077" y="3858588"/>
            <a:ext cx="776687" cy="3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69B5EC2-29C4-9C4B-500D-F13C22BD477E}"/>
              </a:ext>
            </a:extLst>
          </p:cNvPr>
          <p:cNvCxnSpPr>
            <a:cxnSpLocks/>
          </p:cNvCxnSpPr>
          <p:nvPr/>
        </p:nvCxnSpPr>
        <p:spPr>
          <a:xfrm flipV="1">
            <a:off x="4869474" y="3895311"/>
            <a:ext cx="776687" cy="3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Imagem 17">
            <a:extLst>
              <a:ext uri="{FF2B5EF4-FFF2-40B4-BE49-F238E27FC236}">
                <a16:creationId xmlns:a16="http://schemas.microsoft.com/office/drawing/2014/main" id="{62A06E9B-05B7-D6F4-7C15-B90DFED13D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089" r="12658" b="23910"/>
          <a:stretch/>
        </p:blipFill>
        <p:spPr>
          <a:xfrm>
            <a:off x="6118436" y="3482708"/>
            <a:ext cx="1017769" cy="822802"/>
          </a:xfrm>
          <a:prstGeom prst="rect">
            <a:avLst/>
          </a:prstGeom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4359FEFD-AABA-7B58-000C-3E49649DF341}"/>
              </a:ext>
            </a:extLst>
          </p:cNvPr>
          <p:cNvCxnSpPr>
            <a:cxnSpLocks/>
          </p:cNvCxnSpPr>
          <p:nvPr/>
        </p:nvCxnSpPr>
        <p:spPr>
          <a:xfrm flipV="1">
            <a:off x="7136120" y="3876949"/>
            <a:ext cx="776687" cy="3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5522B18-49F4-39B0-2BF2-F6DCB787DB3D}"/>
              </a:ext>
            </a:extLst>
          </p:cNvPr>
          <p:cNvSpPr txBox="1"/>
          <p:nvPr/>
        </p:nvSpPr>
        <p:spPr>
          <a:xfrm>
            <a:off x="5573905" y="4333574"/>
            <a:ext cx="21005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800" b="1" dirty="0"/>
              <a:t>AWS S3</a:t>
            </a:r>
            <a:endParaRPr lang="pt-BR" sz="1800" b="1" dirty="0">
              <a:cs typeface="Calibri"/>
            </a:endParaRPr>
          </a:p>
        </p:txBody>
      </p:sp>
      <p:pic>
        <p:nvPicPr>
          <p:cNvPr id="21" name="Imagem 21" descr="Desenho com traços pretos em fundo branco&#10;&#10;Descrição gerada automaticamente">
            <a:extLst>
              <a:ext uri="{FF2B5EF4-FFF2-40B4-BE49-F238E27FC236}">
                <a16:creationId xmlns:a16="http://schemas.microsoft.com/office/drawing/2014/main" id="{7CABCC3F-6C60-9607-6F03-52EAE87E98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4127" y="3413151"/>
            <a:ext cx="1070588" cy="917499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A1F4DD9-B875-2E34-AD6E-5BAC7F58DE65}"/>
              </a:ext>
            </a:extLst>
          </p:cNvPr>
          <p:cNvSpPr txBox="1"/>
          <p:nvPr/>
        </p:nvSpPr>
        <p:spPr>
          <a:xfrm>
            <a:off x="7446772" y="4306031"/>
            <a:ext cx="210054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800" b="1" dirty="0"/>
              <a:t>AWS </a:t>
            </a:r>
            <a:r>
              <a:rPr lang="pt-BR" sz="1800" b="1" dirty="0" err="1"/>
              <a:t>Glue</a:t>
            </a:r>
            <a:r>
              <a:rPr lang="pt-BR" sz="1800" b="1" dirty="0"/>
              <a:t> </a:t>
            </a:r>
            <a:endParaRPr lang="pt-BR" sz="1800" b="1" dirty="0" err="1"/>
          </a:p>
          <a:p>
            <a:pPr algn="ctr"/>
            <a:r>
              <a:rPr lang="pt-BR" sz="1800" b="1" dirty="0" err="1"/>
              <a:t>Crawler</a:t>
            </a:r>
            <a:endParaRPr lang="pt-BR" sz="1800" b="1" dirty="0" err="1">
              <a:cs typeface="Calibri"/>
            </a:endParaRPr>
          </a:p>
          <a:p>
            <a:pPr algn="ctr"/>
            <a:endParaRPr lang="pt-BR" sz="1800" b="1" dirty="0">
              <a:cs typeface="Calibri"/>
            </a:endParaRP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B29C0CF1-4FD8-9E7C-FB56-10C985586CFC}"/>
              </a:ext>
            </a:extLst>
          </p:cNvPr>
          <p:cNvCxnSpPr>
            <a:cxnSpLocks/>
          </p:cNvCxnSpPr>
          <p:nvPr/>
        </p:nvCxnSpPr>
        <p:spPr>
          <a:xfrm flipV="1">
            <a:off x="9109975" y="3876948"/>
            <a:ext cx="776687" cy="3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Imagem 24">
            <a:extLst>
              <a:ext uri="{FF2B5EF4-FFF2-40B4-BE49-F238E27FC236}">
                <a16:creationId xmlns:a16="http://schemas.microsoft.com/office/drawing/2014/main" id="{BE8EB933-0278-2A46-CAAE-85A7AB773F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68487" y="3416479"/>
            <a:ext cx="1129918" cy="975108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17D5A05A-1A41-E475-BCC7-E6AC1F62E5E9}"/>
              </a:ext>
            </a:extLst>
          </p:cNvPr>
          <p:cNvSpPr txBox="1"/>
          <p:nvPr/>
        </p:nvSpPr>
        <p:spPr>
          <a:xfrm>
            <a:off x="9457349" y="4306031"/>
            <a:ext cx="21005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800" b="1" dirty="0"/>
              <a:t>AWS Athena</a:t>
            </a:r>
            <a:endParaRPr lang="pt-BR" sz="1800" b="1" dirty="0" err="1">
              <a:cs typeface="Calibri"/>
            </a:endParaRPr>
          </a:p>
          <a:p>
            <a:pPr algn="ctr"/>
            <a:endParaRPr lang="pt-BR" sz="1800" b="1" dirty="0">
              <a:cs typeface="Calibri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DED4B1A-749A-6809-009C-1D48FB0FC310}"/>
              </a:ext>
            </a:extLst>
          </p:cNvPr>
          <p:cNvSpPr txBox="1"/>
          <p:nvPr/>
        </p:nvSpPr>
        <p:spPr>
          <a:xfrm>
            <a:off x="157314" y="44523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800" b="1" dirty="0">
                <a:solidFill>
                  <a:srgbClr val="374151"/>
                </a:solidFill>
                <a:latin typeface="Calibri"/>
                <a:cs typeface="Calibri"/>
              </a:rPr>
              <a:t>API themoviedb.org</a:t>
            </a:r>
            <a:endParaRPr lang="pt-BR" sz="1800" dirty="0"/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5B477255-BD63-4339-ABE0-00DD010FD97E}"/>
              </a:ext>
            </a:extLst>
          </p:cNvPr>
          <p:cNvCxnSpPr>
            <a:cxnSpLocks/>
          </p:cNvCxnSpPr>
          <p:nvPr/>
        </p:nvCxnSpPr>
        <p:spPr>
          <a:xfrm>
            <a:off x="8481558" y="5110243"/>
            <a:ext cx="4105" cy="797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5" name="Imagem 35" descr="Logotipo, nome da empresa&#10;&#10;Descrição gerada automaticamente">
            <a:extLst>
              <a:ext uri="{FF2B5EF4-FFF2-40B4-BE49-F238E27FC236}">
                <a16:creationId xmlns:a16="http://schemas.microsoft.com/office/drawing/2014/main" id="{768504E6-7B36-5A56-13F3-5919952D1EE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369" r="15508" b="-169"/>
          <a:stretch/>
        </p:blipFill>
        <p:spPr>
          <a:xfrm>
            <a:off x="7838802" y="6350151"/>
            <a:ext cx="1324425" cy="874718"/>
          </a:xfrm>
          <a:prstGeom prst="rect">
            <a:avLst/>
          </a:prstGeom>
        </p:spPr>
      </p:pic>
      <p:pic>
        <p:nvPicPr>
          <p:cNvPr id="36" name="Imagem 36" descr="Ícone&#10;&#10;Descrição gerada automaticamente">
            <a:extLst>
              <a:ext uri="{FF2B5EF4-FFF2-40B4-BE49-F238E27FC236}">
                <a16:creationId xmlns:a16="http://schemas.microsoft.com/office/drawing/2014/main" id="{D0C981C1-FC15-9AFE-3F97-4223320EC3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1720" y="2082960"/>
            <a:ext cx="1113367" cy="1092202"/>
          </a:xfrm>
          <a:prstGeom prst="rect">
            <a:avLst/>
          </a:prstGeom>
        </p:spPr>
      </p:pic>
      <p:pic>
        <p:nvPicPr>
          <p:cNvPr id="2" name="Imagem 2" descr="Logotipo&#10;&#10;Descrição gerada automaticamente">
            <a:extLst>
              <a:ext uri="{FF2B5EF4-FFF2-40B4-BE49-F238E27FC236}">
                <a16:creationId xmlns:a16="http://schemas.microsoft.com/office/drawing/2014/main" id="{CE10F497-2322-3554-B194-6714B21895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9690" y="6260816"/>
            <a:ext cx="1364027" cy="1122065"/>
          </a:xfrm>
          <a:prstGeom prst="rect">
            <a:avLst/>
          </a:prstGeom>
        </p:spPr>
      </p:pic>
      <p:pic>
        <p:nvPicPr>
          <p:cNvPr id="13" name="Imagem 15" descr="Placa branca com texto preto sobre fundo branco&#10;&#10;Descrição gerada automaticamente">
            <a:extLst>
              <a:ext uri="{FF2B5EF4-FFF2-40B4-BE49-F238E27FC236}">
                <a16:creationId xmlns:a16="http://schemas.microsoft.com/office/drawing/2014/main" id="{5FCD521A-194B-EB5D-C9ED-36FA59FCD71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12810" b="1235"/>
          <a:stretch/>
        </p:blipFill>
        <p:spPr>
          <a:xfrm>
            <a:off x="5047994" y="3352745"/>
            <a:ext cx="407671" cy="421521"/>
          </a:xfrm>
          <a:prstGeom prst="rect">
            <a:avLst/>
          </a:prstGeom>
        </p:spPr>
      </p:pic>
      <p:pic>
        <p:nvPicPr>
          <p:cNvPr id="3" name="Imagem 6" descr="Ícone&#10;&#10;Descrição gerada automaticamente">
            <a:extLst>
              <a:ext uri="{FF2B5EF4-FFF2-40B4-BE49-F238E27FC236}">
                <a16:creationId xmlns:a16="http://schemas.microsoft.com/office/drawing/2014/main" id="{A068AC4B-F6DD-C739-29E6-9F75F5B7D2E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49047" y="8376735"/>
            <a:ext cx="1158827" cy="1159613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AF4E13E6-7B92-5B26-8896-85A79F697674}"/>
              </a:ext>
            </a:extLst>
          </p:cNvPr>
          <p:cNvCxnSpPr>
            <a:cxnSpLocks/>
          </p:cNvCxnSpPr>
          <p:nvPr/>
        </p:nvCxnSpPr>
        <p:spPr>
          <a:xfrm>
            <a:off x="8543843" y="7633611"/>
            <a:ext cx="4105" cy="797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80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ângulo 36">
            <a:extLst>
              <a:ext uri="{FF2B5EF4-FFF2-40B4-BE49-F238E27FC236}">
                <a16:creationId xmlns:a16="http://schemas.microsoft.com/office/drawing/2014/main" id="{D3BF8000-4C01-BA8B-DB13-001A88A4C85B}"/>
              </a:ext>
            </a:extLst>
          </p:cNvPr>
          <p:cNvSpPr/>
          <p:nvPr/>
        </p:nvSpPr>
        <p:spPr>
          <a:xfrm rot="5400000">
            <a:off x="7641570" y="4875669"/>
            <a:ext cx="1708772" cy="382965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2616C68-D471-FA64-838F-A02E867DD915}"/>
              </a:ext>
            </a:extLst>
          </p:cNvPr>
          <p:cNvSpPr/>
          <p:nvPr/>
        </p:nvSpPr>
        <p:spPr>
          <a:xfrm rot="5400000">
            <a:off x="7444438" y="1163755"/>
            <a:ext cx="2158580" cy="574337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A7C51D3-C974-6B9E-6EF4-61A38587ED41}"/>
              </a:ext>
            </a:extLst>
          </p:cNvPr>
          <p:cNvSpPr/>
          <p:nvPr/>
        </p:nvSpPr>
        <p:spPr>
          <a:xfrm>
            <a:off x="2979010" y="2159863"/>
            <a:ext cx="1883159" cy="387968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F56D213C-6CEB-AEE6-D954-29698602EC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9" r="66667" b="69162"/>
          <a:stretch/>
        </p:blipFill>
        <p:spPr>
          <a:xfrm>
            <a:off x="3082516" y="5389744"/>
            <a:ext cx="1675190" cy="1313646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5BA2B130-4D2C-D1A5-921B-476D8D9BD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581" y="4365618"/>
            <a:ext cx="771055" cy="811760"/>
          </a:xfrm>
          <a:prstGeom prst="rect">
            <a:avLst/>
          </a:prstGeom>
        </p:spPr>
      </p:pic>
      <p:pic>
        <p:nvPicPr>
          <p:cNvPr id="8" name="Imagem 8" descr="Uma imagem contendo placa, desenho, placar, rua&#10;&#10;Descrição gerada automaticamente">
            <a:extLst>
              <a:ext uri="{FF2B5EF4-FFF2-40B4-BE49-F238E27FC236}">
                <a16:creationId xmlns:a16="http://schemas.microsoft.com/office/drawing/2014/main" id="{B3E6E1EB-95EF-346E-297F-FC2047EC4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108" y="2542917"/>
            <a:ext cx="980257" cy="1168831"/>
          </a:xfrm>
          <a:prstGeom prst="rect">
            <a:avLst/>
          </a:prstGeom>
        </p:spPr>
      </p:pic>
      <p:sp>
        <p:nvSpPr>
          <p:cNvPr id="9" name="Sinal de Adição 8">
            <a:extLst>
              <a:ext uri="{FF2B5EF4-FFF2-40B4-BE49-F238E27FC236}">
                <a16:creationId xmlns:a16="http://schemas.microsoft.com/office/drawing/2014/main" id="{A0D9873C-5ED7-C859-A5F7-CFB9CAA6D4A2}"/>
              </a:ext>
            </a:extLst>
          </p:cNvPr>
          <p:cNvSpPr/>
          <p:nvPr/>
        </p:nvSpPr>
        <p:spPr>
          <a:xfrm>
            <a:off x="3724752" y="3709058"/>
            <a:ext cx="394772" cy="37641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0" name="Imagem 10" descr="Ícone&#10;&#10;Descrição gerada automaticamente">
            <a:extLst>
              <a:ext uri="{FF2B5EF4-FFF2-40B4-BE49-F238E27FC236}">
                <a16:creationId xmlns:a16="http://schemas.microsoft.com/office/drawing/2014/main" id="{AEFF30B0-C0B0-107C-F2E8-DD708F879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501" y="3276072"/>
            <a:ext cx="1164116" cy="115493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1DB664C-4BED-E11B-2CF4-581714D1EE20}"/>
              </a:ext>
            </a:extLst>
          </p:cNvPr>
          <p:cNvSpPr txBox="1"/>
          <p:nvPr/>
        </p:nvSpPr>
        <p:spPr>
          <a:xfrm>
            <a:off x="2866584" y="6713678"/>
            <a:ext cx="21005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800" b="1" dirty="0"/>
              <a:t>Máquina Local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2C603B6-C7D6-D4DD-A085-D76203B19833}"/>
              </a:ext>
            </a:extLst>
          </p:cNvPr>
          <p:cNvCxnSpPr/>
          <p:nvPr/>
        </p:nvCxnSpPr>
        <p:spPr>
          <a:xfrm flipV="1">
            <a:off x="2195077" y="3858588"/>
            <a:ext cx="776687" cy="3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69B5EC2-29C4-9C4B-500D-F13C22BD477E}"/>
              </a:ext>
            </a:extLst>
          </p:cNvPr>
          <p:cNvCxnSpPr>
            <a:cxnSpLocks/>
          </p:cNvCxnSpPr>
          <p:nvPr/>
        </p:nvCxnSpPr>
        <p:spPr>
          <a:xfrm flipV="1">
            <a:off x="4869474" y="3895311"/>
            <a:ext cx="776687" cy="3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Imagem 17">
            <a:extLst>
              <a:ext uri="{FF2B5EF4-FFF2-40B4-BE49-F238E27FC236}">
                <a16:creationId xmlns:a16="http://schemas.microsoft.com/office/drawing/2014/main" id="{62A06E9B-05B7-D6F4-7C15-B90DFED13D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089" r="12658" b="23910"/>
          <a:stretch/>
        </p:blipFill>
        <p:spPr>
          <a:xfrm>
            <a:off x="6118436" y="3482708"/>
            <a:ext cx="1017769" cy="822802"/>
          </a:xfrm>
          <a:prstGeom prst="rect">
            <a:avLst/>
          </a:prstGeom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4359FEFD-AABA-7B58-000C-3E49649DF341}"/>
              </a:ext>
            </a:extLst>
          </p:cNvPr>
          <p:cNvCxnSpPr>
            <a:cxnSpLocks/>
          </p:cNvCxnSpPr>
          <p:nvPr/>
        </p:nvCxnSpPr>
        <p:spPr>
          <a:xfrm flipV="1">
            <a:off x="7136120" y="3876949"/>
            <a:ext cx="776687" cy="3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5522B18-49F4-39B0-2BF2-F6DCB787DB3D}"/>
              </a:ext>
            </a:extLst>
          </p:cNvPr>
          <p:cNvSpPr txBox="1"/>
          <p:nvPr/>
        </p:nvSpPr>
        <p:spPr>
          <a:xfrm>
            <a:off x="5573905" y="4333574"/>
            <a:ext cx="21005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800" b="1" dirty="0"/>
              <a:t>AWS S3</a:t>
            </a:r>
            <a:endParaRPr lang="pt-BR" sz="1800" b="1" dirty="0">
              <a:cs typeface="Calibri"/>
            </a:endParaRPr>
          </a:p>
        </p:txBody>
      </p:sp>
      <p:pic>
        <p:nvPicPr>
          <p:cNvPr id="21" name="Imagem 21" descr="Desenho com traços pretos em fundo branco&#10;&#10;Descrição gerada automaticamente">
            <a:extLst>
              <a:ext uri="{FF2B5EF4-FFF2-40B4-BE49-F238E27FC236}">
                <a16:creationId xmlns:a16="http://schemas.microsoft.com/office/drawing/2014/main" id="{7CABCC3F-6C60-9607-6F03-52EAE87E98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4127" y="3413151"/>
            <a:ext cx="1070588" cy="917499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A1F4DD9-B875-2E34-AD6E-5BAC7F58DE65}"/>
              </a:ext>
            </a:extLst>
          </p:cNvPr>
          <p:cNvSpPr txBox="1"/>
          <p:nvPr/>
        </p:nvSpPr>
        <p:spPr>
          <a:xfrm>
            <a:off x="7446772" y="4306031"/>
            <a:ext cx="210054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800" b="1" dirty="0"/>
              <a:t>AWS </a:t>
            </a:r>
            <a:r>
              <a:rPr lang="pt-BR" sz="1800" b="1" dirty="0" err="1"/>
              <a:t>Glue</a:t>
            </a:r>
            <a:r>
              <a:rPr lang="pt-BR" sz="1800" b="1" dirty="0"/>
              <a:t> </a:t>
            </a:r>
            <a:endParaRPr lang="pt-BR" sz="1800" b="1" dirty="0" err="1"/>
          </a:p>
          <a:p>
            <a:pPr algn="ctr"/>
            <a:r>
              <a:rPr lang="pt-BR" sz="1800" b="1" dirty="0" err="1"/>
              <a:t>Crawler</a:t>
            </a:r>
            <a:endParaRPr lang="pt-BR" sz="1800" b="1" dirty="0" err="1">
              <a:cs typeface="Calibri"/>
            </a:endParaRPr>
          </a:p>
          <a:p>
            <a:pPr algn="ctr"/>
            <a:endParaRPr lang="pt-BR" sz="1800" b="1" dirty="0">
              <a:cs typeface="Calibri"/>
            </a:endParaRP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B29C0CF1-4FD8-9E7C-FB56-10C985586CFC}"/>
              </a:ext>
            </a:extLst>
          </p:cNvPr>
          <p:cNvCxnSpPr>
            <a:cxnSpLocks/>
          </p:cNvCxnSpPr>
          <p:nvPr/>
        </p:nvCxnSpPr>
        <p:spPr>
          <a:xfrm flipV="1">
            <a:off x="9109975" y="3876948"/>
            <a:ext cx="776687" cy="3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Imagem 24">
            <a:extLst>
              <a:ext uri="{FF2B5EF4-FFF2-40B4-BE49-F238E27FC236}">
                <a16:creationId xmlns:a16="http://schemas.microsoft.com/office/drawing/2014/main" id="{BE8EB933-0278-2A46-CAAE-85A7AB773F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68487" y="3416479"/>
            <a:ext cx="1129918" cy="975108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17D5A05A-1A41-E475-BCC7-E6AC1F62E5E9}"/>
              </a:ext>
            </a:extLst>
          </p:cNvPr>
          <p:cNvSpPr txBox="1"/>
          <p:nvPr/>
        </p:nvSpPr>
        <p:spPr>
          <a:xfrm>
            <a:off x="9457349" y="4306031"/>
            <a:ext cx="21005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800" b="1" dirty="0"/>
              <a:t>AWS Athena</a:t>
            </a:r>
            <a:endParaRPr lang="pt-BR" sz="1800" b="1" dirty="0" err="1">
              <a:cs typeface="Calibri"/>
            </a:endParaRPr>
          </a:p>
          <a:p>
            <a:pPr algn="ctr"/>
            <a:endParaRPr lang="pt-BR" sz="1800" b="1" dirty="0">
              <a:cs typeface="Calibri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DED4B1A-749A-6809-009C-1D48FB0FC310}"/>
              </a:ext>
            </a:extLst>
          </p:cNvPr>
          <p:cNvSpPr txBox="1"/>
          <p:nvPr/>
        </p:nvSpPr>
        <p:spPr>
          <a:xfrm>
            <a:off x="157314" y="44523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800" b="1" dirty="0">
                <a:solidFill>
                  <a:srgbClr val="374151"/>
                </a:solidFill>
                <a:latin typeface="Calibri"/>
                <a:cs typeface="Calibri"/>
              </a:rPr>
              <a:t>API themoviedb.org</a:t>
            </a:r>
            <a:endParaRPr lang="pt-BR" sz="1800" dirty="0"/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5B477255-BD63-4339-ABE0-00DD010FD97E}"/>
              </a:ext>
            </a:extLst>
          </p:cNvPr>
          <p:cNvCxnSpPr>
            <a:cxnSpLocks/>
          </p:cNvCxnSpPr>
          <p:nvPr/>
        </p:nvCxnSpPr>
        <p:spPr>
          <a:xfrm>
            <a:off x="8481558" y="5110243"/>
            <a:ext cx="4105" cy="797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5" name="Imagem 35" descr="Logotipo, nome da empresa&#10;&#10;Descrição gerada automaticamente">
            <a:extLst>
              <a:ext uri="{FF2B5EF4-FFF2-40B4-BE49-F238E27FC236}">
                <a16:creationId xmlns:a16="http://schemas.microsoft.com/office/drawing/2014/main" id="{768504E6-7B36-5A56-13F3-5919952D1EE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369" r="15508" b="-169"/>
          <a:stretch/>
        </p:blipFill>
        <p:spPr>
          <a:xfrm>
            <a:off x="7838802" y="6350151"/>
            <a:ext cx="1324425" cy="874718"/>
          </a:xfrm>
          <a:prstGeom prst="rect">
            <a:avLst/>
          </a:prstGeom>
        </p:spPr>
      </p:pic>
      <p:pic>
        <p:nvPicPr>
          <p:cNvPr id="36" name="Imagem 36" descr="Ícone&#10;&#10;Descrição gerada automaticamente">
            <a:extLst>
              <a:ext uri="{FF2B5EF4-FFF2-40B4-BE49-F238E27FC236}">
                <a16:creationId xmlns:a16="http://schemas.microsoft.com/office/drawing/2014/main" id="{D0C981C1-FC15-9AFE-3F97-4223320EC3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1720" y="2082960"/>
            <a:ext cx="1113367" cy="1092202"/>
          </a:xfrm>
          <a:prstGeom prst="rect">
            <a:avLst/>
          </a:prstGeom>
        </p:spPr>
      </p:pic>
      <p:pic>
        <p:nvPicPr>
          <p:cNvPr id="2" name="Imagem 2" descr="Logotipo&#10;&#10;Descrição gerada automaticamente">
            <a:extLst>
              <a:ext uri="{FF2B5EF4-FFF2-40B4-BE49-F238E27FC236}">
                <a16:creationId xmlns:a16="http://schemas.microsoft.com/office/drawing/2014/main" id="{CE10F497-2322-3554-B194-6714B21895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9690" y="6260816"/>
            <a:ext cx="1364027" cy="1122065"/>
          </a:xfrm>
          <a:prstGeom prst="rect">
            <a:avLst/>
          </a:prstGeom>
        </p:spPr>
      </p:pic>
      <p:pic>
        <p:nvPicPr>
          <p:cNvPr id="13" name="Imagem 15" descr="Placa branca com texto preto sobre fundo branco&#10;&#10;Descrição gerada automaticamente">
            <a:extLst>
              <a:ext uri="{FF2B5EF4-FFF2-40B4-BE49-F238E27FC236}">
                <a16:creationId xmlns:a16="http://schemas.microsoft.com/office/drawing/2014/main" id="{5FCD521A-194B-EB5D-C9ED-36FA59FCD71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12810" b="1235"/>
          <a:stretch/>
        </p:blipFill>
        <p:spPr>
          <a:xfrm>
            <a:off x="5047994" y="3352745"/>
            <a:ext cx="407671" cy="421521"/>
          </a:xfrm>
          <a:prstGeom prst="rect">
            <a:avLst/>
          </a:prstGeom>
        </p:spPr>
      </p:pic>
      <p:pic>
        <p:nvPicPr>
          <p:cNvPr id="3" name="Imagem 6" descr="Ícone&#10;&#10;Descrição gerada automaticamente">
            <a:extLst>
              <a:ext uri="{FF2B5EF4-FFF2-40B4-BE49-F238E27FC236}">
                <a16:creationId xmlns:a16="http://schemas.microsoft.com/office/drawing/2014/main" id="{A068AC4B-F6DD-C739-29E6-9F75F5B7D2E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49047" y="8376735"/>
            <a:ext cx="1158827" cy="1159613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AF4E13E6-7B92-5B26-8896-85A79F697674}"/>
              </a:ext>
            </a:extLst>
          </p:cNvPr>
          <p:cNvCxnSpPr>
            <a:cxnSpLocks/>
          </p:cNvCxnSpPr>
          <p:nvPr/>
        </p:nvCxnSpPr>
        <p:spPr>
          <a:xfrm>
            <a:off x="8543843" y="7633611"/>
            <a:ext cx="4105" cy="797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4178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Personalizar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259</cp:revision>
  <dcterms:created xsi:type="dcterms:W3CDTF">2022-07-07T00:32:59Z</dcterms:created>
  <dcterms:modified xsi:type="dcterms:W3CDTF">2022-07-07T02:02:49Z</dcterms:modified>
</cp:coreProperties>
</file>