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257" r:id="rId3"/>
    <p:sldId id="258" r:id="rId4"/>
    <p:sldId id="259" r:id="rId5"/>
    <p:sldId id="260" r:id="rId6"/>
    <p:sldId id="264" r:id="rId7"/>
    <p:sldId id="261" r:id="rId8"/>
    <p:sldId id="265"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2798"/>
  </p:normalViewPr>
  <p:slideViewPr>
    <p:cSldViewPr snapToGrid="0">
      <p:cViewPr varScale="1">
        <p:scale>
          <a:sx n="96" d="100"/>
          <a:sy n="96" d="100"/>
        </p:scale>
        <p:origin x="2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A504BE-A4DB-3A42-9668-CE799C24DFE1}" type="datetimeFigureOut">
              <a:rPr lang="en-US" smtClean="0"/>
              <a:t>11/30/24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BC8A0-2EDC-734C-BB3C-928931791977}" type="slidenum">
              <a:rPr lang="en-US" smtClean="0"/>
              <a:t>‹#›</a:t>
            </a:fld>
            <a:endParaRPr lang="en-US"/>
          </a:p>
        </p:txBody>
      </p:sp>
    </p:spTree>
    <p:extLst>
      <p:ext uri="{BB962C8B-B14F-4D97-AF65-F5344CB8AC3E}">
        <p14:creationId xmlns:p14="http://schemas.microsoft.com/office/powerpoint/2010/main" val="57054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t>(the</a:t>
            </a:r>
            <a:r>
              <a:rPr lang="zh-CN" altLang="en-US" sz="1200" b="1" dirty="0"/>
              <a:t> </a:t>
            </a:r>
            <a:r>
              <a:rPr lang="en-US" altLang="zh-CN" sz="1200" b="1" dirty="0"/>
              <a:t>first</a:t>
            </a:r>
            <a:r>
              <a:rPr lang="zh-CN" altLang="en-US" sz="1200" b="1" dirty="0"/>
              <a:t> </a:t>
            </a:r>
            <a:r>
              <a:rPr lang="en-US" altLang="zh-CN" sz="1200" b="1" dirty="0"/>
              <a:t>“all”</a:t>
            </a:r>
            <a:r>
              <a:rPr lang="zh-CN" altLang="en-US" sz="1200" b="1" dirty="0"/>
              <a:t> </a:t>
            </a:r>
            <a:r>
              <a:rPr lang="en-US" altLang="zh-CN" sz="1200" b="1" dirty="0"/>
              <a:t>to</a:t>
            </a:r>
            <a:r>
              <a:rPr lang="zh-CN" altLang="en-US" sz="1200" b="1" dirty="0"/>
              <a:t> </a:t>
            </a:r>
            <a:r>
              <a:rPr lang="en-US" altLang="zh-CN" sz="1200" b="1" dirty="0"/>
              <a:t>the</a:t>
            </a:r>
            <a:r>
              <a:rPr lang="zh-CN" altLang="en-US" sz="1200" b="1" dirty="0"/>
              <a:t> </a:t>
            </a:r>
            <a:r>
              <a:rPr lang="en-US" altLang="zh-CN" sz="1200" b="1" dirty="0"/>
              <a:t>Last</a:t>
            </a:r>
            <a:r>
              <a:rPr lang="zh-CN" altLang="en-US" sz="1200" b="1" dirty="0"/>
              <a:t> </a:t>
            </a:r>
            <a:r>
              <a:rPr lang="en-US" altLang="zh-CN" sz="1200" b="1" dirty="0"/>
              <a:t>“all”</a:t>
            </a:r>
            <a:r>
              <a:rPr lang="zh-CN" altLang="en-US" sz="1200" b="1" dirty="0"/>
              <a:t> </a:t>
            </a:r>
            <a:r>
              <a:rPr lang="en-US" altLang="zh-CN" sz="1200" b="1" dirty="0"/>
              <a:t>,</a:t>
            </a:r>
            <a:r>
              <a:rPr lang="zh-CN" altLang="en-US" sz="1200" b="1" dirty="0"/>
              <a:t> </a:t>
            </a:r>
            <a:r>
              <a:rPr lang="en-US" altLang="zh-CN" sz="1200" b="1" dirty="0"/>
              <a:t>D.L.</a:t>
            </a:r>
            <a:r>
              <a:rPr lang="zh-CN" altLang="en-US" sz="1200" b="1" dirty="0"/>
              <a:t> </a:t>
            </a:r>
            <a:r>
              <a:rPr lang="en-US" altLang="zh-CN" sz="1200" b="1" dirty="0"/>
              <a:t>Moody’s</a:t>
            </a:r>
            <a:r>
              <a:rPr lang="zh-CN" altLang="en-US" sz="1200" b="1" dirty="0"/>
              <a:t> </a:t>
            </a:r>
            <a:r>
              <a:rPr lang="en-US" altLang="zh-CN" sz="1200" b="1" dirty="0"/>
              <a:t>story)</a:t>
            </a:r>
            <a:endParaRPr lang="en-US" sz="1200" b="1" dirty="0"/>
          </a:p>
          <a:p>
            <a:endParaRPr lang="en-US" b="1" dirty="0"/>
          </a:p>
        </p:txBody>
      </p:sp>
      <p:sp>
        <p:nvSpPr>
          <p:cNvPr id="4" name="Slide Number Placeholder 3"/>
          <p:cNvSpPr>
            <a:spLocks noGrp="1"/>
          </p:cNvSpPr>
          <p:nvPr>
            <p:ph type="sldNum" sz="quarter" idx="5"/>
          </p:nvPr>
        </p:nvSpPr>
        <p:spPr/>
        <p:txBody>
          <a:bodyPr/>
          <a:lstStyle/>
          <a:p>
            <a:fld id="{FACBC8A0-2EDC-734C-BB3C-928931791977}" type="slidenum">
              <a:rPr lang="en-US" smtClean="0"/>
              <a:t>6</a:t>
            </a:fld>
            <a:endParaRPr lang="en-US"/>
          </a:p>
        </p:txBody>
      </p:sp>
    </p:spTree>
    <p:extLst>
      <p:ext uri="{BB962C8B-B14F-4D97-AF65-F5344CB8AC3E}">
        <p14:creationId xmlns:p14="http://schemas.microsoft.com/office/powerpoint/2010/main" val="308270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CBC8A0-2EDC-734C-BB3C-928931791977}" type="slidenum">
              <a:rPr lang="en-US" smtClean="0"/>
              <a:t>12</a:t>
            </a:fld>
            <a:endParaRPr lang="en-US"/>
          </a:p>
        </p:txBody>
      </p:sp>
    </p:spTree>
    <p:extLst>
      <p:ext uri="{BB962C8B-B14F-4D97-AF65-F5344CB8AC3E}">
        <p14:creationId xmlns:p14="http://schemas.microsoft.com/office/powerpoint/2010/main" val="73734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77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1497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4479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5066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87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6856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72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8690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0479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58489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11/29/24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1518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11/29/24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25549133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white and pink plus signs&#10;&#10;Description automatically generated">
            <a:extLst>
              <a:ext uri="{FF2B5EF4-FFF2-40B4-BE49-F238E27FC236}">
                <a16:creationId xmlns:a16="http://schemas.microsoft.com/office/drawing/2014/main" id="{0A3C16F8-0B24-6264-A0FA-E718E6947BCD}"/>
              </a:ext>
            </a:extLst>
          </p:cNvPr>
          <p:cNvPicPr>
            <a:picLocks noChangeAspect="1"/>
          </p:cNvPicPr>
          <p:nvPr/>
        </p:nvPicPr>
        <p:blipFill>
          <a:blip r:embed="rId2">
            <a:alphaModFix/>
          </a:blip>
          <a:srcRect t="6465" b="21204"/>
          <a:stretch/>
        </p:blipFill>
        <p:spPr>
          <a:xfrm>
            <a:off x="20" y="1571"/>
            <a:ext cx="12191980" cy="6856429"/>
          </a:xfrm>
          <a:prstGeom prst="rect">
            <a:avLst/>
          </a:prstGeom>
        </p:spPr>
      </p:pic>
      <p:sp>
        <p:nvSpPr>
          <p:cNvPr id="24" name="Freeform: Shape 10">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4415AB-DACA-5927-FB6F-5BEFBC971531}"/>
              </a:ext>
            </a:extLst>
          </p:cNvPr>
          <p:cNvSpPr>
            <a:spLocks noGrp="1"/>
          </p:cNvSpPr>
          <p:nvPr>
            <p:ph type="ctrTitle"/>
          </p:nvPr>
        </p:nvSpPr>
        <p:spPr>
          <a:xfrm>
            <a:off x="4129973" y="2220985"/>
            <a:ext cx="4144685" cy="1425728"/>
          </a:xfrm>
        </p:spPr>
        <p:txBody>
          <a:bodyPr anchor="b">
            <a:normAutofit/>
          </a:bodyPr>
          <a:lstStyle/>
          <a:p>
            <a:pPr algn="ctr"/>
            <a:r>
              <a:rPr lang="en-US" dirty="0"/>
              <a:t>Substitutionary Atonement</a:t>
            </a:r>
          </a:p>
        </p:txBody>
      </p:sp>
      <p:sp>
        <p:nvSpPr>
          <p:cNvPr id="3" name="Subtitle 2">
            <a:extLst>
              <a:ext uri="{FF2B5EF4-FFF2-40B4-BE49-F238E27FC236}">
                <a16:creationId xmlns:a16="http://schemas.microsoft.com/office/drawing/2014/main" id="{B7470371-E45B-8700-B0C4-AE9D139DAC90}"/>
              </a:ext>
            </a:extLst>
          </p:cNvPr>
          <p:cNvSpPr>
            <a:spLocks noGrp="1"/>
          </p:cNvSpPr>
          <p:nvPr>
            <p:ph type="subTitle" idx="1"/>
          </p:nvPr>
        </p:nvSpPr>
        <p:spPr>
          <a:xfrm>
            <a:off x="3719154" y="4478828"/>
            <a:ext cx="4753692" cy="1159804"/>
          </a:xfrm>
        </p:spPr>
        <p:txBody>
          <a:bodyPr>
            <a:normAutofit fontScale="92500"/>
          </a:bodyPr>
          <a:lstStyle/>
          <a:p>
            <a:pPr algn="ctr"/>
            <a:r>
              <a:rPr lang="en-US" sz="2000" b="1" dirty="0"/>
              <a:t>Jesus Takes Our Punishment on the Cross</a:t>
            </a:r>
          </a:p>
          <a:p>
            <a:pPr algn="ctr"/>
            <a:r>
              <a:rPr lang="en-US" sz="2200" b="1" dirty="0"/>
              <a:t>ISAIAH 53</a:t>
            </a:r>
          </a:p>
          <a:p>
            <a:pPr algn="ctr"/>
            <a:endParaRPr lang="en-US" dirty="0"/>
          </a:p>
        </p:txBody>
      </p:sp>
      <p:cxnSp>
        <p:nvCxnSpPr>
          <p:cNvPr id="25" name="Straight Connector 2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5468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BF462E50-BA90-C88D-C501-ED04A9405054}"/>
              </a:ext>
            </a:extLst>
          </p:cNvPr>
          <p:cNvSpPr txBox="1">
            <a:spLocks/>
          </p:cNvSpPr>
          <p:nvPr/>
        </p:nvSpPr>
        <p:spPr>
          <a:xfrm>
            <a:off x="3719154" y="5918468"/>
            <a:ext cx="4753692" cy="877585"/>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000" b="1" dirty="0"/>
              <a:t>DEC-01-2024</a:t>
            </a:r>
          </a:p>
          <a:p>
            <a:pPr algn="ctr"/>
            <a:endParaRPr lang="en-US" dirty="0"/>
          </a:p>
        </p:txBody>
      </p:sp>
    </p:spTree>
    <p:extLst>
      <p:ext uri="{BB962C8B-B14F-4D97-AF65-F5344CB8AC3E}">
        <p14:creationId xmlns:p14="http://schemas.microsoft.com/office/powerpoint/2010/main" val="82333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C7E0C-0667-D334-6AC7-B3BFD02D0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A54CC-A819-FAEF-F34F-55726F9488A9}"/>
              </a:ext>
            </a:extLst>
          </p:cNvPr>
          <p:cNvSpPr>
            <a:spLocks noGrp="1"/>
          </p:cNvSpPr>
          <p:nvPr>
            <p:ph type="title"/>
          </p:nvPr>
        </p:nvSpPr>
        <p:spPr>
          <a:xfrm>
            <a:off x="952500" y="107157"/>
            <a:ext cx="10287000" cy="1147762"/>
          </a:xfrm>
        </p:spPr>
        <p:txBody>
          <a:bodyPr/>
          <a:lstStyle/>
          <a:p>
            <a:r>
              <a:rPr lang="en-US" altLang="zh-CN" dirty="0"/>
              <a:t>OPEN</a:t>
            </a:r>
            <a:r>
              <a:rPr lang="en-US" dirty="0"/>
              <a:t> Questions</a:t>
            </a:r>
          </a:p>
        </p:txBody>
      </p:sp>
      <p:sp>
        <p:nvSpPr>
          <p:cNvPr id="3" name="Content Placeholder 2">
            <a:extLst>
              <a:ext uri="{FF2B5EF4-FFF2-40B4-BE49-F238E27FC236}">
                <a16:creationId xmlns:a16="http://schemas.microsoft.com/office/drawing/2014/main" id="{DDCBF8E8-5443-86A3-D465-245A7EA3BE05}"/>
              </a:ext>
            </a:extLst>
          </p:cNvPr>
          <p:cNvSpPr>
            <a:spLocks noGrp="1"/>
          </p:cNvSpPr>
          <p:nvPr>
            <p:ph idx="1"/>
          </p:nvPr>
        </p:nvSpPr>
        <p:spPr>
          <a:xfrm>
            <a:off x="952500" y="1254919"/>
            <a:ext cx="10287000" cy="5495923"/>
          </a:xfrm>
        </p:spPr>
        <p:txBody>
          <a:bodyPr>
            <a:normAutofit fontScale="92500"/>
          </a:bodyPr>
          <a:lstStyle/>
          <a:p>
            <a:r>
              <a:rPr lang="en-CA" sz="2400" b="1" dirty="0"/>
              <a:t>A. Cultivating Gratitude</a:t>
            </a:r>
            <a:br>
              <a:rPr lang="en-CA" sz="2400" dirty="0"/>
            </a:br>
            <a:r>
              <a:rPr lang="en-CA" sz="2400" dirty="0"/>
              <a:t>Recognizing that salvation comes through Jesus’ substitutionary atonement fills me with profound gratitude for everything in my life. The only thing I truly deserve is death, yet God, in His immense love, has given me life and countless blessings. As the Psalmist says, </a:t>
            </a:r>
            <a:r>
              <a:rPr lang="en-CA" sz="2400" i="1" dirty="0"/>
              <a:t>“What shall I render to the Lord for all His benefits to me? I will lift up the cup of salvation and call on the name of the Lord”</a:t>
            </a:r>
            <a:r>
              <a:rPr lang="en-CA" sz="2400" dirty="0"/>
              <a:t> (Psalm 116:12-13). This reflection inspires me to live with a heart of thankfulness.</a:t>
            </a:r>
          </a:p>
          <a:p>
            <a:r>
              <a:rPr lang="en-CA" sz="2400" b="1" dirty="0"/>
              <a:t>B. Being a Faithful Steward</a:t>
            </a:r>
            <a:br>
              <a:rPr lang="en-CA" sz="2400" dirty="0"/>
            </a:br>
            <a:r>
              <a:rPr lang="en-CA" sz="2400" dirty="0"/>
              <a:t>When I fully grasp the depth of Christ’s salvation, it compels me to steward well everything God has entrusted to me—my time, gifts, and resources. Nothing I possess is mine to keep; all belongs to the Lord. This understanding drives me to follow His will faithfully and serve Him wholeheartedly, offering everything back to Him in obedience and love.</a:t>
            </a:r>
          </a:p>
          <a:p>
            <a:pPr marL="0" indent="0">
              <a:buNone/>
            </a:pPr>
            <a:endParaRPr lang="en-US" dirty="0"/>
          </a:p>
        </p:txBody>
      </p:sp>
    </p:spTree>
    <p:extLst>
      <p:ext uri="{BB962C8B-B14F-4D97-AF65-F5344CB8AC3E}">
        <p14:creationId xmlns:p14="http://schemas.microsoft.com/office/powerpoint/2010/main" val="101503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1A511-48D6-2EA6-F0C1-CEA470101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5FF3A-AB94-88C1-3949-7CE44DBF3A75}"/>
              </a:ext>
            </a:extLst>
          </p:cNvPr>
          <p:cNvSpPr>
            <a:spLocks noGrp="1"/>
          </p:cNvSpPr>
          <p:nvPr>
            <p:ph type="title"/>
          </p:nvPr>
        </p:nvSpPr>
        <p:spPr>
          <a:xfrm>
            <a:off x="952500" y="107157"/>
            <a:ext cx="10287000" cy="1147762"/>
          </a:xfrm>
        </p:spPr>
        <p:txBody>
          <a:bodyPr/>
          <a:lstStyle/>
          <a:p>
            <a:r>
              <a:rPr lang="en-US" altLang="zh-CN" dirty="0"/>
              <a:t>OPEN</a:t>
            </a:r>
            <a:r>
              <a:rPr lang="en-US" dirty="0"/>
              <a:t> Questions</a:t>
            </a:r>
          </a:p>
        </p:txBody>
      </p:sp>
      <p:sp>
        <p:nvSpPr>
          <p:cNvPr id="3" name="Content Placeholder 2">
            <a:extLst>
              <a:ext uri="{FF2B5EF4-FFF2-40B4-BE49-F238E27FC236}">
                <a16:creationId xmlns:a16="http://schemas.microsoft.com/office/drawing/2014/main" id="{8A9F14CA-CE11-7836-2945-AF12FF16849F}"/>
              </a:ext>
            </a:extLst>
          </p:cNvPr>
          <p:cNvSpPr>
            <a:spLocks noGrp="1"/>
          </p:cNvSpPr>
          <p:nvPr>
            <p:ph idx="1"/>
          </p:nvPr>
        </p:nvSpPr>
        <p:spPr>
          <a:xfrm>
            <a:off x="952500" y="1861928"/>
            <a:ext cx="10287000" cy="3890965"/>
          </a:xfrm>
        </p:spPr>
        <p:txBody>
          <a:bodyPr/>
          <a:lstStyle/>
          <a:p>
            <a:r>
              <a:rPr lang="en-US" altLang="zh-CN" sz="2400" b="1" dirty="0"/>
              <a:t>4.</a:t>
            </a:r>
            <a:r>
              <a:rPr lang="zh-CN" altLang="en-US" sz="2400" b="1" dirty="0"/>
              <a:t> </a:t>
            </a:r>
            <a:r>
              <a:rPr lang="en-US" altLang="zh-CN" sz="2400" b="1" dirty="0"/>
              <a:t>Reflect</a:t>
            </a:r>
            <a:r>
              <a:rPr lang="zh-CN" altLang="en-US" sz="2400" b="1" dirty="0"/>
              <a:t> </a:t>
            </a:r>
            <a:r>
              <a:rPr lang="en-US" altLang="zh-CN" sz="2400" b="1" dirty="0"/>
              <a:t>on</a:t>
            </a:r>
            <a:r>
              <a:rPr lang="zh-CN" altLang="en-US" sz="2400" b="1" dirty="0"/>
              <a:t> </a:t>
            </a:r>
            <a:r>
              <a:rPr lang="en-US" altLang="zh-CN" sz="2400" b="1" dirty="0"/>
              <a:t>the</a:t>
            </a:r>
            <a:r>
              <a:rPr lang="zh-CN" altLang="en-US" sz="2400" b="1" dirty="0"/>
              <a:t> </a:t>
            </a:r>
            <a:r>
              <a:rPr lang="en-US" altLang="zh-CN" sz="2400" b="1" dirty="0"/>
              <a:t>fact</a:t>
            </a:r>
            <a:r>
              <a:rPr lang="zh-CN" altLang="en-US" sz="2400" b="1" dirty="0"/>
              <a:t> </a:t>
            </a:r>
            <a:r>
              <a:rPr lang="en-US" altLang="zh-CN" sz="2400" b="1" dirty="0"/>
              <a:t>that</a:t>
            </a:r>
            <a:r>
              <a:rPr lang="zh-CN" altLang="en-US" sz="2400" b="1" dirty="0"/>
              <a:t> </a:t>
            </a:r>
            <a:r>
              <a:rPr lang="en-US" altLang="zh-CN" sz="2400" b="1" dirty="0"/>
              <a:t>Jesus</a:t>
            </a:r>
            <a:r>
              <a:rPr lang="zh-CN" altLang="en-US" sz="2400" b="1" dirty="0"/>
              <a:t> </a:t>
            </a:r>
            <a:r>
              <a:rPr lang="en-US" altLang="zh-CN" sz="2400" b="1" dirty="0"/>
              <a:t>chose</a:t>
            </a:r>
            <a:r>
              <a:rPr lang="zh-CN" altLang="en-US" sz="2400" b="1" dirty="0"/>
              <a:t> </a:t>
            </a:r>
            <a:r>
              <a:rPr lang="en-US" altLang="zh-CN" sz="2400" b="1" dirty="0"/>
              <a:t>to</a:t>
            </a:r>
            <a:r>
              <a:rPr lang="zh-CN" altLang="en-US" sz="2400" b="1" dirty="0"/>
              <a:t> </a:t>
            </a:r>
            <a:r>
              <a:rPr lang="en-US" altLang="zh-CN" sz="2400" b="1" dirty="0"/>
              <a:t>die</a:t>
            </a:r>
            <a:r>
              <a:rPr lang="zh-CN" altLang="en-US" sz="2400" b="1" dirty="0"/>
              <a:t> </a:t>
            </a:r>
            <a:r>
              <a:rPr lang="en-US" altLang="zh-CN" sz="2400" b="1" dirty="0"/>
              <a:t>in</a:t>
            </a:r>
            <a:r>
              <a:rPr lang="zh-CN" altLang="en-US" sz="2400" b="1" dirty="0"/>
              <a:t> </a:t>
            </a:r>
            <a:r>
              <a:rPr lang="en-US" altLang="zh-CN" sz="2400" b="1" dirty="0"/>
              <a:t>our</a:t>
            </a:r>
            <a:r>
              <a:rPr lang="zh-CN" altLang="en-US" sz="2400" b="1" dirty="0"/>
              <a:t> </a:t>
            </a:r>
            <a:r>
              <a:rPr lang="en-US" altLang="zh-CN" sz="2400" b="1" dirty="0"/>
              <a:t>place</a:t>
            </a:r>
            <a:r>
              <a:rPr lang="zh-CN" altLang="en-US" sz="2400" b="1" dirty="0"/>
              <a:t> </a:t>
            </a:r>
            <a:r>
              <a:rPr lang="en-US" altLang="zh-CN" sz="2400" b="1" dirty="0"/>
              <a:t>as</a:t>
            </a:r>
            <a:r>
              <a:rPr lang="zh-CN" altLang="en-US" sz="2400" b="1" dirty="0"/>
              <a:t> </a:t>
            </a:r>
            <a:r>
              <a:rPr lang="en-US" altLang="zh-CN" sz="2400" b="1" dirty="0"/>
              <a:t>a</a:t>
            </a:r>
            <a:r>
              <a:rPr lang="zh-CN" altLang="en-US" sz="2400" b="1" dirty="0"/>
              <a:t> </a:t>
            </a:r>
            <a:r>
              <a:rPr lang="en-US" altLang="zh-CN" sz="2400" b="1" dirty="0"/>
              <a:t>substitute</a:t>
            </a:r>
            <a:r>
              <a:rPr lang="zh-CN" altLang="en-US" sz="2400" b="1" dirty="0"/>
              <a:t> </a:t>
            </a:r>
            <a:r>
              <a:rPr lang="en-US" altLang="zh-CN" sz="2400" b="1" dirty="0"/>
              <a:t>to</a:t>
            </a:r>
            <a:r>
              <a:rPr lang="zh-CN" altLang="en-US" sz="2400" b="1" dirty="0"/>
              <a:t> </a:t>
            </a:r>
            <a:r>
              <a:rPr lang="en-US" altLang="zh-CN" sz="2400" b="1" dirty="0"/>
              <a:t>make</a:t>
            </a:r>
            <a:r>
              <a:rPr lang="zh-CN" altLang="en-US" sz="2400" b="1" dirty="0"/>
              <a:t> </a:t>
            </a:r>
            <a:r>
              <a:rPr lang="en-US" altLang="zh-CN" sz="2400" b="1" dirty="0"/>
              <a:t>amends</a:t>
            </a:r>
            <a:r>
              <a:rPr lang="zh-CN" altLang="en-US" sz="2400" b="1" dirty="0"/>
              <a:t> </a:t>
            </a:r>
            <a:r>
              <a:rPr lang="en-US" altLang="zh-CN" sz="2400" b="1" dirty="0"/>
              <a:t>for</a:t>
            </a:r>
            <a:r>
              <a:rPr lang="zh-CN" altLang="en-US" sz="2400" b="1" dirty="0"/>
              <a:t> </a:t>
            </a:r>
            <a:r>
              <a:rPr lang="en-US" altLang="zh-CN" sz="2400" b="1" dirty="0"/>
              <a:t>our</a:t>
            </a:r>
            <a:r>
              <a:rPr lang="zh-CN" altLang="en-US" sz="2400" b="1" dirty="0"/>
              <a:t> </a:t>
            </a:r>
            <a:r>
              <a:rPr lang="en-US" altLang="zh-CN" sz="2400" b="1" dirty="0"/>
              <a:t>sins.</a:t>
            </a:r>
            <a:r>
              <a:rPr lang="zh-CN" altLang="en-US" sz="2400" b="1" dirty="0"/>
              <a:t> </a:t>
            </a:r>
            <a:r>
              <a:rPr lang="en-US" altLang="zh-CN" sz="2400" b="1" dirty="0"/>
              <a:t>How</a:t>
            </a:r>
            <a:r>
              <a:rPr lang="zh-CN" altLang="en-US" sz="2400" b="1" dirty="0"/>
              <a:t> </a:t>
            </a:r>
            <a:r>
              <a:rPr lang="en-US" altLang="zh-CN" sz="2400" b="1" dirty="0"/>
              <a:t>does</a:t>
            </a:r>
            <a:r>
              <a:rPr lang="zh-CN" altLang="en-US" sz="2400" b="1" dirty="0"/>
              <a:t> </a:t>
            </a:r>
            <a:r>
              <a:rPr lang="en-US" altLang="zh-CN" sz="2400" b="1" dirty="0"/>
              <a:t>substitutionary</a:t>
            </a:r>
            <a:r>
              <a:rPr lang="zh-CN" altLang="en-US" sz="2400" b="1" dirty="0"/>
              <a:t> </a:t>
            </a:r>
            <a:r>
              <a:rPr lang="en-US" altLang="zh-CN" sz="2400" b="1" dirty="0"/>
              <a:t>atonement</a:t>
            </a:r>
            <a:r>
              <a:rPr lang="zh-CN" altLang="en-US" sz="2400" b="1" dirty="0"/>
              <a:t> </a:t>
            </a:r>
            <a:r>
              <a:rPr lang="en-US" altLang="zh-CN" sz="2400" b="1" dirty="0"/>
              <a:t>help</a:t>
            </a:r>
            <a:r>
              <a:rPr lang="zh-CN" altLang="en-US" sz="2400" b="1" dirty="0"/>
              <a:t> </a:t>
            </a:r>
            <a:r>
              <a:rPr lang="en-US" altLang="zh-CN" sz="2400" b="1" dirty="0"/>
              <a:t>you</a:t>
            </a:r>
            <a:r>
              <a:rPr lang="zh-CN" altLang="en-US" sz="2400" b="1" dirty="0"/>
              <a:t> </a:t>
            </a:r>
            <a:r>
              <a:rPr lang="en-US" altLang="zh-CN" sz="2400" b="1" dirty="0"/>
              <a:t>to</a:t>
            </a:r>
            <a:r>
              <a:rPr lang="zh-CN" altLang="en-US" sz="2400" b="1" dirty="0"/>
              <a:t> </a:t>
            </a:r>
            <a:r>
              <a:rPr lang="en-US" altLang="zh-CN" sz="2400" b="1" dirty="0"/>
              <a:t>deal</a:t>
            </a:r>
            <a:r>
              <a:rPr lang="zh-CN" altLang="en-US" sz="2400" b="1" dirty="0"/>
              <a:t> </a:t>
            </a:r>
            <a:r>
              <a:rPr lang="en-US" altLang="zh-CN" sz="2400" b="1" dirty="0"/>
              <a:t>with</a:t>
            </a:r>
            <a:r>
              <a:rPr lang="zh-CN" altLang="en-US" sz="2400" b="1" dirty="0"/>
              <a:t> </a:t>
            </a:r>
            <a:r>
              <a:rPr lang="en-US" altLang="zh-CN" sz="2400" b="1" dirty="0"/>
              <a:t>the</a:t>
            </a:r>
            <a:r>
              <a:rPr lang="zh-CN" altLang="en-US" sz="2400" b="1" dirty="0"/>
              <a:t> </a:t>
            </a:r>
            <a:r>
              <a:rPr lang="en-US" altLang="zh-CN" sz="2400" b="1" dirty="0"/>
              <a:t>sin</a:t>
            </a:r>
            <a:r>
              <a:rPr lang="zh-CN" altLang="en-US" sz="2400" b="1" dirty="0"/>
              <a:t> </a:t>
            </a:r>
            <a:r>
              <a:rPr lang="en-US" altLang="zh-CN" sz="2400" b="1" dirty="0"/>
              <a:t>(your</a:t>
            </a:r>
            <a:r>
              <a:rPr lang="zh-CN" altLang="en-US" sz="2400" b="1" dirty="0"/>
              <a:t> </a:t>
            </a:r>
            <a:r>
              <a:rPr lang="en-US" altLang="zh-CN" sz="2400" b="1" dirty="0"/>
              <a:t>guilt</a:t>
            </a:r>
            <a:r>
              <a:rPr lang="zh-CN" altLang="en-US" sz="2400" b="1" dirty="0"/>
              <a:t> </a:t>
            </a:r>
            <a:r>
              <a:rPr lang="en-US" altLang="zh-CN" sz="2400" b="1" dirty="0"/>
              <a:t>or</a:t>
            </a:r>
            <a:r>
              <a:rPr lang="zh-CN" altLang="en-US" sz="2400" b="1" dirty="0"/>
              <a:t> </a:t>
            </a:r>
            <a:r>
              <a:rPr lang="en-US" altLang="zh-CN" sz="2400" b="1" dirty="0"/>
              <a:t>shame)</a:t>
            </a:r>
            <a:r>
              <a:rPr lang="zh-CN" altLang="en-US" sz="2400" b="1" dirty="0"/>
              <a:t> </a:t>
            </a:r>
            <a:r>
              <a:rPr lang="en-US" altLang="zh-CN" sz="2400" b="1" dirty="0"/>
              <a:t>in</a:t>
            </a:r>
            <a:r>
              <a:rPr lang="zh-CN" altLang="en-US" sz="2400" b="1" dirty="0"/>
              <a:t> </a:t>
            </a:r>
            <a:r>
              <a:rPr lang="en-US" altLang="zh-CN" sz="2400" b="1" dirty="0"/>
              <a:t>your</a:t>
            </a:r>
            <a:r>
              <a:rPr lang="zh-CN" altLang="en-US" sz="2400" b="1" dirty="0"/>
              <a:t> </a:t>
            </a:r>
            <a:r>
              <a:rPr lang="en-US" altLang="zh-CN" sz="2400" b="1" dirty="0"/>
              <a:t>life?</a:t>
            </a:r>
            <a:r>
              <a:rPr lang="zh-CN" altLang="en-US" sz="2400" b="1" dirty="0"/>
              <a:t> </a:t>
            </a:r>
            <a:endParaRPr lang="en-CA" altLang="zh-CN" sz="2400" b="1" dirty="0"/>
          </a:p>
          <a:p>
            <a:pPr marL="0" indent="0">
              <a:buNone/>
            </a:pPr>
            <a:r>
              <a:rPr lang="zh-CN" altLang="en-US" sz="2400" b="1" dirty="0"/>
              <a:t> </a:t>
            </a:r>
            <a:endParaRPr lang="en-US" sz="2400" b="1" dirty="0"/>
          </a:p>
          <a:p>
            <a:pPr marL="0" indent="0">
              <a:buNone/>
            </a:pPr>
            <a:endParaRPr lang="en-US" dirty="0"/>
          </a:p>
        </p:txBody>
      </p:sp>
    </p:spTree>
    <p:extLst>
      <p:ext uri="{BB962C8B-B14F-4D97-AF65-F5344CB8AC3E}">
        <p14:creationId xmlns:p14="http://schemas.microsoft.com/office/powerpoint/2010/main" val="1993387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6855F-EC2B-C05D-C9A5-7A31E6510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5EC41-6C59-8505-6B37-3A280B269F0E}"/>
              </a:ext>
            </a:extLst>
          </p:cNvPr>
          <p:cNvSpPr>
            <a:spLocks noGrp="1"/>
          </p:cNvSpPr>
          <p:nvPr>
            <p:ph type="title"/>
          </p:nvPr>
        </p:nvSpPr>
        <p:spPr>
          <a:xfrm>
            <a:off x="952500" y="107157"/>
            <a:ext cx="10287000" cy="1147762"/>
          </a:xfrm>
        </p:spPr>
        <p:txBody>
          <a:bodyPr/>
          <a:lstStyle/>
          <a:p>
            <a:r>
              <a:rPr lang="en-US" altLang="zh-CN" dirty="0"/>
              <a:t>OPEN</a:t>
            </a:r>
            <a:r>
              <a:rPr lang="en-US" dirty="0"/>
              <a:t> Questions</a:t>
            </a:r>
          </a:p>
        </p:txBody>
      </p:sp>
      <p:sp>
        <p:nvSpPr>
          <p:cNvPr id="3" name="Content Placeholder 2">
            <a:extLst>
              <a:ext uri="{FF2B5EF4-FFF2-40B4-BE49-F238E27FC236}">
                <a16:creationId xmlns:a16="http://schemas.microsoft.com/office/drawing/2014/main" id="{4867DC9B-8C24-2952-03BB-A5FBFAF5309A}"/>
              </a:ext>
            </a:extLst>
          </p:cNvPr>
          <p:cNvSpPr>
            <a:spLocks noGrp="1"/>
          </p:cNvSpPr>
          <p:nvPr>
            <p:ph idx="1"/>
          </p:nvPr>
        </p:nvSpPr>
        <p:spPr>
          <a:xfrm>
            <a:off x="952500" y="1543876"/>
            <a:ext cx="10855187" cy="4888915"/>
          </a:xfrm>
        </p:spPr>
        <p:txBody>
          <a:bodyPr>
            <a:normAutofit fontScale="92500" lnSpcReduction="10000"/>
          </a:bodyPr>
          <a:lstStyle/>
          <a:p>
            <a:r>
              <a:rPr lang="en-US" altLang="zh-CN" sz="2400" b="1" dirty="0"/>
              <a:t>The</a:t>
            </a:r>
            <a:r>
              <a:rPr lang="zh-CN" altLang="en-US" sz="2400" b="1" dirty="0"/>
              <a:t> </a:t>
            </a:r>
            <a:r>
              <a:rPr lang="en-US" altLang="zh-CN" sz="2400" b="1" dirty="0"/>
              <a:t>presentation</a:t>
            </a:r>
            <a:r>
              <a:rPr lang="zh-CN" altLang="en-US" sz="2400" b="1" dirty="0"/>
              <a:t> </a:t>
            </a:r>
            <a:r>
              <a:rPr lang="en-US" altLang="zh-CN" sz="2400" b="1" dirty="0"/>
              <a:t>of</a:t>
            </a:r>
            <a:r>
              <a:rPr lang="zh-CN" altLang="en-US" sz="2400" b="1" dirty="0"/>
              <a:t> </a:t>
            </a:r>
            <a:r>
              <a:rPr lang="en-US" altLang="zh-CN" sz="2400" b="1" dirty="0"/>
              <a:t>the</a:t>
            </a:r>
            <a:r>
              <a:rPr lang="zh-CN" altLang="en-US" sz="2400" b="1" dirty="0"/>
              <a:t> </a:t>
            </a:r>
            <a:r>
              <a:rPr lang="en-US" altLang="zh-CN" sz="2400" b="1" dirty="0"/>
              <a:t>death</a:t>
            </a:r>
            <a:r>
              <a:rPr lang="zh-CN" altLang="en-US" sz="2400" b="1" dirty="0"/>
              <a:t> </a:t>
            </a:r>
            <a:r>
              <a:rPr lang="en-US" altLang="zh-CN" sz="2400" b="1" dirty="0"/>
              <a:t>of</a:t>
            </a:r>
            <a:r>
              <a:rPr lang="zh-CN" altLang="en-US" sz="2400" b="1" dirty="0"/>
              <a:t> </a:t>
            </a:r>
            <a:r>
              <a:rPr lang="en-US" altLang="zh-CN" sz="2400" b="1" dirty="0"/>
              <a:t>Christ</a:t>
            </a:r>
            <a:r>
              <a:rPr lang="zh-CN" altLang="en-US" sz="2400" b="1" dirty="0"/>
              <a:t> </a:t>
            </a:r>
            <a:r>
              <a:rPr lang="en-US" altLang="zh-CN" sz="2400" b="1" dirty="0"/>
              <a:t>as</a:t>
            </a:r>
            <a:r>
              <a:rPr lang="zh-CN" altLang="en-US" sz="2400" b="1" dirty="0"/>
              <a:t> </a:t>
            </a:r>
            <a:r>
              <a:rPr lang="en-US" altLang="zh-CN" sz="2400" b="1" dirty="0"/>
              <a:t>the</a:t>
            </a:r>
            <a:r>
              <a:rPr lang="zh-CN" altLang="en-US" sz="2400" b="1" dirty="0"/>
              <a:t> </a:t>
            </a:r>
            <a:r>
              <a:rPr lang="en-US" altLang="zh-CN" sz="2400" b="1" dirty="0"/>
              <a:t>substitute</a:t>
            </a:r>
            <a:r>
              <a:rPr lang="zh-CN" altLang="en-US" sz="2400" b="1" dirty="0"/>
              <a:t> </a:t>
            </a:r>
            <a:r>
              <a:rPr lang="en-US" altLang="zh-CN" sz="2400" b="1" dirty="0"/>
              <a:t>exhibits</a:t>
            </a:r>
            <a:r>
              <a:rPr lang="zh-CN" altLang="en-US" sz="2400" b="1" dirty="0"/>
              <a:t> </a:t>
            </a:r>
            <a:r>
              <a:rPr lang="en-US" altLang="zh-CN" sz="2400" b="1" dirty="0"/>
              <a:t>the</a:t>
            </a:r>
            <a:r>
              <a:rPr lang="zh-CN" altLang="en-US" sz="2400" b="1" dirty="0"/>
              <a:t> </a:t>
            </a:r>
            <a:r>
              <a:rPr lang="en-US" altLang="zh-CN" sz="2400" b="1" dirty="0"/>
              <a:t>love</a:t>
            </a:r>
            <a:r>
              <a:rPr lang="zh-CN" altLang="en-US" sz="2400" b="1" dirty="0"/>
              <a:t> </a:t>
            </a:r>
            <a:r>
              <a:rPr lang="en-US" altLang="zh-CN" sz="2400" b="1" dirty="0"/>
              <a:t>of</a:t>
            </a:r>
            <a:r>
              <a:rPr lang="zh-CN" altLang="en-US" sz="2400" b="1" dirty="0"/>
              <a:t> </a:t>
            </a:r>
            <a:r>
              <a:rPr lang="en-US" altLang="zh-CN" sz="2400" b="1" dirty="0"/>
              <a:t>the</a:t>
            </a:r>
            <a:r>
              <a:rPr lang="zh-CN" altLang="en-US" sz="2400" b="1" dirty="0"/>
              <a:t> </a:t>
            </a:r>
            <a:r>
              <a:rPr lang="en-US" altLang="zh-CN" sz="2400" b="1" dirty="0"/>
              <a:t>cross</a:t>
            </a:r>
            <a:r>
              <a:rPr lang="zh-CN" altLang="en-US" sz="2400" b="1" dirty="0"/>
              <a:t> </a:t>
            </a:r>
            <a:r>
              <a:rPr lang="en-US" altLang="zh-CN" sz="2400" b="1" dirty="0"/>
              <a:t>more</a:t>
            </a:r>
            <a:r>
              <a:rPr lang="zh-CN" altLang="en-US" sz="2400" b="1" dirty="0"/>
              <a:t> </a:t>
            </a:r>
            <a:r>
              <a:rPr lang="en-US" altLang="zh-CN" sz="2400" b="1" dirty="0"/>
              <a:t>richly,</a:t>
            </a:r>
            <a:r>
              <a:rPr lang="zh-CN" altLang="en-US" sz="2400" b="1" dirty="0"/>
              <a:t> </a:t>
            </a:r>
            <a:r>
              <a:rPr lang="en-US" altLang="zh-CN" sz="2400" b="1" dirty="0"/>
              <a:t>fully,</a:t>
            </a:r>
            <a:r>
              <a:rPr lang="zh-CN" altLang="en-US" sz="2400" b="1" dirty="0"/>
              <a:t> </a:t>
            </a:r>
            <a:r>
              <a:rPr lang="en-US" altLang="zh-CN" sz="2400" b="1" dirty="0"/>
              <a:t>gloriously,</a:t>
            </a:r>
            <a:r>
              <a:rPr lang="zh-CN" altLang="en-US" sz="2400" b="1" dirty="0"/>
              <a:t> </a:t>
            </a:r>
            <a:r>
              <a:rPr lang="en-US" altLang="zh-CN" sz="2400" b="1" dirty="0"/>
              <a:t>and</a:t>
            </a:r>
            <a:r>
              <a:rPr lang="zh-CN" altLang="en-US" sz="2400" b="1" dirty="0"/>
              <a:t> </a:t>
            </a:r>
            <a:r>
              <a:rPr lang="en-US" altLang="zh-CN" sz="2400" b="1" dirty="0"/>
              <a:t>glowingly</a:t>
            </a:r>
            <a:r>
              <a:rPr lang="zh-CN" altLang="en-US" sz="2400" b="1" dirty="0"/>
              <a:t> </a:t>
            </a:r>
            <a:r>
              <a:rPr lang="en-US" altLang="zh-CN" sz="2400" b="1" dirty="0"/>
              <a:t>than</a:t>
            </a:r>
            <a:r>
              <a:rPr lang="zh-CN" altLang="en-US" sz="2400" b="1" dirty="0"/>
              <a:t> </a:t>
            </a:r>
            <a:r>
              <a:rPr lang="en-US" altLang="zh-CN" sz="2400" b="1" dirty="0"/>
              <a:t>any</a:t>
            </a:r>
            <a:r>
              <a:rPr lang="zh-CN" altLang="en-US" sz="2400" b="1" dirty="0"/>
              <a:t> </a:t>
            </a:r>
            <a:r>
              <a:rPr lang="en-US" altLang="zh-CN" sz="2400" b="1" dirty="0"/>
              <a:t>other</a:t>
            </a:r>
            <a:r>
              <a:rPr lang="zh-CN" altLang="en-US" sz="2400" b="1" dirty="0"/>
              <a:t> </a:t>
            </a:r>
            <a:r>
              <a:rPr lang="en-US" altLang="zh-CN" sz="2400" b="1" dirty="0"/>
              <a:t>account</a:t>
            </a:r>
            <a:r>
              <a:rPr lang="zh-CN" altLang="en-US" sz="2400" b="1" dirty="0"/>
              <a:t> </a:t>
            </a:r>
            <a:r>
              <a:rPr lang="en-US" altLang="zh-CN" sz="2400" b="1" dirty="0"/>
              <a:t>of</a:t>
            </a:r>
            <a:r>
              <a:rPr lang="zh-CN" altLang="en-US" sz="2400" b="1" dirty="0"/>
              <a:t> </a:t>
            </a:r>
            <a:r>
              <a:rPr lang="en-US" altLang="zh-CN" sz="2400" b="1" dirty="0"/>
              <a:t>it.</a:t>
            </a:r>
            <a:r>
              <a:rPr lang="zh-CN" altLang="en-US" sz="2400" b="1" dirty="0"/>
              <a:t> </a:t>
            </a:r>
            <a:r>
              <a:rPr lang="en-US" altLang="zh-CN" sz="2400" b="1" dirty="0"/>
              <a:t>As</a:t>
            </a:r>
            <a:r>
              <a:rPr lang="zh-CN" altLang="en-US" sz="2400" b="1" dirty="0"/>
              <a:t> </a:t>
            </a:r>
            <a:r>
              <a:rPr lang="en-US" altLang="zh-CN" sz="2400" b="1" dirty="0"/>
              <a:t>Luther</a:t>
            </a:r>
            <a:r>
              <a:rPr lang="zh-CN" altLang="en-US" sz="2400" b="1" dirty="0"/>
              <a:t> </a:t>
            </a:r>
            <a:r>
              <a:rPr lang="en-US" altLang="zh-CN" sz="2400" b="1" dirty="0"/>
              <a:t>saw</a:t>
            </a:r>
            <a:r>
              <a:rPr lang="zh-CN" altLang="en-US" sz="2400" b="1" dirty="0"/>
              <a:t> </a:t>
            </a:r>
            <a:r>
              <a:rPr lang="en-US" altLang="zh-CN" sz="2400" b="1" dirty="0"/>
              <a:t>this</a:t>
            </a:r>
            <a:r>
              <a:rPr lang="zh-CN" altLang="en-US" sz="2400" b="1" dirty="0"/>
              <a:t> </a:t>
            </a:r>
            <a:r>
              <a:rPr lang="en-US" altLang="zh-CN" sz="2400" b="1" dirty="0"/>
              <a:t>and</a:t>
            </a:r>
            <a:r>
              <a:rPr lang="zh-CN" altLang="en-US" sz="2400" b="1" dirty="0"/>
              <a:t> </a:t>
            </a:r>
            <a:r>
              <a:rPr lang="en-US" altLang="zh-CN" sz="2400" b="1" dirty="0"/>
              <a:t>gloried</a:t>
            </a:r>
            <a:r>
              <a:rPr lang="zh-CN" altLang="en-US" sz="2400" b="1" dirty="0"/>
              <a:t> </a:t>
            </a:r>
            <a:r>
              <a:rPr lang="en-US" altLang="zh-CN" sz="2400" b="1" dirty="0"/>
              <a:t>in</a:t>
            </a:r>
            <a:r>
              <a:rPr lang="zh-CN" altLang="en-US" sz="2400" b="1" dirty="0"/>
              <a:t> </a:t>
            </a:r>
            <a:r>
              <a:rPr lang="en-US" altLang="zh-CN" sz="2400" b="1" dirty="0"/>
              <a:t>it.</a:t>
            </a:r>
            <a:r>
              <a:rPr lang="zh-CN" altLang="en-US" sz="2400" b="1" dirty="0"/>
              <a:t> </a:t>
            </a:r>
            <a:r>
              <a:rPr lang="en-US" altLang="zh-CN" sz="2400" b="1" dirty="0"/>
              <a:t>He</a:t>
            </a:r>
            <a:r>
              <a:rPr lang="zh-CN" altLang="en-US" sz="2400" b="1" dirty="0"/>
              <a:t> </a:t>
            </a:r>
            <a:r>
              <a:rPr lang="en-US" altLang="zh-CN" sz="2400" b="1" dirty="0"/>
              <a:t>once</a:t>
            </a:r>
            <a:r>
              <a:rPr lang="zh-CN" altLang="en-US" sz="2400" b="1" dirty="0"/>
              <a:t> </a:t>
            </a:r>
            <a:r>
              <a:rPr lang="en-US" altLang="zh-CN" sz="2400" b="1" dirty="0"/>
              <a:t>wrote: "Learn</a:t>
            </a:r>
            <a:r>
              <a:rPr lang="zh-CN" altLang="en-US" sz="2400" b="1" dirty="0"/>
              <a:t> </a:t>
            </a:r>
            <a:r>
              <a:rPr lang="en-US" altLang="zh-CN" sz="2400" b="1" dirty="0"/>
              <a:t>to</a:t>
            </a:r>
            <a:r>
              <a:rPr lang="zh-CN" altLang="en-US" sz="2400" b="1" dirty="0"/>
              <a:t> </a:t>
            </a:r>
            <a:r>
              <a:rPr lang="en-US" altLang="zh-CN" sz="2400" b="1" dirty="0"/>
              <a:t>know</a:t>
            </a:r>
            <a:r>
              <a:rPr lang="zh-CN" altLang="en-US" sz="2400" b="1" dirty="0"/>
              <a:t> </a:t>
            </a:r>
            <a:r>
              <a:rPr lang="en-US" altLang="zh-CN" sz="2400" b="1" dirty="0"/>
              <a:t>Christ</a:t>
            </a:r>
            <a:r>
              <a:rPr lang="zh-CN" altLang="en-US" sz="2400" b="1" dirty="0"/>
              <a:t> </a:t>
            </a:r>
            <a:r>
              <a:rPr lang="en-US" altLang="zh-CN" sz="2400" b="1" dirty="0"/>
              <a:t>and</a:t>
            </a:r>
            <a:r>
              <a:rPr lang="zh-CN" altLang="en-US" sz="2400" b="1" dirty="0"/>
              <a:t> </a:t>
            </a:r>
            <a:r>
              <a:rPr lang="en-US" altLang="zh-CN" sz="2400" b="1" dirty="0"/>
              <a:t>him</a:t>
            </a:r>
            <a:r>
              <a:rPr lang="zh-CN" altLang="en-US" sz="2400" b="1" dirty="0"/>
              <a:t> </a:t>
            </a:r>
            <a:r>
              <a:rPr lang="en-US" altLang="zh-CN" sz="2400" b="1" dirty="0"/>
              <a:t>crucified.</a:t>
            </a:r>
            <a:r>
              <a:rPr lang="zh-CN" altLang="en-US" sz="2400" b="1" dirty="0"/>
              <a:t> </a:t>
            </a:r>
            <a:r>
              <a:rPr lang="en-US" altLang="zh-CN" sz="2400" b="1" dirty="0"/>
              <a:t>Learnt</a:t>
            </a:r>
            <a:r>
              <a:rPr lang="zh-CN" altLang="en-US" sz="2400" b="1" dirty="0"/>
              <a:t> </a:t>
            </a:r>
            <a:r>
              <a:rPr lang="en-US" altLang="zh-CN" sz="2400" b="1" dirty="0"/>
              <a:t>to</a:t>
            </a:r>
            <a:r>
              <a:rPr lang="zh-CN" altLang="en-US" sz="2400" b="1" dirty="0"/>
              <a:t> </a:t>
            </a:r>
            <a:r>
              <a:rPr lang="en-US" altLang="zh-CN" sz="2400" b="1" dirty="0"/>
              <a:t>sing</a:t>
            </a:r>
            <a:r>
              <a:rPr lang="zh-CN" altLang="en-US" sz="2400" b="1" dirty="0"/>
              <a:t> </a:t>
            </a:r>
            <a:r>
              <a:rPr lang="en-US" altLang="zh-CN" sz="2400" b="1" dirty="0"/>
              <a:t>to</a:t>
            </a:r>
            <a:r>
              <a:rPr lang="zh-CN" altLang="en-US" sz="2400" b="1" dirty="0"/>
              <a:t> </a:t>
            </a:r>
            <a:r>
              <a:rPr lang="en-US" altLang="zh-CN" sz="2400" b="1" dirty="0"/>
              <a:t>him,</a:t>
            </a:r>
            <a:r>
              <a:rPr lang="zh-CN" altLang="en-US" sz="2400" b="1" dirty="0"/>
              <a:t> </a:t>
            </a:r>
            <a:r>
              <a:rPr lang="en-US" altLang="zh-CN" sz="2400" b="1" dirty="0"/>
              <a:t>and</a:t>
            </a:r>
            <a:r>
              <a:rPr lang="zh-CN" altLang="en-US" sz="2400" b="1" dirty="0"/>
              <a:t> </a:t>
            </a:r>
            <a:r>
              <a:rPr lang="en-US" altLang="zh-CN" sz="2400" b="1" dirty="0"/>
              <a:t>say,</a:t>
            </a:r>
            <a:r>
              <a:rPr lang="zh-CN" altLang="en-US" sz="2400" b="1" dirty="0"/>
              <a:t> </a:t>
            </a:r>
            <a:r>
              <a:rPr lang="en-US" altLang="zh-CN" sz="2400" b="1" dirty="0"/>
              <a:t>‘Lord</a:t>
            </a:r>
            <a:r>
              <a:rPr lang="zh-CN" altLang="en-US" sz="2400" b="1" dirty="0"/>
              <a:t> </a:t>
            </a:r>
            <a:r>
              <a:rPr lang="en-US" altLang="zh-CN" sz="2400" b="1" dirty="0"/>
              <a:t>Jesus,</a:t>
            </a:r>
            <a:r>
              <a:rPr lang="zh-CN" altLang="en-US" sz="2400" b="1" dirty="0"/>
              <a:t> </a:t>
            </a:r>
            <a:r>
              <a:rPr lang="en-US" altLang="zh-CN" sz="2400" b="1" dirty="0"/>
              <a:t>you</a:t>
            </a:r>
            <a:r>
              <a:rPr lang="zh-CN" altLang="en-US" sz="2400" b="1" dirty="0"/>
              <a:t> </a:t>
            </a:r>
            <a:r>
              <a:rPr lang="en-US" altLang="zh-CN" sz="2400" b="1" dirty="0"/>
              <a:t>are</a:t>
            </a:r>
            <a:r>
              <a:rPr lang="zh-CN" altLang="en-US" sz="2400" b="1" dirty="0"/>
              <a:t> </a:t>
            </a:r>
            <a:r>
              <a:rPr lang="en-US" altLang="zh-CN" sz="2400" b="1" dirty="0"/>
              <a:t>my</a:t>
            </a:r>
            <a:r>
              <a:rPr lang="zh-CN" altLang="en-US" sz="2400" b="1" dirty="0"/>
              <a:t> </a:t>
            </a:r>
            <a:r>
              <a:rPr lang="en-US" altLang="zh-CN" sz="2400" b="1" dirty="0"/>
              <a:t>righteousness,</a:t>
            </a:r>
            <a:r>
              <a:rPr lang="zh-CN" altLang="en-US" sz="2400" b="1" dirty="0"/>
              <a:t> </a:t>
            </a:r>
            <a:r>
              <a:rPr lang="en-US" altLang="zh-CN" sz="2400" b="1" dirty="0"/>
              <a:t>I</a:t>
            </a:r>
            <a:r>
              <a:rPr lang="zh-CN" altLang="en-US" sz="2400" b="1" dirty="0"/>
              <a:t> </a:t>
            </a:r>
            <a:r>
              <a:rPr lang="en-US" altLang="zh-CN" sz="2400" b="1" dirty="0"/>
              <a:t>am</a:t>
            </a:r>
            <a:r>
              <a:rPr lang="zh-CN" altLang="en-US" sz="2400" b="1" dirty="0"/>
              <a:t> </a:t>
            </a:r>
            <a:r>
              <a:rPr lang="en-US" altLang="zh-CN" sz="2400" b="1" dirty="0"/>
              <a:t>your</a:t>
            </a:r>
            <a:r>
              <a:rPr lang="zh-CN" altLang="en-US" sz="2400" b="1" dirty="0"/>
              <a:t> </a:t>
            </a:r>
            <a:r>
              <a:rPr lang="en-US" altLang="zh-CN" sz="2400" b="1" dirty="0"/>
              <a:t>sin.</a:t>
            </a:r>
            <a:r>
              <a:rPr lang="zh-CN" altLang="en-US" sz="2400" b="1" dirty="0"/>
              <a:t> </a:t>
            </a:r>
            <a:r>
              <a:rPr lang="en-US" altLang="zh-CN" sz="2400" b="1" dirty="0"/>
              <a:t>You</a:t>
            </a:r>
            <a:r>
              <a:rPr lang="zh-CN" altLang="en-US" sz="2400" b="1" dirty="0"/>
              <a:t> </a:t>
            </a:r>
            <a:r>
              <a:rPr lang="en-US" altLang="zh-CN" sz="2400" b="1" dirty="0"/>
              <a:t>have</a:t>
            </a:r>
            <a:r>
              <a:rPr lang="zh-CN" altLang="en-US" sz="2400" b="1" dirty="0"/>
              <a:t> </a:t>
            </a:r>
            <a:r>
              <a:rPr lang="en-US" altLang="zh-CN" sz="2400" b="1" dirty="0"/>
              <a:t>taken</a:t>
            </a:r>
            <a:r>
              <a:rPr lang="zh-CN" altLang="en-US" sz="2400" b="1" dirty="0"/>
              <a:t> </a:t>
            </a:r>
            <a:r>
              <a:rPr lang="en-US" altLang="zh-CN" sz="2400" b="1" dirty="0"/>
              <a:t>upon</a:t>
            </a:r>
            <a:r>
              <a:rPr lang="zh-CN" altLang="en-US" sz="2400" b="1" dirty="0"/>
              <a:t> </a:t>
            </a:r>
            <a:r>
              <a:rPr lang="en-US" altLang="zh-CN" sz="2400" b="1" dirty="0"/>
              <a:t>yourself</a:t>
            </a:r>
            <a:r>
              <a:rPr lang="zh-CN" altLang="en-US" sz="2400" b="1" dirty="0"/>
              <a:t> </a:t>
            </a:r>
            <a:r>
              <a:rPr lang="en-US" altLang="zh-CN" sz="2400" b="1" dirty="0"/>
              <a:t>what</a:t>
            </a:r>
            <a:r>
              <a:rPr lang="zh-CN" altLang="en-US" sz="2400" b="1" dirty="0"/>
              <a:t> </a:t>
            </a:r>
            <a:r>
              <a:rPr lang="en-US" altLang="zh-CN" sz="2400" b="1" dirty="0"/>
              <a:t>is</a:t>
            </a:r>
            <a:r>
              <a:rPr lang="zh-CN" altLang="en-US" sz="2400" b="1" dirty="0"/>
              <a:t> </a:t>
            </a:r>
            <a:r>
              <a:rPr lang="en-US" altLang="zh-CN" sz="2400" b="1" dirty="0"/>
              <a:t>mine</a:t>
            </a:r>
            <a:r>
              <a:rPr lang="zh-CN" altLang="en-US" sz="2400" b="1" dirty="0"/>
              <a:t> </a:t>
            </a:r>
            <a:r>
              <a:rPr lang="en-US" altLang="zh-CN" sz="2400" b="1" dirty="0"/>
              <a:t>and</a:t>
            </a:r>
            <a:r>
              <a:rPr lang="zh-CN" altLang="en-US" sz="2400" b="1" dirty="0"/>
              <a:t> </a:t>
            </a:r>
            <a:r>
              <a:rPr lang="en-US" altLang="zh-CN" sz="2400" b="1" dirty="0"/>
              <a:t>given</a:t>
            </a:r>
            <a:r>
              <a:rPr lang="zh-CN" altLang="en-US" sz="2400" b="1" dirty="0"/>
              <a:t> </a:t>
            </a:r>
            <a:r>
              <a:rPr lang="en-US" altLang="zh-CN" sz="2400" b="1" dirty="0"/>
              <a:t>me</a:t>
            </a:r>
            <a:r>
              <a:rPr lang="zh-CN" altLang="en-US" sz="2400" b="1" dirty="0"/>
              <a:t> </a:t>
            </a:r>
            <a:r>
              <a:rPr lang="en-US" altLang="zh-CN" sz="2400" b="1" dirty="0"/>
              <a:t>what</a:t>
            </a:r>
            <a:r>
              <a:rPr lang="zh-CN" altLang="en-US" sz="2400" b="1" dirty="0"/>
              <a:t> </a:t>
            </a:r>
            <a:r>
              <a:rPr lang="en-US" altLang="zh-CN" sz="2400" b="1" dirty="0"/>
              <a:t>is</a:t>
            </a:r>
            <a:r>
              <a:rPr lang="zh-CN" altLang="en-US" sz="2400" b="1" dirty="0"/>
              <a:t> </a:t>
            </a:r>
            <a:r>
              <a:rPr lang="en-US" altLang="zh-CN" sz="2400" b="1" dirty="0"/>
              <a:t>yours.</a:t>
            </a:r>
            <a:r>
              <a:rPr lang="zh-CN" altLang="en-US" sz="2400" b="1" dirty="0"/>
              <a:t> </a:t>
            </a:r>
            <a:r>
              <a:rPr lang="en-US" altLang="zh-CN" sz="2400" b="1" dirty="0"/>
              <a:t>You</a:t>
            </a:r>
            <a:r>
              <a:rPr lang="zh-CN" altLang="en-US" sz="2400" b="1" dirty="0"/>
              <a:t> </a:t>
            </a:r>
            <a:r>
              <a:rPr lang="en-US" altLang="zh-CN" sz="2400" b="1" dirty="0"/>
              <a:t>became</a:t>
            </a:r>
            <a:r>
              <a:rPr lang="zh-CN" altLang="en-US" sz="2400" b="1" dirty="0"/>
              <a:t> </a:t>
            </a:r>
            <a:r>
              <a:rPr lang="en-US" altLang="zh-CN" sz="2400" b="1" dirty="0"/>
              <a:t>what</a:t>
            </a:r>
            <a:r>
              <a:rPr lang="zh-CN" altLang="en-US" sz="2400" b="1" dirty="0"/>
              <a:t> </a:t>
            </a:r>
            <a:r>
              <a:rPr lang="en-US" altLang="zh-CN" sz="2400" b="1" dirty="0"/>
              <a:t>you</a:t>
            </a:r>
            <a:r>
              <a:rPr lang="zh-CN" altLang="en-US" sz="2400" b="1" dirty="0"/>
              <a:t> </a:t>
            </a:r>
            <a:r>
              <a:rPr lang="en-US" altLang="zh-CN" sz="2400" b="1" dirty="0"/>
              <a:t>were</a:t>
            </a:r>
            <a:r>
              <a:rPr lang="zh-CN" altLang="en-US" sz="2400" b="1" dirty="0"/>
              <a:t> </a:t>
            </a:r>
            <a:r>
              <a:rPr lang="en-US" altLang="zh-CN" sz="2400" b="1" dirty="0"/>
              <a:t>not,</a:t>
            </a:r>
            <a:r>
              <a:rPr lang="zh-CN" altLang="en-US" sz="2400" b="1" dirty="0"/>
              <a:t> </a:t>
            </a:r>
            <a:r>
              <a:rPr lang="en-US" altLang="zh-CN" sz="2400" b="1" dirty="0"/>
              <a:t>so</a:t>
            </a:r>
            <a:r>
              <a:rPr lang="zh-CN" altLang="en-US" sz="2400" b="1" dirty="0"/>
              <a:t> </a:t>
            </a:r>
            <a:r>
              <a:rPr lang="en-US" altLang="zh-CN" sz="2400" b="1" dirty="0"/>
              <a:t>that</a:t>
            </a:r>
            <a:r>
              <a:rPr lang="zh-CN" altLang="en-US" sz="2400" b="1" dirty="0"/>
              <a:t> </a:t>
            </a:r>
            <a:r>
              <a:rPr lang="en-US" altLang="zh-CN" sz="2400" b="1" dirty="0"/>
              <a:t>I</a:t>
            </a:r>
            <a:r>
              <a:rPr lang="zh-CN" altLang="en-US" sz="2400" b="1" dirty="0"/>
              <a:t> </a:t>
            </a:r>
            <a:r>
              <a:rPr lang="en-US" altLang="zh-CN" sz="2400" b="1" dirty="0"/>
              <a:t>might</a:t>
            </a:r>
            <a:r>
              <a:rPr lang="zh-CN" altLang="en-US" sz="2400" b="1" dirty="0"/>
              <a:t> </a:t>
            </a:r>
            <a:r>
              <a:rPr lang="en-US" altLang="zh-CN" sz="2400" b="1" dirty="0"/>
              <a:t>become</a:t>
            </a:r>
            <a:r>
              <a:rPr lang="zh-CN" altLang="en-US" sz="2400" b="1" dirty="0"/>
              <a:t> </a:t>
            </a:r>
            <a:r>
              <a:rPr lang="en-US" altLang="zh-CN" sz="2400" b="1" dirty="0"/>
              <a:t>what</a:t>
            </a:r>
            <a:r>
              <a:rPr lang="zh-CN" altLang="en-US" sz="2400" b="1" dirty="0"/>
              <a:t> </a:t>
            </a:r>
            <a:r>
              <a:rPr lang="en-US" altLang="zh-CN" sz="2400" b="1" dirty="0"/>
              <a:t>I</a:t>
            </a:r>
            <a:r>
              <a:rPr lang="zh-CN" altLang="en-US" sz="2400" b="1" dirty="0"/>
              <a:t> </a:t>
            </a:r>
            <a:r>
              <a:rPr lang="en-US" altLang="zh-CN" sz="2400" b="1" dirty="0"/>
              <a:t>was</a:t>
            </a:r>
            <a:r>
              <a:rPr lang="zh-CN" altLang="en-US" sz="2400" b="1" dirty="0"/>
              <a:t> </a:t>
            </a:r>
            <a:r>
              <a:rPr lang="en-US" altLang="zh-CN" sz="2400" b="1" dirty="0"/>
              <a:t>not.’”</a:t>
            </a:r>
          </a:p>
          <a:p>
            <a:r>
              <a:rPr lang="en-CA" sz="2400" b="1" dirty="0"/>
              <a:t>When we sin, we should come to Jesus Christ and His cross. As the Scripture says, </a:t>
            </a:r>
            <a:r>
              <a:rPr lang="en-CA" sz="2400" b="1" i="1" dirty="0"/>
              <a:t>“If we confess our sins, He is faithful and just to forgive us our sins and to cleanse us from all unrighteousness”</a:t>
            </a:r>
            <a:r>
              <a:rPr lang="en-CA" sz="2400" b="1" dirty="0"/>
              <a:t> (1 John 1:9). In these moments, He reminds us of His character, our identity in Him, and the sacrifice He made for our redemption. Through this, we can experience the comfort and freedom that come only from our Savior, Jesus Christ.</a:t>
            </a:r>
            <a:r>
              <a:rPr lang="zh-CN" altLang="en-US" sz="2400" b="1" dirty="0"/>
              <a:t> </a:t>
            </a:r>
            <a:endParaRPr lang="en-US" sz="2400" b="1" dirty="0"/>
          </a:p>
          <a:p>
            <a:pPr marL="0" indent="0">
              <a:buNone/>
            </a:pPr>
            <a:endParaRPr lang="en-US" dirty="0"/>
          </a:p>
        </p:txBody>
      </p:sp>
    </p:spTree>
    <p:extLst>
      <p:ext uri="{BB962C8B-B14F-4D97-AF65-F5344CB8AC3E}">
        <p14:creationId xmlns:p14="http://schemas.microsoft.com/office/powerpoint/2010/main" val="105424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3417-79F9-BBF5-8B0E-06FE419E6862}"/>
              </a:ext>
            </a:extLst>
          </p:cNvPr>
          <p:cNvSpPr>
            <a:spLocks noGrp="1"/>
          </p:cNvSpPr>
          <p:nvPr>
            <p:ph type="title"/>
          </p:nvPr>
        </p:nvSpPr>
        <p:spPr>
          <a:xfrm>
            <a:off x="119269" y="92765"/>
            <a:ext cx="10287000" cy="1147762"/>
          </a:xfrm>
        </p:spPr>
        <p:txBody>
          <a:bodyPr/>
          <a:lstStyle/>
          <a:p>
            <a:r>
              <a:rPr lang="en-US" dirty="0" err="1"/>
              <a:t>wHAT</a:t>
            </a:r>
            <a:r>
              <a:rPr lang="en-US" dirty="0"/>
              <a:t> does atone mean?</a:t>
            </a:r>
          </a:p>
        </p:txBody>
      </p:sp>
      <p:sp>
        <p:nvSpPr>
          <p:cNvPr id="3" name="Content Placeholder 2">
            <a:extLst>
              <a:ext uri="{FF2B5EF4-FFF2-40B4-BE49-F238E27FC236}">
                <a16:creationId xmlns:a16="http://schemas.microsoft.com/office/drawing/2014/main" id="{48EB3644-53D5-F69E-5EB6-41A5CB00FFB7}"/>
              </a:ext>
            </a:extLst>
          </p:cNvPr>
          <p:cNvSpPr>
            <a:spLocks noGrp="1"/>
          </p:cNvSpPr>
          <p:nvPr>
            <p:ph idx="1"/>
          </p:nvPr>
        </p:nvSpPr>
        <p:spPr>
          <a:xfrm>
            <a:off x="800928" y="1530622"/>
            <a:ext cx="10662202" cy="4843673"/>
          </a:xfrm>
        </p:spPr>
        <p:txBody>
          <a:bodyPr>
            <a:normAutofit/>
          </a:bodyPr>
          <a:lstStyle/>
          <a:p>
            <a:r>
              <a:rPr lang="en-US" sz="2400" b="1" dirty="0"/>
              <a:t>ATONE </a:t>
            </a:r>
            <a:r>
              <a:rPr lang="en-US" sz="2400" dirty="0"/>
              <a:t>: to make amends, to provide or serve as reparation or compensation for something bad or welcome. </a:t>
            </a:r>
          </a:p>
          <a:p>
            <a:pPr marL="598932" lvl="1" indent="-342900">
              <a:buFontTx/>
              <a:buChar char="-"/>
            </a:pPr>
            <a:r>
              <a:rPr lang="en-US" sz="2200" dirty="0"/>
              <a:t>Has its roots in the idea of reconciliation and harmony. In the 16</a:t>
            </a:r>
            <a:r>
              <a:rPr lang="en-US" sz="2200" baseline="30000" dirty="0"/>
              <a:t>th</a:t>
            </a:r>
            <a:r>
              <a:rPr lang="en-US" sz="2200" dirty="0"/>
              <a:t> century, it meant ”to reconcile.”</a:t>
            </a:r>
          </a:p>
          <a:p>
            <a:pPr marL="571500" indent="-342900">
              <a:buFontTx/>
              <a:buChar char="-"/>
            </a:pPr>
            <a:r>
              <a:rPr lang="en-US" sz="2400" dirty="0"/>
              <a:t>SIN: “</a:t>
            </a:r>
            <a:r>
              <a:rPr lang="en-US" sz="2400" b="0" u="sng" dirty="0"/>
              <a:t>for all have sinned and fall short of the glory of God,</a:t>
            </a:r>
            <a:r>
              <a:rPr lang="en-US" sz="2400" dirty="0"/>
              <a:t> and are justified by his grace as a gift, through the redemption that is in Christ Jesus, whom God put forward as a propitiation by his blood, to be received by faith. This was to show God’s righteousness, because in his divine forbearance he had passed over former sins.” Romans 3:23-25 “</a:t>
            </a:r>
            <a:r>
              <a:rPr lang="en-US" sz="2400" b="0" u="sng" dirty="0"/>
              <a:t>For the wages of sin is death</a:t>
            </a:r>
            <a:r>
              <a:rPr lang="en-US" sz="2400" dirty="0"/>
              <a:t>, but the free gift of God is eternal life in Christ Jesus our Lord.”</a:t>
            </a:r>
          </a:p>
          <a:p>
            <a:pPr marL="571500" indent="-342900">
              <a:buFontTx/>
              <a:buChar char="-"/>
            </a:pPr>
            <a:endParaRPr lang="en-US" sz="2400" dirty="0"/>
          </a:p>
          <a:p>
            <a:pPr marL="598932" lvl="1" indent="-342900">
              <a:buFontTx/>
              <a:buChar char="-"/>
            </a:pPr>
            <a:endParaRPr lang="en-US" sz="2200" dirty="0"/>
          </a:p>
        </p:txBody>
      </p:sp>
    </p:spTree>
    <p:extLst>
      <p:ext uri="{BB962C8B-B14F-4D97-AF65-F5344CB8AC3E}">
        <p14:creationId xmlns:p14="http://schemas.microsoft.com/office/powerpoint/2010/main" val="3062024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F607-1469-0911-EA95-8404FF0A4D92}"/>
              </a:ext>
            </a:extLst>
          </p:cNvPr>
          <p:cNvSpPr>
            <a:spLocks noGrp="1"/>
          </p:cNvSpPr>
          <p:nvPr>
            <p:ph type="title"/>
          </p:nvPr>
        </p:nvSpPr>
        <p:spPr>
          <a:xfrm>
            <a:off x="952500" y="227151"/>
            <a:ext cx="10287000" cy="1147762"/>
          </a:xfrm>
        </p:spPr>
        <p:txBody>
          <a:bodyPr/>
          <a:lstStyle/>
          <a:p>
            <a:r>
              <a:rPr lang="en-US" altLang="zh-CN" dirty="0"/>
              <a:t>Substitutionary</a:t>
            </a:r>
            <a:r>
              <a:rPr lang="zh-CN" altLang="en-US" dirty="0"/>
              <a:t> </a:t>
            </a:r>
            <a:r>
              <a:rPr lang="en-US" altLang="zh-CN" dirty="0"/>
              <a:t>atonement</a:t>
            </a:r>
            <a:endParaRPr lang="en-US" dirty="0"/>
          </a:p>
        </p:txBody>
      </p:sp>
      <p:sp>
        <p:nvSpPr>
          <p:cNvPr id="3" name="Content Placeholder 2">
            <a:extLst>
              <a:ext uri="{FF2B5EF4-FFF2-40B4-BE49-F238E27FC236}">
                <a16:creationId xmlns:a16="http://schemas.microsoft.com/office/drawing/2014/main" id="{D5002CC5-175C-5BE0-510F-098F93EB35FA}"/>
              </a:ext>
            </a:extLst>
          </p:cNvPr>
          <p:cNvSpPr>
            <a:spLocks noGrp="1"/>
          </p:cNvSpPr>
          <p:nvPr>
            <p:ph idx="1"/>
          </p:nvPr>
        </p:nvSpPr>
        <p:spPr>
          <a:xfrm>
            <a:off x="952500" y="1861928"/>
            <a:ext cx="10287000" cy="3890965"/>
          </a:xfrm>
        </p:spPr>
        <p:txBody>
          <a:bodyPr>
            <a:normAutofit/>
          </a:bodyPr>
          <a:lstStyle/>
          <a:p>
            <a:r>
              <a:rPr lang="en-US" altLang="zh-CN" sz="2400" dirty="0"/>
              <a:t>Jesus</a:t>
            </a:r>
            <a:r>
              <a:rPr lang="zh-CN" altLang="en-US" sz="2400" dirty="0"/>
              <a:t> </a:t>
            </a:r>
            <a:r>
              <a:rPr lang="en-US" altLang="zh-CN" sz="2400" dirty="0"/>
              <a:t>Christ</a:t>
            </a:r>
            <a:r>
              <a:rPr lang="zh-CN" altLang="en-US" sz="2400" dirty="0"/>
              <a:t> </a:t>
            </a:r>
            <a:r>
              <a:rPr lang="en-US" altLang="zh-CN" sz="2400" dirty="0"/>
              <a:t>died</a:t>
            </a:r>
            <a:r>
              <a:rPr lang="zh-CN" altLang="en-US" sz="2400" dirty="0"/>
              <a:t> </a:t>
            </a:r>
            <a:r>
              <a:rPr lang="en-US" altLang="zh-CN" sz="2400" dirty="0"/>
              <a:t>in</a:t>
            </a:r>
            <a:r>
              <a:rPr lang="zh-CN" altLang="en-US" sz="2400" dirty="0"/>
              <a:t> </a:t>
            </a:r>
            <a:r>
              <a:rPr lang="en-US" altLang="zh-CN" sz="2400" dirty="0"/>
              <a:t>our</a:t>
            </a:r>
            <a:r>
              <a:rPr lang="zh-CN" altLang="en-US" sz="2400" dirty="0"/>
              <a:t> </a:t>
            </a:r>
            <a:r>
              <a:rPr lang="en-US" altLang="zh-CN" sz="2400" dirty="0"/>
              <a:t>place</a:t>
            </a:r>
            <a:r>
              <a:rPr lang="zh-CN" altLang="en-US" sz="2400" dirty="0"/>
              <a:t> </a:t>
            </a:r>
            <a:r>
              <a:rPr lang="en-US" altLang="zh-CN" sz="2400" dirty="0"/>
              <a:t>when</a:t>
            </a:r>
            <a:r>
              <a:rPr lang="zh-CN" altLang="en-US" sz="2400" dirty="0"/>
              <a:t> </a:t>
            </a:r>
            <a:r>
              <a:rPr lang="en-US" altLang="zh-CN" sz="2400" dirty="0"/>
              <a:t>He</a:t>
            </a:r>
            <a:r>
              <a:rPr lang="zh-CN" altLang="en-US" sz="2400" dirty="0"/>
              <a:t> </a:t>
            </a:r>
            <a:r>
              <a:rPr lang="en-US" altLang="zh-CN" sz="2400" dirty="0"/>
              <a:t>was</a:t>
            </a:r>
            <a:r>
              <a:rPr lang="zh-CN" altLang="en-US" sz="2400" dirty="0"/>
              <a:t> </a:t>
            </a:r>
            <a:r>
              <a:rPr lang="en-US" altLang="zh-CN" sz="2400" dirty="0"/>
              <a:t>crucified</a:t>
            </a:r>
            <a:r>
              <a:rPr lang="zh-CN" altLang="en-US" sz="2400" dirty="0"/>
              <a:t> </a:t>
            </a:r>
            <a:r>
              <a:rPr lang="en-US" altLang="zh-CN" sz="2400" dirty="0"/>
              <a:t>on</a:t>
            </a:r>
            <a:r>
              <a:rPr lang="zh-CN" altLang="en-US" sz="2400" dirty="0"/>
              <a:t> </a:t>
            </a:r>
            <a:r>
              <a:rPr lang="en-US" altLang="zh-CN" sz="2400" dirty="0"/>
              <a:t>the</a:t>
            </a:r>
            <a:r>
              <a:rPr lang="zh-CN" altLang="en-US" sz="2400" dirty="0"/>
              <a:t> </a:t>
            </a:r>
            <a:r>
              <a:rPr lang="en-US" altLang="zh-CN" sz="2400" dirty="0"/>
              <a:t>cross,</a:t>
            </a:r>
            <a:r>
              <a:rPr lang="zh-CN" altLang="en-US" sz="2400" dirty="0"/>
              <a:t> </a:t>
            </a:r>
            <a:r>
              <a:rPr lang="en-US" altLang="zh-CN" sz="2400" dirty="0"/>
              <a:t>so</a:t>
            </a:r>
            <a:r>
              <a:rPr lang="zh-CN" altLang="en-US" sz="2400" dirty="0"/>
              <a:t> </a:t>
            </a:r>
            <a:r>
              <a:rPr lang="en-US" altLang="zh-CN" sz="2400" dirty="0"/>
              <a:t>that</a:t>
            </a:r>
            <a:r>
              <a:rPr lang="zh-CN" altLang="en-US" sz="2400" dirty="0"/>
              <a:t> </a:t>
            </a:r>
            <a:r>
              <a:rPr lang="en-US" altLang="zh-CN" sz="2400" dirty="0"/>
              <a:t>we</a:t>
            </a:r>
            <a:r>
              <a:rPr lang="zh-CN" altLang="en-US" sz="2400" dirty="0"/>
              <a:t> </a:t>
            </a:r>
            <a:r>
              <a:rPr lang="en-US" altLang="zh-CN" sz="2400" dirty="0"/>
              <a:t>can</a:t>
            </a:r>
            <a:r>
              <a:rPr lang="zh-CN" altLang="en-US" sz="2400" dirty="0"/>
              <a:t> </a:t>
            </a:r>
            <a:r>
              <a:rPr lang="en-US" altLang="zh-CN" sz="2400" dirty="0"/>
              <a:t>reconciled</a:t>
            </a:r>
            <a:r>
              <a:rPr lang="zh-CN" altLang="en-US" sz="2400" dirty="0"/>
              <a:t> </a:t>
            </a:r>
            <a:r>
              <a:rPr lang="en-US" altLang="zh-CN" sz="2400" dirty="0"/>
              <a:t>with</a:t>
            </a:r>
            <a:r>
              <a:rPr lang="zh-CN" altLang="en-US" sz="2400" dirty="0"/>
              <a:t> </a:t>
            </a:r>
            <a:r>
              <a:rPr lang="en-US" altLang="zh-CN" sz="2400" dirty="0"/>
              <a:t>God.</a:t>
            </a:r>
            <a:r>
              <a:rPr lang="zh-CN" altLang="en-US" sz="2400" dirty="0"/>
              <a:t> </a:t>
            </a:r>
            <a:r>
              <a:rPr lang="en-US" altLang="zh-CN" sz="2400" dirty="0"/>
              <a:t>“</a:t>
            </a:r>
            <a:r>
              <a:rPr lang="en-US" altLang="zh-CN" sz="2400" b="1" dirty="0"/>
              <a:t>For</a:t>
            </a:r>
            <a:r>
              <a:rPr lang="zh-CN" altLang="en-US" sz="2400" b="1" dirty="0"/>
              <a:t> </a:t>
            </a:r>
            <a:r>
              <a:rPr lang="en-US" altLang="zh-CN" sz="2400" b="1" dirty="0"/>
              <a:t>our</a:t>
            </a:r>
            <a:r>
              <a:rPr lang="zh-CN" altLang="en-US" sz="2400" b="1" dirty="0"/>
              <a:t> </a:t>
            </a:r>
            <a:r>
              <a:rPr lang="en-US" altLang="zh-CN" sz="2400" b="1" dirty="0"/>
              <a:t>sake</a:t>
            </a:r>
            <a:r>
              <a:rPr lang="zh-CN" altLang="en-US" sz="2400" b="1" dirty="0"/>
              <a:t> </a:t>
            </a:r>
            <a:r>
              <a:rPr lang="en-US" altLang="zh-CN" sz="2400" b="1" dirty="0"/>
              <a:t>he</a:t>
            </a:r>
            <a:r>
              <a:rPr lang="zh-CN" altLang="en-US" sz="2400" b="1" dirty="0"/>
              <a:t> </a:t>
            </a:r>
            <a:r>
              <a:rPr lang="en-US" altLang="zh-CN" sz="2400" b="1" dirty="0"/>
              <a:t>made</a:t>
            </a:r>
            <a:r>
              <a:rPr lang="zh-CN" altLang="en-US" sz="2400" b="1" dirty="0"/>
              <a:t> </a:t>
            </a:r>
            <a:r>
              <a:rPr lang="en-US" altLang="zh-CN" sz="2400" b="1" dirty="0"/>
              <a:t>him</a:t>
            </a:r>
            <a:r>
              <a:rPr lang="zh-CN" altLang="en-US" sz="2400" b="1" dirty="0"/>
              <a:t> </a:t>
            </a:r>
            <a:r>
              <a:rPr lang="en-US" altLang="zh-CN" sz="2400" b="1" dirty="0"/>
              <a:t>to</a:t>
            </a:r>
            <a:r>
              <a:rPr lang="zh-CN" altLang="en-US" sz="2400" b="1" dirty="0"/>
              <a:t> </a:t>
            </a:r>
            <a:r>
              <a:rPr lang="en-US" altLang="zh-CN" sz="2400" b="1" dirty="0"/>
              <a:t>be</a:t>
            </a:r>
            <a:r>
              <a:rPr lang="zh-CN" altLang="en-US" sz="2400" b="1" dirty="0"/>
              <a:t> </a:t>
            </a:r>
            <a:r>
              <a:rPr lang="en-US" altLang="zh-CN" sz="2400" b="1" dirty="0"/>
              <a:t>sin</a:t>
            </a:r>
            <a:r>
              <a:rPr lang="zh-CN" altLang="en-US" sz="2400" b="1" dirty="0"/>
              <a:t> </a:t>
            </a:r>
            <a:r>
              <a:rPr lang="en-US" altLang="zh-CN" sz="2400" b="1" dirty="0"/>
              <a:t>who</a:t>
            </a:r>
            <a:r>
              <a:rPr lang="zh-CN" altLang="en-US" sz="2400" b="1" dirty="0"/>
              <a:t> </a:t>
            </a:r>
            <a:r>
              <a:rPr lang="en-US" altLang="zh-CN" sz="2400" b="1" dirty="0"/>
              <a:t>knew</a:t>
            </a:r>
            <a:r>
              <a:rPr lang="zh-CN" altLang="en-US" sz="2400" b="1" dirty="0"/>
              <a:t> </a:t>
            </a:r>
            <a:r>
              <a:rPr lang="en-US" altLang="zh-CN" sz="2400" b="1" dirty="0"/>
              <a:t>no</a:t>
            </a:r>
            <a:r>
              <a:rPr lang="zh-CN" altLang="en-US" sz="2400" b="1" dirty="0"/>
              <a:t> </a:t>
            </a:r>
            <a:r>
              <a:rPr lang="en-US" altLang="zh-CN" sz="2400" b="1" dirty="0"/>
              <a:t>sin,</a:t>
            </a:r>
            <a:r>
              <a:rPr lang="zh-CN" altLang="en-US" sz="2400" b="1" dirty="0"/>
              <a:t> </a:t>
            </a:r>
            <a:r>
              <a:rPr lang="en-US" altLang="zh-CN" sz="2400" b="1" dirty="0"/>
              <a:t>so</a:t>
            </a:r>
            <a:r>
              <a:rPr lang="zh-CN" altLang="en-US" sz="2400" b="1" dirty="0"/>
              <a:t> </a:t>
            </a:r>
            <a:r>
              <a:rPr lang="en-US" altLang="zh-CN" sz="2400" b="1" dirty="0"/>
              <a:t>that</a:t>
            </a:r>
            <a:r>
              <a:rPr lang="zh-CN" altLang="en-US" sz="2400" b="1" dirty="0"/>
              <a:t> </a:t>
            </a:r>
            <a:r>
              <a:rPr lang="en-US" altLang="zh-CN" sz="2400" b="1" dirty="0"/>
              <a:t>in</a:t>
            </a:r>
            <a:r>
              <a:rPr lang="zh-CN" altLang="en-US" sz="2400" b="1" dirty="0"/>
              <a:t> </a:t>
            </a:r>
            <a:r>
              <a:rPr lang="en-US" altLang="zh-CN" sz="2400" b="1" dirty="0"/>
              <a:t>him</a:t>
            </a:r>
            <a:r>
              <a:rPr lang="zh-CN" altLang="en-US" sz="2400" b="1" dirty="0"/>
              <a:t> </a:t>
            </a:r>
            <a:r>
              <a:rPr lang="en-US" altLang="zh-CN" sz="2400" b="1" dirty="0"/>
              <a:t>we</a:t>
            </a:r>
            <a:r>
              <a:rPr lang="zh-CN" altLang="en-US" sz="2400" b="1" dirty="0"/>
              <a:t> </a:t>
            </a:r>
            <a:r>
              <a:rPr lang="en-US" altLang="zh-CN" sz="2400" b="1" dirty="0"/>
              <a:t>might</a:t>
            </a:r>
            <a:r>
              <a:rPr lang="zh-CN" altLang="en-US" sz="2400" b="1" dirty="0"/>
              <a:t> </a:t>
            </a:r>
            <a:r>
              <a:rPr lang="en-US" altLang="zh-CN" sz="2400" b="1" dirty="0"/>
              <a:t>become</a:t>
            </a:r>
            <a:r>
              <a:rPr lang="zh-CN" altLang="en-US" sz="2400" b="1" dirty="0"/>
              <a:t> </a:t>
            </a:r>
            <a:r>
              <a:rPr lang="en-US" altLang="zh-CN" sz="2400" b="1" dirty="0"/>
              <a:t>the</a:t>
            </a:r>
            <a:r>
              <a:rPr lang="zh-CN" altLang="en-US" sz="2400" b="1" dirty="0"/>
              <a:t> </a:t>
            </a:r>
            <a:r>
              <a:rPr lang="en-US" altLang="zh-CN" sz="2400" b="1" dirty="0"/>
              <a:t>righteousness</a:t>
            </a:r>
            <a:r>
              <a:rPr lang="zh-CN" altLang="en-US" sz="2400" b="1" dirty="0"/>
              <a:t> </a:t>
            </a:r>
            <a:r>
              <a:rPr lang="en-US" altLang="zh-CN" sz="2400" b="1" dirty="0"/>
              <a:t>of</a:t>
            </a:r>
            <a:r>
              <a:rPr lang="zh-CN" altLang="en-US" sz="2400" b="1" dirty="0"/>
              <a:t> </a:t>
            </a:r>
            <a:r>
              <a:rPr lang="en-US" altLang="zh-CN" sz="2400" b="1" dirty="0"/>
              <a:t>God.</a:t>
            </a:r>
            <a:r>
              <a:rPr lang="zh-CN" altLang="en-US" sz="2400" b="1" dirty="0"/>
              <a:t> </a:t>
            </a:r>
            <a:r>
              <a:rPr lang="en-US" altLang="zh-CN" sz="2400" b="1" dirty="0"/>
              <a:t>“</a:t>
            </a:r>
            <a:r>
              <a:rPr lang="zh-CN" altLang="en-US" sz="2400" b="1" dirty="0"/>
              <a:t> </a:t>
            </a:r>
            <a:r>
              <a:rPr lang="en-US" altLang="zh-CN" sz="2400" dirty="0"/>
              <a:t>2</a:t>
            </a:r>
            <a:r>
              <a:rPr lang="zh-CN" altLang="en-US" sz="2400" dirty="0"/>
              <a:t> </a:t>
            </a:r>
            <a:r>
              <a:rPr lang="en-US" altLang="zh-CN" sz="2400" dirty="0"/>
              <a:t>Corinthians</a:t>
            </a:r>
            <a:r>
              <a:rPr lang="zh-CN" altLang="en-US" sz="2400" dirty="0"/>
              <a:t> </a:t>
            </a:r>
            <a:r>
              <a:rPr lang="en-US" altLang="zh-CN" sz="2400" dirty="0"/>
              <a:t>5:21.</a:t>
            </a:r>
            <a:r>
              <a:rPr lang="zh-CN" altLang="en-US" sz="2400" dirty="0"/>
              <a:t> </a:t>
            </a:r>
            <a:endParaRPr lang="en-CA" altLang="zh-CN" sz="2400" dirty="0"/>
          </a:p>
          <a:p>
            <a:r>
              <a:rPr lang="en-US" altLang="zh-CN" sz="2400" dirty="0"/>
              <a:t>Jesus</a:t>
            </a:r>
            <a:r>
              <a:rPr lang="zh-CN" altLang="en-US" sz="2400" dirty="0"/>
              <a:t> </a:t>
            </a:r>
            <a:r>
              <a:rPr lang="en-US" altLang="zh-CN" sz="2400" dirty="0"/>
              <a:t>paid</a:t>
            </a:r>
            <a:r>
              <a:rPr lang="zh-CN" altLang="en-US" sz="2400" dirty="0"/>
              <a:t> </a:t>
            </a:r>
            <a:r>
              <a:rPr lang="en-US" altLang="zh-CN" sz="2400" dirty="0"/>
              <a:t>the</a:t>
            </a:r>
            <a:r>
              <a:rPr lang="zh-CN" altLang="en-US" sz="2400" dirty="0"/>
              <a:t> </a:t>
            </a:r>
            <a:r>
              <a:rPr lang="en-US" altLang="zh-CN" sz="2400" dirty="0"/>
              <a:t>ransom</a:t>
            </a:r>
            <a:r>
              <a:rPr lang="zh-CN" altLang="en-US" sz="2400" dirty="0"/>
              <a:t> </a:t>
            </a:r>
            <a:r>
              <a:rPr lang="en-US" altLang="zh-CN" sz="2400" dirty="0"/>
              <a:t>to</a:t>
            </a:r>
            <a:r>
              <a:rPr lang="zh-CN" altLang="en-US" sz="2400" dirty="0"/>
              <a:t> </a:t>
            </a:r>
            <a:r>
              <a:rPr lang="en-US" altLang="zh-CN" sz="2400" dirty="0"/>
              <a:t>free</a:t>
            </a:r>
            <a:r>
              <a:rPr lang="zh-CN" altLang="en-US" sz="2400" dirty="0"/>
              <a:t> </a:t>
            </a:r>
            <a:r>
              <a:rPr lang="en-US" altLang="zh-CN" sz="2400" dirty="0"/>
              <a:t>us</a:t>
            </a:r>
            <a:r>
              <a:rPr lang="zh-CN" altLang="en-US" sz="2400" dirty="0"/>
              <a:t> </a:t>
            </a:r>
            <a:r>
              <a:rPr lang="en-US" altLang="zh-CN" sz="2400" dirty="0"/>
              <a:t>from</a:t>
            </a:r>
            <a:r>
              <a:rPr lang="zh-CN" altLang="en-US" sz="2400" dirty="0"/>
              <a:t> </a:t>
            </a:r>
            <a:r>
              <a:rPr lang="en-US" altLang="zh-CN" sz="2400" dirty="0"/>
              <a:t>sin</a:t>
            </a:r>
            <a:r>
              <a:rPr lang="zh-CN" altLang="en-US" sz="2400" dirty="0"/>
              <a:t> </a:t>
            </a:r>
            <a:r>
              <a:rPr lang="en-US" altLang="zh-CN" sz="2400" dirty="0">
                <a:sym typeface="Wingdings" pitchFamily="2" charset="2"/>
              </a:rPr>
              <a:t></a:t>
            </a:r>
            <a:r>
              <a:rPr lang="zh-CN" altLang="en-US" sz="2400" dirty="0">
                <a:sym typeface="Wingdings" pitchFamily="2" charset="2"/>
              </a:rPr>
              <a:t> </a:t>
            </a:r>
            <a:r>
              <a:rPr lang="en-US" altLang="zh-CN" sz="2400" dirty="0">
                <a:sym typeface="Wingdings" pitchFamily="2" charset="2"/>
              </a:rPr>
              <a:t>death</a:t>
            </a:r>
            <a:r>
              <a:rPr lang="zh-CN" altLang="en-US" sz="2400" dirty="0">
                <a:sym typeface="Wingdings" pitchFamily="2" charset="2"/>
              </a:rPr>
              <a:t> </a:t>
            </a:r>
            <a:r>
              <a:rPr lang="en-US" altLang="zh-CN" sz="2400" dirty="0">
                <a:sym typeface="Wingdings" pitchFamily="2" charset="2"/>
              </a:rPr>
              <a:t></a:t>
            </a:r>
            <a:r>
              <a:rPr lang="zh-CN" altLang="en-US" sz="2400" dirty="0">
                <a:sym typeface="Wingdings" pitchFamily="2" charset="2"/>
              </a:rPr>
              <a:t> </a:t>
            </a:r>
            <a:r>
              <a:rPr lang="en-US" altLang="zh-CN" sz="2400" dirty="0">
                <a:sym typeface="Wingdings" pitchFamily="2" charset="2"/>
              </a:rPr>
              <a:t>hell.</a:t>
            </a:r>
            <a:r>
              <a:rPr lang="zh-CN" altLang="en-US" sz="2400" dirty="0">
                <a:sym typeface="Wingdings" pitchFamily="2" charset="2"/>
              </a:rPr>
              <a:t> </a:t>
            </a:r>
            <a:endParaRPr lang="en-CA" altLang="zh-CN" sz="2400" dirty="0"/>
          </a:p>
        </p:txBody>
      </p:sp>
    </p:spTree>
    <p:extLst>
      <p:ext uri="{BB962C8B-B14F-4D97-AF65-F5344CB8AC3E}">
        <p14:creationId xmlns:p14="http://schemas.microsoft.com/office/powerpoint/2010/main" val="275310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D12C-2001-0D4D-A917-C89F2CEB61EC}"/>
              </a:ext>
            </a:extLst>
          </p:cNvPr>
          <p:cNvSpPr>
            <a:spLocks noGrp="1"/>
          </p:cNvSpPr>
          <p:nvPr>
            <p:ph type="title"/>
          </p:nvPr>
        </p:nvSpPr>
        <p:spPr/>
        <p:txBody>
          <a:bodyPr/>
          <a:lstStyle/>
          <a:p>
            <a:r>
              <a:rPr lang="en-US" altLang="zh-CN" dirty="0"/>
              <a:t>Reading</a:t>
            </a:r>
            <a:r>
              <a:rPr lang="zh-CN" altLang="en-US" dirty="0"/>
              <a:t> </a:t>
            </a:r>
            <a:r>
              <a:rPr lang="en-US" altLang="zh-CN" dirty="0"/>
              <a:t>scriptures</a:t>
            </a:r>
            <a:endParaRPr lang="en-US" dirty="0"/>
          </a:p>
        </p:txBody>
      </p:sp>
      <p:sp>
        <p:nvSpPr>
          <p:cNvPr id="3" name="Content Placeholder 2">
            <a:extLst>
              <a:ext uri="{FF2B5EF4-FFF2-40B4-BE49-F238E27FC236}">
                <a16:creationId xmlns:a16="http://schemas.microsoft.com/office/drawing/2014/main" id="{8134A859-FB97-C0F4-9F09-2FF5F0D862C7}"/>
              </a:ext>
            </a:extLst>
          </p:cNvPr>
          <p:cNvSpPr>
            <a:spLocks noGrp="1"/>
          </p:cNvSpPr>
          <p:nvPr>
            <p:ph idx="1"/>
          </p:nvPr>
        </p:nvSpPr>
        <p:spPr/>
        <p:txBody>
          <a:bodyPr>
            <a:normAutofit/>
          </a:bodyPr>
          <a:lstStyle/>
          <a:p>
            <a:pPr marL="0" indent="0">
              <a:buNone/>
            </a:pPr>
            <a:r>
              <a:rPr lang="en-US" altLang="zh-CN" sz="2800" b="1" dirty="0"/>
              <a:t>-Read</a:t>
            </a:r>
            <a:r>
              <a:rPr lang="zh-CN" altLang="en-US" sz="2800" b="1" dirty="0"/>
              <a:t> </a:t>
            </a:r>
            <a:r>
              <a:rPr lang="en-US" altLang="zh-CN" sz="2800" b="1" dirty="0"/>
              <a:t>Isaiah</a:t>
            </a:r>
            <a:r>
              <a:rPr lang="zh-CN" altLang="en-US" sz="2800" b="1" dirty="0"/>
              <a:t> </a:t>
            </a:r>
            <a:r>
              <a:rPr lang="en-US" altLang="zh-CN" sz="2800" b="1" dirty="0"/>
              <a:t>53</a:t>
            </a:r>
            <a:r>
              <a:rPr lang="zh-CN" altLang="en-US" sz="2800" b="1" dirty="0"/>
              <a:t> </a:t>
            </a:r>
            <a:endParaRPr lang="en-US" altLang="zh-CN" sz="2800" b="1" dirty="0"/>
          </a:p>
          <a:p>
            <a:pPr marL="0" indent="0">
              <a:buNone/>
            </a:pPr>
            <a:endParaRPr lang="en-US" altLang="zh-CN" sz="2800" dirty="0"/>
          </a:p>
          <a:p>
            <a:pPr>
              <a:buFontTx/>
              <a:buChar char="-"/>
            </a:pPr>
            <a:r>
              <a:rPr lang="en-US" altLang="zh-CN" sz="2800" b="1" dirty="0"/>
              <a:t>Kahoot Q &amp; A</a:t>
            </a:r>
          </a:p>
          <a:p>
            <a:pPr marL="0" indent="0">
              <a:buNone/>
            </a:pPr>
            <a:r>
              <a:rPr lang="en-US" altLang="zh-CN" sz="2800" dirty="0"/>
              <a:t>https://</a:t>
            </a:r>
            <a:r>
              <a:rPr lang="en-US" altLang="zh-CN" sz="2800" dirty="0" err="1"/>
              <a:t>create.kahoot.it</a:t>
            </a:r>
            <a:r>
              <a:rPr lang="en-US" altLang="zh-CN" sz="2800" dirty="0"/>
              <a:t>/details/76862320-8a84-4c57-ac5f-b1d7ed4a6225</a:t>
            </a:r>
          </a:p>
          <a:p>
            <a:pPr marL="0" indent="0">
              <a:buNone/>
            </a:pPr>
            <a:endParaRPr lang="en-US" sz="3600" dirty="0"/>
          </a:p>
        </p:txBody>
      </p:sp>
    </p:spTree>
    <p:extLst>
      <p:ext uri="{BB962C8B-B14F-4D97-AF65-F5344CB8AC3E}">
        <p14:creationId xmlns:p14="http://schemas.microsoft.com/office/powerpoint/2010/main" val="326773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0AD2C-8219-C2E5-42FE-FA7E1AEDB4B1}"/>
              </a:ext>
            </a:extLst>
          </p:cNvPr>
          <p:cNvSpPr>
            <a:spLocks noGrp="1"/>
          </p:cNvSpPr>
          <p:nvPr>
            <p:ph type="title"/>
          </p:nvPr>
        </p:nvSpPr>
        <p:spPr>
          <a:xfrm>
            <a:off x="952500" y="107157"/>
            <a:ext cx="10287000" cy="1147762"/>
          </a:xfrm>
        </p:spPr>
        <p:txBody>
          <a:bodyPr/>
          <a:lstStyle/>
          <a:p>
            <a:r>
              <a:rPr lang="en-US" dirty="0"/>
              <a:t>Discussion Questions</a:t>
            </a:r>
          </a:p>
        </p:txBody>
      </p:sp>
      <p:sp>
        <p:nvSpPr>
          <p:cNvPr id="3" name="Content Placeholder 2">
            <a:extLst>
              <a:ext uri="{FF2B5EF4-FFF2-40B4-BE49-F238E27FC236}">
                <a16:creationId xmlns:a16="http://schemas.microsoft.com/office/drawing/2014/main" id="{E99E981D-C190-259A-FE3D-07C488975127}"/>
              </a:ext>
            </a:extLst>
          </p:cNvPr>
          <p:cNvSpPr>
            <a:spLocks noGrp="1"/>
          </p:cNvSpPr>
          <p:nvPr>
            <p:ph idx="1"/>
          </p:nvPr>
        </p:nvSpPr>
        <p:spPr>
          <a:xfrm>
            <a:off x="952500" y="1861928"/>
            <a:ext cx="10287000" cy="3890965"/>
          </a:xfrm>
        </p:spPr>
        <p:txBody>
          <a:bodyPr/>
          <a:lstStyle/>
          <a:p>
            <a:r>
              <a:rPr lang="en-US" sz="2400" b="1" dirty="0"/>
              <a:t>1. According to the definition of substitutionary atonement in the beginning, which verse/verses from Isaiah 53 would summarize this concept? And why do you think of that ? </a:t>
            </a:r>
          </a:p>
          <a:p>
            <a:pPr marL="0" indent="0">
              <a:buNone/>
            </a:pPr>
            <a:endParaRPr lang="en-US" dirty="0"/>
          </a:p>
        </p:txBody>
      </p:sp>
    </p:spTree>
    <p:extLst>
      <p:ext uri="{BB962C8B-B14F-4D97-AF65-F5344CB8AC3E}">
        <p14:creationId xmlns:p14="http://schemas.microsoft.com/office/powerpoint/2010/main" val="410124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09D68-9F70-9A89-088E-4C82A63B8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1039D-19E6-D75B-EA7A-09815F90C8E1}"/>
              </a:ext>
            </a:extLst>
          </p:cNvPr>
          <p:cNvSpPr>
            <a:spLocks noGrp="1"/>
          </p:cNvSpPr>
          <p:nvPr>
            <p:ph type="title"/>
          </p:nvPr>
        </p:nvSpPr>
        <p:spPr>
          <a:xfrm>
            <a:off x="710453" y="107157"/>
            <a:ext cx="10287000" cy="1147762"/>
          </a:xfrm>
        </p:spPr>
        <p:txBody>
          <a:bodyPr/>
          <a:lstStyle/>
          <a:p>
            <a:r>
              <a:rPr lang="en-US" dirty="0"/>
              <a:t>Discussion Questions</a:t>
            </a:r>
          </a:p>
        </p:txBody>
      </p:sp>
      <p:sp>
        <p:nvSpPr>
          <p:cNvPr id="3" name="Content Placeholder 2">
            <a:extLst>
              <a:ext uri="{FF2B5EF4-FFF2-40B4-BE49-F238E27FC236}">
                <a16:creationId xmlns:a16="http://schemas.microsoft.com/office/drawing/2014/main" id="{74766EB0-9761-7FF7-DE0B-6328B2B1B9E0}"/>
              </a:ext>
            </a:extLst>
          </p:cNvPr>
          <p:cNvSpPr>
            <a:spLocks noGrp="1"/>
          </p:cNvSpPr>
          <p:nvPr>
            <p:ph idx="1"/>
          </p:nvPr>
        </p:nvSpPr>
        <p:spPr>
          <a:xfrm>
            <a:off x="710453" y="1539199"/>
            <a:ext cx="10287000" cy="4967618"/>
          </a:xfrm>
        </p:spPr>
        <p:txBody>
          <a:bodyPr>
            <a:normAutofit/>
          </a:bodyPr>
          <a:lstStyle/>
          <a:p>
            <a:r>
              <a:rPr lang="en-US" sz="2400" b="1" dirty="0"/>
              <a:t>1. </a:t>
            </a:r>
            <a:r>
              <a:rPr lang="en-US" altLang="zh-CN" sz="2400" b="1" dirty="0"/>
              <a:t>Verse.4</a:t>
            </a:r>
            <a:r>
              <a:rPr lang="zh-CN" altLang="en-US" sz="2400" b="1" dirty="0"/>
              <a:t> </a:t>
            </a:r>
            <a:r>
              <a:rPr lang="en-US" altLang="zh-CN" sz="2400" b="1" dirty="0"/>
              <a:t>&amp;5</a:t>
            </a:r>
            <a:r>
              <a:rPr lang="zh-CN" altLang="en-US" sz="2400" b="1" dirty="0"/>
              <a:t> </a:t>
            </a:r>
            <a:r>
              <a:rPr lang="en-US" altLang="zh-CN" sz="2400" b="1" dirty="0"/>
              <a:t>Jesus</a:t>
            </a:r>
            <a:r>
              <a:rPr lang="zh-CN" altLang="en-US" sz="2400" b="1" dirty="0"/>
              <a:t> </a:t>
            </a:r>
            <a:r>
              <a:rPr lang="en-US" altLang="zh-CN" sz="2400" b="1" dirty="0"/>
              <a:t>is</a:t>
            </a:r>
            <a:r>
              <a:rPr lang="zh-CN" altLang="en-US" sz="2400" b="1" dirty="0"/>
              <a:t> </a:t>
            </a:r>
            <a:r>
              <a:rPr lang="en-US" altLang="zh-CN" sz="2400" b="1" dirty="0"/>
              <a:t>a</a:t>
            </a:r>
            <a:r>
              <a:rPr lang="zh-CN" altLang="en-US" sz="2400" b="1" dirty="0"/>
              <a:t> </a:t>
            </a:r>
            <a:r>
              <a:rPr lang="en-US" altLang="zh-CN" sz="2400" b="1" dirty="0"/>
              <a:t>substitute</a:t>
            </a:r>
            <a:r>
              <a:rPr lang="zh-CN" altLang="en-US" sz="2400" b="1" dirty="0"/>
              <a:t> </a:t>
            </a:r>
            <a:r>
              <a:rPr lang="en-US" altLang="zh-CN" sz="2400" b="1" dirty="0"/>
              <a:t>servant.</a:t>
            </a:r>
            <a:r>
              <a:rPr lang="zh-CN" altLang="en-US" sz="2400" b="1" dirty="0"/>
              <a:t> </a:t>
            </a:r>
            <a:r>
              <a:rPr lang="en-US" altLang="zh-CN" sz="2400" b="1" dirty="0"/>
              <a:t>The</a:t>
            </a:r>
            <a:r>
              <a:rPr lang="zh-CN" altLang="en-US" sz="2400" b="1" dirty="0"/>
              <a:t> </a:t>
            </a:r>
            <a:r>
              <a:rPr lang="en-US" altLang="zh-CN" sz="2400" b="1" dirty="0"/>
              <a:t>servant</a:t>
            </a:r>
            <a:r>
              <a:rPr lang="zh-CN" altLang="en-US" sz="2400" b="1" dirty="0"/>
              <a:t> </a:t>
            </a:r>
            <a:r>
              <a:rPr lang="en-US" altLang="zh-CN" sz="2400" b="1" dirty="0"/>
              <a:t>is</a:t>
            </a:r>
            <a:r>
              <a:rPr lang="zh-CN" altLang="en-US" sz="2400" b="1" dirty="0"/>
              <a:t> </a:t>
            </a:r>
            <a:r>
              <a:rPr lang="en-US" altLang="zh-CN" sz="2400" b="1" dirty="0"/>
              <a:t>not</a:t>
            </a:r>
            <a:r>
              <a:rPr lang="zh-CN" altLang="en-US" sz="2400" b="1" dirty="0"/>
              <a:t> </a:t>
            </a:r>
            <a:r>
              <a:rPr lang="en-US" altLang="zh-CN" sz="2400" b="1" dirty="0"/>
              <a:t>being</a:t>
            </a:r>
            <a:r>
              <a:rPr lang="zh-CN" altLang="en-US" sz="2400" b="1" dirty="0"/>
              <a:t> </a:t>
            </a:r>
            <a:r>
              <a:rPr lang="en-US" altLang="zh-CN" sz="2400" b="1" dirty="0"/>
              <a:t>punished</a:t>
            </a:r>
            <a:r>
              <a:rPr lang="zh-CN" altLang="en-US" sz="2400" b="1" dirty="0"/>
              <a:t> </a:t>
            </a:r>
            <a:r>
              <a:rPr lang="en-US" altLang="zh-CN" sz="2400" b="1" dirty="0"/>
              <a:t>for</a:t>
            </a:r>
            <a:r>
              <a:rPr lang="zh-CN" altLang="en-US" sz="2400" b="1" dirty="0"/>
              <a:t> </a:t>
            </a:r>
            <a:r>
              <a:rPr lang="en-US" altLang="zh-CN" sz="2400" b="1" dirty="0"/>
              <a:t>anything</a:t>
            </a:r>
            <a:r>
              <a:rPr lang="zh-CN" altLang="en-US" sz="2400" b="1" dirty="0"/>
              <a:t> </a:t>
            </a:r>
            <a:r>
              <a:rPr lang="en-US" altLang="zh-CN" sz="2400" b="1" dirty="0"/>
              <a:t>he</a:t>
            </a:r>
            <a:r>
              <a:rPr lang="zh-CN" altLang="en-US" sz="2400" b="1" dirty="0"/>
              <a:t> </a:t>
            </a:r>
            <a:r>
              <a:rPr lang="en-US" altLang="zh-CN" sz="2400" b="1" dirty="0"/>
              <a:t>has</a:t>
            </a:r>
            <a:r>
              <a:rPr lang="zh-CN" altLang="en-US" sz="2400" b="1" dirty="0"/>
              <a:t> </a:t>
            </a:r>
            <a:r>
              <a:rPr lang="en-US" altLang="zh-CN" sz="2400" b="1" dirty="0"/>
              <a:t>done;</a:t>
            </a:r>
            <a:r>
              <a:rPr lang="zh-CN" altLang="en-US" sz="2400" b="1" dirty="0"/>
              <a:t> </a:t>
            </a:r>
            <a:r>
              <a:rPr lang="en-US" altLang="zh-CN" sz="2400" b="1" dirty="0"/>
              <a:t>he</a:t>
            </a:r>
            <a:r>
              <a:rPr lang="zh-CN" altLang="en-US" sz="2400" b="1" dirty="0"/>
              <a:t> </a:t>
            </a:r>
            <a:r>
              <a:rPr lang="en-US" altLang="zh-CN" sz="2400" b="1" dirty="0"/>
              <a:t>is</a:t>
            </a:r>
            <a:r>
              <a:rPr lang="zh-CN" altLang="en-US" sz="2400" b="1" dirty="0"/>
              <a:t> </a:t>
            </a:r>
            <a:r>
              <a:rPr lang="en-US" altLang="zh-CN" sz="2400" b="1" dirty="0"/>
              <a:t>in</a:t>
            </a:r>
            <a:r>
              <a:rPr lang="zh-CN" altLang="en-US" sz="2400" b="1" dirty="0"/>
              <a:t> </a:t>
            </a:r>
            <a:r>
              <a:rPr lang="en-US" altLang="zh-CN" sz="2400" b="1" dirty="0"/>
              <a:t>the</a:t>
            </a:r>
            <a:r>
              <a:rPr lang="zh-CN" altLang="en-US" sz="2400" b="1" dirty="0"/>
              <a:t> </a:t>
            </a:r>
            <a:r>
              <a:rPr lang="en-US" altLang="zh-CN" sz="2400" b="1" dirty="0"/>
              <a:t>place</a:t>
            </a:r>
            <a:r>
              <a:rPr lang="zh-CN" altLang="en-US" sz="2400" b="1" dirty="0"/>
              <a:t> </a:t>
            </a:r>
            <a:r>
              <a:rPr lang="en-US" altLang="zh-CN" sz="2400" b="1" dirty="0"/>
              <a:t>of</a:t>
            </a:r>
            <a:r>
              <a:rPr lang="zh-CN" altLang="en-US" sz="2400" b="1" dirty="0"/>
              <a:t> </a:t>
            </a:r>
            <a:r>
              <a:rPr lang="en-US" altLang="zh-CN" sz="2400" b="1" dirty="0"/>
              <a:t>others,</a:t>
            </a:r>
            <a:r>
              <a:rPr lang="zh-CN" altLang="en-US" sz="2400" b="1" dirty="0"/>
              <a:t> </a:t>
            </a:r>
            <a:r>
              <a:rPr lang="en-US" altLang="zh-CN" sz="2400" b="1" dirty="0"/>
              <a:t>which</a:t>
            </a:r>
            <a:r>
              <a:rPr lang="zh-CN" altLang="en-US" sz="2400" b="1" dirty="0"/>
              <a:t> </a:t>
            </a:r>
            <a:r>
              <a:rPr lang="en-US" altLang="zh-CN" sz="2400" b="1" dirty="0"/>
              <a:t>are</a:t>
            </a:r>
            <a:r>
              <a:rPr lang="zh-CN" altLang="en-US" sz="2400" b="1" dirty="0"/>
              <a:t> </a:t>
            </a:r>
            <a:r>
              <a:rPr lang="en-US" altLang="zh-CN" sz="2400" b="1" dirty="0"/>
              <a:t>us,</a:t>
            </a:r>
            <a:r>
              <a:rPr lang="zh-CN" altLang="en-US" sz="2400" b="1" dirty="0"/>
              <a:t> </a:t>
            </a:r>
            <a:r>
              <a:rPr lang="en-US" altLang="zh-CN" sz="2400" b="1" dirty="0"/>
              <a:t>(...</a:t>
            </a:r>
            <a:r>
              <a:rPr lang="zh-CN" altLang="en-US" sz="2400" b="1" dirty="0"/>
              <a:t> </a:t>
            </a:r>
            <a:r>
              <a:rPr lang="en-US" altLang="zh-CN" sz="2400" b="1" dirty="0"/>
              <a:t>our</a:t>
            </a:r>
            <a:r>
              <a:rPr lang="zh-CN" altLang="en-US" sz="2400" b="1" dirty="0"/>
              <a:t> </a:t>
            </a:r>
            <a:r>
              <a:rPr lang="en-US" altLang="zh-CN" sz="2400" b="1" dirty="0"/>
              <a:t>griefs</a:t>
            </a:r>
            <a:r>
              <a:rPr lang="zh-CN" altLang="en-US" sz="2400" b="1" dirty="0"/>
              <a:t> </a:t>
            </a:r>
            <a:r>
              <a:rPr lang="en-US" altLang="zh-CN" sz="2400" b="1" dirty="0"/>
              <a:t>and</a:t>
            </a:r>
            <a:r>
              <a:rPr lang="zh-CN" altLang="en-US" sz="2400" b="1" dirty="0"/>
              <a:t> </a:t>
            </a:r>
            <a:r>
              <a:rPr lang="en-US" altLang="zh-CN" sz="2400" b="1" dirty="0"/>
              <a:t>our</a:t>
            </a:r>
            <a:r>
              <a:rPr lang="zh-CN" altLang="en-US" sz="2400" b="1" dirty="0"/>
              <a:t> </a:t>
            </a:r>
            <a:r>
              <a:rPr lang="en-US" altLang="zh-CN" sz="2400" b="1" dirty="0"/>
              <a:t>sorrows,</a:t>
            </a:r>
            <a:r>
              <a:rPr lang="zh-CN" altLang="en-US" sz="2400" b="1" dirty="0"/>
              <a:t> </a:t>
            </a:r>
            <a:r>
              <a:rPr lang="en-US" altLang="zh-CN" sz="2400" b="1" dirty="0"/>
              <a:t>our</a:t>
            </a:r>
            <a:r>
              <a:rPr lang="zh-CN" altLang="en-US" sz="2400" b="1" dirty="0"/>
              <a:t> </a:t>
            </a:r>
            <a:r>
              <a:rPr lang="en-US" altLang="zh-CN" sz="2400" b="1" dirty="0"/>
              <a:t>transgressions,</a:t>
            </a:r>
            <a:r>
              <a:rPr lang="zh-CN" altLang="en-US" sz="2400" b="1" dirty="0"/>
              <a:t> </a:t>
            </a:r>
            <a:r>
              <a:rPr lang="en-US" altLang="zh-CN" sz="2400" b="1" dirty="0"/>
              <a:t>our</a:t>
            </a:r>
            <a:r>
              <a:rPr lang="zh-CN" altLang="en-US" sz="2400" b="1" dirty="0"/>
              <a:t> </a:t>
            </a:r>
            <a:r>
              <a:rPr lang="en-US" altLang="zh-CN" sz="2400" b="1" dirty="0"/>
              <a:t>iniquities).</a:t>
            </a:r>
            <a:r>
              <a:rPr lang="zh-CN" altLang="en-US" sz="2400" b="1" dirty="0"/>
              <a:t> </a:t>
            </a:r>
            <a:endParaRPr lang="en-CA" altLang="zh-CN" sz="2400" b="1" dirty="0"/>
          </a:p>
          <a:p>
            <a:r>
              <a:rPr lang="en-US" altLang="zh-CN" sz="2400" b="1" dirty="0"/>
              <a:t>Verse6</a:t>
            </a:r>
            <a:r>
              <a:rPr lang="zh-CN" altLang="en-US" sz="2400" b="1" dirty="0"/>
              <a:t> </a:t>
            </a:r>
            <a:r>
              <a:rPr lang="en-US" altLang="zh-CN" sz="2400" b="1" dirty="0"/>
              <a:t>”All</a:t>
            </a:r>
            <a:r>
              <a:rPr lang="zh-CN" altLang="en-US" sz="2400" b="1" dirty="0"/>
              <a:t> </a:t>
            </a:r>
            <a:r>
              <a:rPr lang="en-US" altLang="zh-CN" sz="2400" b="1" dirty="0"/>
              <a:t>we</a:t>
            </a:r>
            <a:r>
              <a:rPr lang="zh-CN" altLang="en-US" sz="2400" b="1" dirty="0"/>
              <a:t> </a:t>
            </a:r>
            <a:r>
              <a:rPr lang="en-US" altLang="zh-CN" sz="2400" b="1" dirty="0"/>
              <a:t>like</a:t>
            </a:r>
            <a:r>
              <a:rPr lang="zh-CN" altLang="en-US" sz="2400" b="1" dirty="0"/>
              <a:t> </a:t>
            </a:r>
            <a:r>
              <a:rPr lang="en-US" altLang="zh-CN" sz="2400" b="1" dirty="0"/>
              <a:t>sheep</a:t>
            </a:r>
            <a:r>
              <a:rPr lang="zh-CN" altLang="en-US" sz="2400" b="1" dirty="0"/>
              <a:t> </a:t>
            </a:r>
            <a:r>
              <a:rPr lang="en-US" altLang="zh-CN" sz="2400" b="1" dirty="0"/>
              <a:t>have</a:t>
            </a:r>
            <a:r>
              <a:rPr lang="zh-CN" altLang="en-US" sz="2400" b="1" dirty="0"/>
              <a:t> </a:t>
            </a:r>
            <a:r>
              <a:rPr lang="en-US" altLang="zh-CN" sz="2400" b="1" dirty="0"/>
              <a:t>gone</a:t>
            </a:r>
            <a:r>
              <a:rPr lang="zh-CN" altLang="en-US" sz="2400" b="1" dirty="0"/>
              <a:t> </a:t>
            </a:r>
            <a:r>
              <a:rPr lang="en-US" altLang="zh-CN" sz="2400" b="1" dirty="0"/>
              <a:t>astray;</a:t>
            </a:r>
            <a:r>
              <a:rPr lang="zh-CN" altLang="en-US" sz="2400" b="1" dirty="0"/>
              <a:t> </a:t>
            </a:r>
            <a:r>
              <a:rPr lang="en-US" altLang="zh-CN" sz="2400" b="1" dirty="0"/>
              <a:t>….</a:t>
            </a:r>
            <a:r>
              <a:rPr lang="zh-CN" altLang="en-US" sz="2400" b="1" dirty="0"/>
              <a:t> </a:t>
            </a:r>
            <a:r>
              <a:rPr lang="en-US" altLang="zh-CN" sz="2400" b="1" dirty="0"/>
              <a:t>the</a:t>
            </a:r>
            <a:r>
              <a:rPr lang="zh-CN" altLang="en-US" sz="2400" b="1" dirty="0"/>
              <a:t> </a:t>
            </a:r>
            <a:r>
              <a:rPr lang="en-US" altLang="zh-CN" sz="2400" b="1" dirty="0"/>
              <a:t>Lord</a:t>
            </a:r>
            <a:r>
              <a:rPr lang="zh-CN" altLang="en-US" sz="2400" b="1" dirty="0"/>
              <a:t> </a:t>
            </a:r>
            <a:r>
              <a:rPr lang="en-US" altLang="zh-CN" sz="2400" b="1" dirty="0"/>
              <a:t>has</a:t>
            </a:r>
            <a:r>
              <a:rPr lang="zh-CN" altLang="en-US" sz="2400" b="1" dirty="0"/>
              <a:t> </a:t>
            </a:r>
            <a:r>
              <a:rPr lang="en-US" altLang="zh-CN" sz="2400" b="1" dirty="0"/>
              <a:t>laid</a:t>
            </a:r>
            <a:r>
              <a:rPr lang="zh-CN" altLang="en-US" sz="2400" b="1" dirty="0"/>
              <a:t> </a:t>
            </a:r>
            <a:r>
              <a:rPr lang="en-US" altLang="zh-CN" sz="2400" b="1" dirty="0"/>
              <a:t>on</a:t>
            </a:r>
            <a:r>
              <a:rPr lang="zh-CN" altLang="en-US" sz="2400" b="1" dirty="0"/>
              <a:t> </a:t>
            </a:r>
            <a:r>
              <a:rPr lang="en-US" altLang="zh-CN" sz="2400" b="1" dirty="0"/>
              <a:t>him</a:t>
            </a:r>
            <a:r>
              <a:rPr lang="zh-CN" altLang="en-US" sz="2400" b="1" dirty="0"/>
              <a:t> </a:t>
            </a:r>
            <a:r>
              <a:rPr lang="en-US" altLang="zh-CN" sz="2400" b="1" dirty="0"/>
              <a:t>the</a:t>
            </a:r>
            <a:r>
              <a:rPr lang="zh-CN" altLang="en-US" sz="2400" b="1" dirty="0"/>
              <a:t> </a:t>
            </a:r>
            <a:r>
              <a:rPr lang="en-US" altLang="zh-CN" sz="2400" b="1" dirty="0"/>
              <a:t>iniquity</a:t>
            </a:r>
            <a:r>
              <a:rPr lang="zh-CN" altLang="en-US" sz="2400" b="1" dirty="0"/>
              <a:t> </a:t>
            </a:r>
            <a:r>
              <a:rPr lang="en-US" altLang="zh-CN" sz="2400" b="1" dirty="0"/>
              <a:t>of</a:t>
            </a:r>
            <a:r>
              <a:rPr lang="zh-CN" altLang="en-US" sz="2400" b="1" dirty="0"/>
              <a:t> </a:t>
            </a:r>
            <a:r>
              <a:rPr lang="en-US" altLang="zh-CN" sz="2400" b="1" dirty="0"/>
              <a:t>us</a:t>
            </a:r>
            <a:r>
              <a:rPr lang="zh-CN" altLang="en-US" sz="2400" b="1" dirty="0"/>
              <a:t> </a:t>
            </a:r>
            <a:r>
              <a:rPr lang="en-US" altLang="zh-CN" sz="2400" b="1" dirty="0"/>
              <a:t>all”</a:t>
            </a:r>
          </a:p>
          <a:p>
            <a:r>
              <a:rPr lang="en-US" altLang="zh-CN" sz="2400" b="1" dirty="0"/>
              <a:t>Verse</a:t>
            </a:r>
            <a:r>
              <a:rPr lang="zh-CN" altLang="en-US" sz="2400" b="1" dirty="0"/>
              <a:t> </a:t>
            </a:r>
            <a:r>
              <a:rPr lang="en-US" altLang="zh-CN" sz="2400" b="1" dirty="0"/>
              <a:t>8</a:t>
            </a:r>
            <a:r>
              <a:rPr lang="zh-CN" altLang="en-US" sz="2400" b="1" dirty="0"/>
              <a:t> </a:t>
            </a:r>
            <a:r>
              <a:rPr lang="en-US" altLang="zh-CN" sz="2400" b="1" dirty="0"/>
              <a:t>..</a:t>
            </a:r>
            <a:r>
              <a:rPr lang="zh-CN" altLang="en-US" sz="2400" b="1" dirty="0"/>
              <a:t> </a:t>
            </a:r>
            <a:r>
              <a:rPr lang="en-US" altLang="zh-CN" sz="2400" b="1" dirty="0"/>
              <a:t>Stricken</a:t>
            </a:r>
            <a:r>
              <a:rPr lang="zh-CN" altLang="en-US" sz="2400" b="1" dirty="0"/>
              <a:t> </a:t>
            </a:r>
            <a:r>
              <a:rPr lang="en-US" altLang="zh-CN" sz="2400" b="1" dirty="0"/>
              <a:t>for</a:t>
            </a:r>
            <a:r>
              <a:rPr lang="zh-CN" altLang="en-US" sz="2400" b="1" dirty="0"/>
              <a:t> </a:t>
            </a:r>
            <a:r>
              <a:rPr lang="en-US" altLang="zh-CN" sz="2400" b="1" dirty="0"/>
              <a:t>the</a:t>
            </a:r>
            <a:r>
              <a:rPr lang="zh-CN" altLang="en-US" sz="2400" b="1" dirty="0"/>
              <a:t> </a:t>
            </a:r>
            <a:r>
              <a:rPr lang="en-US" altLang="zh-CN" sz="2400" b="1" dirty="0"/>
              <a:t>transgression</a:t>
            </a:r>
            <a:r>
              <a:rPr lang="zh-CN" altLang="en-US" sz="2400" b="1" dirty="0"/>
              <a:t> </a:t>
            </a:r>
            <a:r>
              <a:rPr lang="en-US" altLang="zh-CN" sz="2400" b="1" dirty="0"/>
              <a:t>of</a:t>
            </a:r>
            <a:r>
              <a:rPr lang="zh-CN" altLang="en-US" sz="2400" b="1" dirty="0"/>
              <a:t> </a:t>
            </a:r>
            <a:r>
              <a:rPr lang="en-US" altLang="zh-CN" sz="2400" b="1" dirty="0"/>
              <a:t>my</a:t>
            </a:r>
            <a:r>
              <a:rPr lang="zh-CN" altLang="en-US" sz="2400" b="1" dirty="0"/>
              <a:t> </a:t>
            </a:r>
            <a:r>
              <a:rPr lang="en-US" altLang="zh-CN" sz="2400" b="1" dirty="0"/>
              <a:t>people…</a:t>
            </a:r>
            <a:r>
              <a:rPr lang="zh-CN" altLang="en-US" sz="2400" b="1" dirty="0"/>
              <a:t> </a:t>
            </a:r>
            <a:endParaRPr lang="en-US" altLang="zh-CN" sz="2400" b="1" dirty="0"/>
          </a:p>
          <a:p>
            <a:r>
              <a:rPr lang="en-US" altLang="zh-CN" sz="2400" b="1" dirty="0"/>
              <a:t>Verse</a:t>
            </a:r>
            <a:r>
              <a:rPr lang="zh-CN" altLang="en-US" sz="2400" b="1" dirty="0"/>
              <a:t> </a:t>
            </a:r>
            <a:r>
              <a:rPr lang="en-US" altLang="zh-CN" sz="2400" b="1" dirty="0"/>
              <a:t>11</a:t>
            </a:r>
            <a:r>
              <a:rPr lang="zh-CN" altLang="en-US" sz="2400" b="1" dirty="0"/>
              <a:t> </a:t>
            </a:r>
            <a:r>
              <a:rPr lang="en-US" altLang="zh-CN" sz="2400" b="1" dirty="0"/>
              <a:t>he</a:t>
            </a:r>
            <a:r>
              <a:rPr lang="zh-CN" altLang="en-US" sz="2400" b="1" dirty="0"/>
              <a:t> </a:t>
            </a:r>
            <a:r>
              <a:rPr lang="en-US" altLang="zh-CN" sz="2400" b="1" dirty="0"/>
              <a:t>shall</a:t>
            </a:r>
            <a:r>
              <a:rPr lang="zh-CN" altLang="en-US" sz="2400" b="1" dirty="0"/>
              <a:t> </a:t>
            </a:r>
            <a:r>
              <a:rPr lang="en-US" altLang="zh-CN" sz="2400" b="1" dirty="0"/>
              <a:t>bear</a:t>
            </a:r>
            <a:r>
              <a:rPr lang="zh-CN" altLang="en-US" sz="2400" b="1" dirty="0"/>
              <a:t> </a:t>
            </a:r>
            <a:r>
              <a:rPr lang="en-US" altLang="zh-CN" sz="2400" b="1" dirty="0"/>
              <a:t>their</a:t>
            </a:r>
            <a:r>
              <a:rPr lang="zh-CN" altLang="en-US" sz="2400" b="1" dirty="0"/>
              <a:t> </a:t>
            </a:r>
            <a:r>
              <a:rPr lang="en-US" altLang="zh-CN" sz="2400" b="1" dirty="0"/>
              <a:t>iniquities.</a:t>
            </a:r>
          </a:p>
          <a:p>
            <a:r>
              <a:rPr lang="en-US" altLang="zh-CN" sz="2400" b="1" dirty="0"/>
              <a:t>Verse</a:t>
            </a:r>
            <a:r>
              <a:rPr lang="zh-CN" altLang="en-US" sz="2400" b="1" dirty="0"/>
              <a:t> </a:t>
            </a:r>
            <a:r>
              <a:rPr lang="en-US" altLang="zh-CN" sz="2400" b="1" dirty="0"/>
              <a:t>12</a:t>
            </a:r>
            <a:r>
              <a:rPr lang="zh-CN" altLang="en-US" sz="2400" b="1" dirty="0"/>
              <a:t> </a:t>
            </a:r>
            <a:r>
              <a:rPr lang="en-US" altLang="zh-CN" sz="2400" b="1" dirty="0"/>
              <a:t>…</a:t>
            </a:r>
            <a:r>
              <a:rPr lang="zh-CN" altLang="en-US" sz="2400" b="1" dirty="0"/>
              <a:t> </a:t>
            </a:r>
            <a:r>
              <a:rPr lang="en-US" altLang="zh-CN" sz="2400" b="1" dirty="0"/>
              <a:t>he</a:t>
            </a:r>
            <a:r>
              <a:rPr lang="zh-CN" altLang="en-US" sz="2400" b="1" dirty="0"/>
              <a:t> </a:t>
            </a:r>
            <a:r>
              <a:rPr lang="en-US" altLang="zh-CN" sz="2400" b="1" dirty="0"/>
              <a:t>bore</a:t>
            </a:r>
            <a:r>
              <a:rPr lang="zh-CN" altLang="en-US" sz="2400" b="1" dirty="0"/>
              <a:t> </a:t>
            </a:r>
            <a:r>
              <a:rPr lang="en-US" altLang="zh-CN" sz="2400" b="1" dirty="0"/>
              <a:t>the</a:t>
            </a:r>
            <a:r>
              <a:rPr lang="zh-CN" altLang="en-US" sz="2400" b="1" dirty="0"/>
              <a:t> </a:t>
            </a:r>
            <a:r>
              <a:rPr lang="en-US" altLang="zh-CN" sz="2400" b="1" dirty="0"/>
              <a:t>sin</a:t>
            </a:r>
            <a:r>
              <a:rPr lang="zh-CN" altLang="en-US" sz="2400" b="1" dirty="0"/>
              <a:t> </a:t>
            </a:r>
            <a:r>
              <a:rPr lang="en-US" altLang="zh-CN" sz="2400" b="1" dirty="0"/>
              <a:t>of</a:t>
            </a:r>
            <a:r>
              <a:rPr lang="zh-CN" altLang="en-US" sz="2400" b="1" dirty="0"/>
              <a:t> </a:t>
            </a:r>
            <a:r>
              <a:rPr lang="en-US" altLang="zh-CN" sz="2400" b="1" dirty="0"/>
              <a:t>many,</a:t>
            </a:r>
            <a:r>
              <a:rPr lang="zh-CN" altLang="en-US" sz="2400" b="1" dirty="0"/>
              <a:t> </a:t>
            </a:r>
            <a:r>
              <a:rPr lang="en-US" altLang="zh-CN" sz="2400" b="1" dirty="0"/>
              <a:t>and</a:t>
            </a:r>
            <a:r>
              <a:rPr lang="zh-CN" altLang="en-US" sz="2400" b="1" dirty="0"/>
              <a:t> </a:t>
            </a:r>
            <a:r>
              <a:rPr lang="en-US" altLang="zh-CN" sz="2400" b="1" dirty="0"/>
              <a:t>makes</a:t>
            </a:r>
            <a:r>
              <a:rPr lang="zh-CN" altLang="en-US" sz="2400" b="1" dirty="0"/>
              <a:t> </a:t>
            </a:r>
            <a:r>
              <a:rPr lang="en-US" altLang="zh-CN" sz="2400" b="1" dirty="0"/>
              <a:t>intercession</a:t>
            </a:r>
            <a:r>
              <a:rPr lang="zh-CN" altLang="en-US" sz="2400" b="1" dirty="0"/>
              <a:t> </a:t>
            </a:r>
            <a:r>
              <a:rPr lang="en-US" altLang="zh-CN" sz="2400" b="1" dirty="0"/>
              <a:t>for</a:t>
            </a:r>
            <a:r>
              <a:rPr lang="zh-CN" altLang="en-US" sz="2400" b="1" dirty="0"/>
              <a:t> </a:t>
            </a:r>
            <a:r>
              <a:rPr lang="en-US" altLang="zh-CN" sz="2400" b="1" dirty="0"/>
              <a:t>the</a:t>
            </a:r>
            <a:r>
              <a:rPr lang="zh-CN" altLang="en-US" sz="2400" b="1" dirty="0"/>
              <a:t> </a:t>
            </a:r>
            <a:r>
              <a:rPr lang="en-US" altLang="zh-CN" sz="2400" b="1" dirty="0"/>
              <a:t>transgressors.</a:t>
            </a:r>
            <a:r>
              <a:rPr lang="zh-CN" altLang="en-US" sz="2400" b="1" dirty="0"/>
              <a:t> </a:t>
            </a:r>
            <a:endParaRPr lang="en-US" altLang="zh-CN" sz="2400" b="1" dirty="0"/>
          </a:p>
          <a:p>
            <a:endParaRPr lang="en-US" dirty="0"/>
          </a:p>
        </p:txBody>
      </p:sp>
    </p:spTree>
    <p:extLst>
      <p:ext uri="{BB962C8B-B14F-4D97-AF65-F5344CB8AC3E}">
        <p14:creationId xmlns:p14="http://schemas.microsoft.com/office/powerpoint/2010/main" val="3776586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90440-1F6C-2E5E-E7FD-1C001C433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E57DD-FDD2-00F0-ABA0-F9E063BBB301}"/>
              </a:ext>
            </a:extLst>
          </p:cNvPr>
          <p:cNvSpPr>
            <a:spLocks noGrp="1"/>
          </p:cNvSpPr>
          <p:nvPr>
            <p:ph type="title"/>
          </p:nvPr>
        </p:nvSpPr>
        <p:spPr>
          <a:xfrm>
            <a:off x="952500" y="107157"/>
            <a:ext cx="10287000" cy="1147762"/>
          </a:xfrm>
        </p:spPr>
        <p:txBody>
          <a:bodyPr/>
          <a:lstStyle/>
          <a:p>
            <a:r>
              <a:rPr lang="en-US" dirty="0"/>
              <a:t>Discussion Questions</a:t>
            </a:r>
          </a:p>
        </p:txBody>
      </p:sp>
      <p:sp>
        <p:nvSpPr>
          <p:cNvPr id="3" name="Content Placeholder 2">
            <a:extLst>
              <a:ext uri="{FF2B5EF4-FFF2-40B4-BE49-F238E27FC236}">
                <a16:creationId xmlns:a16="http://schemas.microsoft.com/office/drawing/2014/main" id="{39EB425A-773D-7F16-57F1-C84146669697}"/>
              </a:ext>
            </a:extLst>
          </p:cNvPr>
          <p:cNvSpPr>
            <a:spLocks noGrp="1"/>
          </p:cNvSpPr>
          <p:nvPr>
            <p:ph idx="1"/>
          </p:nvPr>
        </p:nvSpPr>
        <p:spPr>
          <a:xfrm>
            <a:off x="952500" y="1673669"/>
            <a:ext cx="10287000" cy="3890965"/>
          </a:xfrm>
        </p:spPr>
        <p:txBody>
          <a:bodyPr/>
          <a:lstStyle/>
          <a:p>
            <a:r>
              <a:rPr lang="en-US" sz="2400" b="1" dirty="0"/>
              <a:t>2.Do you think that Jesus had to die in our place seems (and is ) very unfair. What do you think? How today’s scriptures help you to make sense of the unfairness? </a:t>
            </a:r>
          </a:p>
          <a:p>
            <a:pPr marL="0" indent="0">
              <a:buNone/>
            </a:pPr>
            <a:endParaRPr lang="en-US" dirty="0"/>
          </a:p>
        </p:txBody>
      </p:sp>
    </p:spTree>
    <p:extLst>
      <p:ext uri="{BB962C8B-B14F-4D97-AF65-F5344CB8AC3E}">
        <p14:creationId xmlns:p14="http://schemas.microsoft.com/office/powerpoint/2010/main" val="177612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A9A32-943A-AA06-DB10-63A74E046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EBA35-666E-3B62-91C0-C34FEB1E8380}"/>
              </a:ext>
            </a:extLst>
          </p:cNvPr>
          <p:cNvSpPr>
            <a:spLocks noGrp="1"/>
          </p:cNvSpPr>
          <p:nvPr>
            <p:ph type="title"/>
          </p:nvPr>
        </p:nvSpPr>
        <p:spPr>
          <a:xfrm>
            <a:off x="952500" y="107157"/>
            <a:ext cx="10287000" cy="1147762"/>
          </a:xfrm>
        </p:spPr>
        <p:txBody>
          <a:bodyPr/>
          <a:lstStyle/>
          <a:p>
            <a:r>
              <a:rPr lang="en-US" dirty="0"/>
              <a:t>Discussion Questions</a:t>
            </a:r>
          </a:p>
        </p:txBody>
      </p:sp>
      <p:sp>
        <p:nvSpPr>
          <p:cNvPr id="3" name="Content Placeholder 2">
            <a:extLst>
              <a:ext uri="{FF2B5EF4-FFF2-40B4-BE49-F238E27FC236}">
                <a16:creationId xmlns:a16="http://schemas.microsoft.com/office/drawing/2014/main" id="{686043B3-07D2-71B8-222B-1EA5959FE7F1}"/>
              </a:ext>
            </a:extLst>
          </p:cNvPr>
          <p:cNvSpPr>
            <a:spLocks noGrp="1"/>
          </p:cNvSpPr>
          <p:nvPr>
            <p:ph idx="1"/>
          </p:nvPr>
        </p:nvSpPr>
        <p:spPr>
          <a:xfrm>
            <a:off x="952499" y="1673669"/>
            <a:ext cx="10682909" cy="4859653"/>
          </a:xfrm>
        </p:spPr>
        <p:txBody>
          <a:bodyPr>
            <a:normAutofit/>
          </a:bodyPr>
          <a:lstStyle/>
          <a:p>
            <a:r>
              <a:rPr lang="en-US" sz="2400" b="1" dirty="0"/>
              <a:t>2.</a:t>
            </a:r>
            <a:r>
              <a:rPr lang="zh-CN" altLang="en-US" sz="2400" b="1" dirty="0"/>
              <a:t> </a:t>
            </a:r>
            <a:r>
              <a:rPr lang="en-US" altLang="zh-CN" sz="2400" b="1" dirty="0"/>
              <a:t>As</a:t>
            </a:r>
            <a:r>
              <a:rPr lang="zh-CN" altLang="en-US" sz="2400" b="1" dirty="0"/>
              <a:t> </a:t>
            </a:r>
            <a:r>
              <a:rPr lang="en-US" altLang="zh-CN" sz="2400" b="1" dirty="0"/>
              <a:t>stated</a:t>
            </a:r>
            <a:r>
              <a:rPr lang="zh-CN" altLang="en-US" sz="2400" b="1" dirty="0"/>
              <a:t> </a:t>
            </a:r>
            <a:r>
              <a:rPr lang="en-US" altLang="zh-CN" sz="2400" b="1" dirty="0"/>
              <a:t>in</a:t>
            </a:r>
            <a:r>
              <a:rPr lang="zh-CN" altLang="en-US" sz="2400" b="1" dirty="0"/>
              <a:t> </a:t>
            </a:r>
            <a:r>
              <a:rPr lang="en-US" altLang="zh-CN" sz="2400" b="1" dirty="0"/>
              <a:t>verse</a:t>
            </a:r>
            <a:r>
              <a:rPr lang="zh-CN" altLang="en-US" sz="2400" b="1" dirty="0"/>
              <a:t> </a:t>
            </a:r>
            <a:r>
              <a:rPr lang="en-US" altLang="zh-CN" sz="2400" b="1" dirty="0"/>
              <a:t>10,</a:t>
            </a:r>
            <a:r>
              <a:rPr lang="zh-CN" altLang="en-US" sz="2400" b="1" dirty="0"/>
              <a:t> </a:t>
            </a:r>
            <a:r>
              <a:rPr lang="en-US" altLang="zh-CN" sz="2400" b="1" dirty="0"/>
              <a:t>It</a:t>
            </a:r>
            <a:r>
              <a:rPr lang="zh-CN" altLang="en-US" sz="2400" b="1" dirty="0"/>
              <a:t> </a:t>
            </a:r>
            <a:r>
              <a:rPr lang="en-US" altLang="zh-CN" sz="2400" b="1" dirty="0"/>
              <a:t>is</a:t>
            </a:r>
            <a:r>
              <a:rPr lang="zh-CN" altLang="en-US" sz="2400" b="1" dirty="0"/>
              <a:t> </a:t>
            </a:r>
            <a:r>
              <a:rPr lang="en-US" altLang="zh-CN" sz="2400" b="1" dirty="0"/>
              <a:t>all</a:t>
            </a:r>
            <a:r>
              <a:rPr lang="zh-CN" altLang="en-US" sz="2400" b="1" dirty="0"/>
              <a:t> </a:t>
            </a:r>
            <a:r>
              <a:rPr lang="en-US" altLang="zh-CN" sz="2400" b="1" dirty="0"/>
              <a:t>part</a:t>
            </a:r>
            <a:r>
              <a:rPr lang="zh-CN" altLang="en-US" sz="2400" b="1" dirty="0"/>
              <a:t> </a:t>
            </a:r>
            <a:r>
              <a:rPr lang="en-US" altLang="zh-CN" sz="2400" b="1" dirty="0"/>
              <a:t>of</a:t>
            </a:r>
            <a:r>
              <a:rPr lang="zh-CN" altLang="en-US" sz="2400" b="1" dirty="0"/>
              <a:t> </a:t>
            </a:r>
            <a:r>
              <a:rPr lang="en-US" altLang="zh-CN" sz="2400" b="1" dirty="0"/>
              <a:t>God’s</a:t>
            </a:r>
            <a:r>
              <a:rPr lang="zh-CN" altLang="en-US" sz="2400" b="1" dirty="0"/>
              <a:t> </a:t>
            </a:r>
            <a:r>
              <a:rPr lang="en-US" altLang="zh-CN" sz="2400" b="1" dirty="0"/>
              <a:t>will!</a:t>
            </a:r>
            <a:r>
              <a:rPr lang="zh-CN" altLang="en-US" sz="2400" b="1" dirty="0"/>
              <a:t> </a:t>
            </a:r>
            <a:endParaRPr lang="en-CA" altLang="zh-CN" sz="2400" b="1" dirty="0"/>
          </a:p>
          <a:p>
            <a:r>
              <a:rPr lang="en-US" altLang="zh-CN" sz="2400" b="1" dirty="0"/>
              <a:t>God</a:t>
            </a:r>
            <a:r>
              <a:rPr lang="zh-CN" altLang="en-US" sz="2400" b="1" dirty="0"/>
              <a:t> </a:t>
            </a:r>
            <a:r>
              <a:rPr lang="en-US" altLang="zh-CN" sz="2400" b="1" dirty="0"/>
              <a:t>acknowledged</a:t>
            </a:r>
            <a:r>
              <a:rPr lang="zh-CN" altLang="en-US" sz="2400" b="1" dirty="0"/>
              <a:t> </a:t>
            </a:r>
            <a:r>
              <a:rPr lang="en-US" altLang="zh-CN" sz="2400" b="1" dirty="0"/>
              <a:t>the</a:t>
            </a:r>
            <a:r>
              <a:rPr lang="zh-CN" altLang="en-US" sz="2400" b="1" dirty="0"/>
              <a:t> </a:t>
            </a:r>
            <a:r>
              <a:rPr lang="en-US" altLang="zh-CN" sz="2400" b="1" dirty="0"/>
              <a:t>suffering</a:t>
            </a:r>
            <a:r>
              <a:rPr lang="zh-CN" altLang="en-US" sz="2400" b="1" dirty="0"/>
              <a:t> </a:t>
            </a:r>
            <a:r>
              <a:rPr lang="en-US" altLang="zh-CN" sz="2400" b="1" dirty="0"/>
              <a:t>of</a:t>
            </a:r>
            <a:r>
              <a:rPr lang="zh-CN" altLang="en-US" sz="2400" b="1" dirty="0"/>
              <a:t> </a:t>
            </a:r>
            <a:r>
              <a:rPr lang="en-US" altLang="zh-CN" sz="2400" b="1" dirty="0"/>
              <a:t>the</a:t>
            </a:r>
            <a:r>
              <a:rPr lang="zh-CN" altLang="en-US" sz="2400" b="1" dirty="0"/>
              <a:t> </a:t>
            </a:r>
            <a:r>
              <a:rPr lang="en-US" altLang="zh-CN" sz="2400" b="1" dirty="0"/>
              <a:t>servant’s</a:t>
            </a:r>
            <a:r>
              <a:rPr lang="zh-CN" altLang="en-US" sz="2400" b="1" dirty="0"/>
              <a:t> </a:t>
            </a:r>
            <a:r>
              <a:rPr lang="en-US" altLang="zh-CN" sz="2400" b="1" dirty="0"/>
              <a:t>soul</a:t>
            </a:r>
            <a:r>
              <a:rPr lang="zh-CN" altLang="en-US" sz="2400" b="1" dirty="0"/>
              <a:t> </a:t>
            </a:r>
            <a:r>
              <a:rPr lang="en-US" altLang="zh-CN" sz="2400" b="1" dirty="0"/>
              <a:t>or</a:t>
            </a:r>
            <a:r>
              <a:rPr lang="zh-CN" altLang="en-US" sz="2400" b="1" dirty="0"/>
              <a:t> </a:t>
            </a:r>
            <a:r>
              <a:rPr lang="en-US" altLang="zh-CN" sz="2400" b="1" dirty="0"/>
              <a:t>life.</a:t>
            </a:r>
            <a:r>
              <a:rPr lang="zh-CN" altLang="en-US" sz="2400" b="1" dirty="0"/>
              <a:t> </a:t>
            </a:r>
            <a:r>
              <a:rPr lang="en-US" altLang="zh-CN" sz="2400" b="1" dirty="0"/>
              <a:t>This</a:t>
            </a:r>
            <a:r>
              <a:rPr lang="zh-CN" altLang="en-US" sz="2400" b="1" dirty="0"/>
              <a:t> </a:t>
            </a:r>
            <a:r>
              <a:rPr lang="en-US" altLang="zh-CN" sz="2400" b="1" dirty="0"/>
              <a:t>suffering</a:t>
            </a:r>
            <a:r>
              <a:rPr lang="zh-CN" altLang="en-US" sz="2400" b="1" dirty="0"/>
              <a:t> </a:t>
            </a:r>
            <a:r>
              <a:rPr lang="en-US" altLang="zh-CN" sz="2400" b="1" dirty="0"/>
              <a:t>would</a:t>
            </a:r>
            <a:r>
              <a:rPr lang="zh-CN" altLang="en-US" sz="2400" b="1" dirty="0"/>
              <a:t> </a:t>
            </a:r>
            <a:r>
              <a:rPr lang="en-US" altLang="zh-CN" sz="2400" b="1" dirty="0"/>
              <a:t>not</a:t>
            </a:r>
            <a:r>
              <a:rPr lang="zh-CN" altLang="en-US" sz="2400" b="1" dirty="0"/>
              <a:t> </a:t>
            </a:r>
            <a:r>
              <a:rPr lang="en-US" altLang="zh-CN" sz="2400" b="1" dirty="0"/>
              <a:t>bind</a:t>
            </a:r>
            <a:r>
              <a:rPr lang="zh-CN" altLang="en-US" sz="2400" b="1" dirty="0"/>
              <a:t> </a:t>
            </a:r>
            <a:r>
              <a:rPr lang="en-US" altLang="zh-CN" sz="2400" b="1" dirty="0"/>
              <a:t>him</a:t>
            </a:r>
            <a:r>
              <a:rPr lang="zh-CN" altLang="en-US" sz="2400" b="1" dirty="0"/>
              <a:t> </a:t>
            </a:r>
            <a:r>
              <a:rPr lang="en-US" altLang="zh-CN" sz="2400" b="1" dirty="0"/>
              <a:t>to</a:t>
            </a:r>
            <a:r>
              <a:rPr lang="zh-CN" altLang="en-US" sz="2400" b="1" dirty="0"/>
              <a:t> </a:t>
            </a:r>
            <a:r>
              <a:rPr lang="en-US" altLang="zh-CN" sz="2400" b="1" dirty="0"/>
              <a:t>the</a:t>
            </a:r>
            <a:r>
              <a:rPr lang="zh-CN" altLang="en-US" sz="2400" b="1" dirty="0"/>
              <a:t> </a:t>
            </a:r>
            <a:r>
              <a:rPr lang="en-US" altLang="zh-CN" sz="2400" b="1" dirty="0"/>
              <a:t>darkness</a:t>
            </a:r>
            <a:r>
              <a:rPr lang="zh-CN" altLang="en-US" sz="2400" b="1" dirty="0"/>
              <a:t> </a:t>
            </a:r>
            <a:r>
              <a:rPr lang="en-US" altLang="zh-CN" sz="2400" b="1" dirty="0"/>
              <a:t>of</a:t>
            </a:r>
            <a:r>
              <a:rPr lang="zh-CN" altLang="en-US" sz="2400" b="1" dirty="0"/>
              <a:t> </a:t>
            </a:r>
            <a:r>
              <a:rPr lang="en-US" altLang="zh-CN" sz="2400" b="1" dirty="0"/>
              <a:t>death.</a:t>
            </a:r>
            <a:r>
              <a:rPr lang="zh-CN" altLang="en-US" sz="2400" b="1" dirty="0"/>
              <a:t> </a:t>
            </a:r>
            <a:r>
              <a:rPr lang="en-US" altLang="zh-CN" sz="2400" b="1" dirty="0"/>
              <a:t>The</a:t>
            </a:r>
            <a:r>
              <a:rPr lang="zh-CN" altLang="en-US" sz="2400" b="1" dirty="0"/>
              <a:t> </a:t>
            </a:r>
            <a:r>
              <a:rPr lang="en-US" altLang="zh-CN" sz="2400" b="1" dirty="0"/>
              <a:t>will</a:t>
            </a:r>
            <a:r>
              <a:rPr lang="zh-CN" altLang="en-US" sz="2400" b="1" dirty="0"/>
              <a:t> </a:t>
            </a:r>
            <a:r>
              <a:rPr lang="en-US" altLang="zh-CN" sz="2400" b="1" dirty="0"/>
              <a:t>of</a:t>
            </a:r>
            <a:r>
              <a:rPr lang="zh-CN" altLang="en-US" sz="2400" b="1" dirty="0"/>
              <a:t> </a:t>
            </a:r>
            <a:r>
              <a:rPr lang="en-US" altLang="zh-CN" sz="2400" b="1" dirty="0"/>
              <a:t>the</a:t>
            </a:r>
            <a:r>
              <a:rPr lang="zh-CN" altLang="en-US" sz="2400" b="1" dirty="0"/>
              <a:t> </a:t>
            </a:r>
            <a:r>
              <a:rPr lang="en-US" altLang="zh-CN" sz="2400" b="1" dirty="0"/>
              <a:t>Lord</a:t>
            </a:r>
            <a:r>
              <a:rPr lang="zh-CN" altLang="en-US" sz="2400" b="1" dirty="0"/>
              <a:t> </a:t>
            </a:r>
            <a:r>
              <a:rPr lang="en-US" altLang="zh-CN" sz="2400" b="1" dirty="0"/>
              <a:t>shall</a:t>
            </a:r>
            <a:r>
              <a:rPr lang="zh-CN" altLang="en-US" sz="2400" b="1" dirty="0"/>
              <a:t> </a:t>
            </a:r>
            <a:r>
              <a:rPr lang="en-US" altLang="zh-CN" sz="2400" b="1" dirty="0"/>
              <a:t>prosper</a:t>
            </a:r>
            <a:r>
              <a:rPr lang="zh-CN" altLang="en-US" sz="2400" b="1" dirty="0"/>
              <a:t> </a:t>
            </a:r>
            <a:r>
              <a:rPr lang="en-US" altLang="zh-CN" sz="2400" b="1" dirty="0"/>
              <a:t>in</a:t>
            </a:r>
            <a:r>
              <a:rPr lang="zh-CN" altLang="en-US" sz="2400" b="1" dirty="0"/>
              <a:t> </a:t>
            </a:r>
            <a:r>
              <a:rPr lang="en-US" altLang="zh-CN" sz="2400" b="1" dirty="0"/>
              <a:t>his</a:t>
            </a:r>
            <a:r>
              <a:rPr lang="zh-CN" altLang="en-US" sz="2400" b="1" dirty="0"/>
              <a:t> </a:t>
            </a:r>
            <a:r>
              <a:rPr lang="en-US" altLang="zh-CN" sz="2400" b="1" dirty="0"/>
              <a:t>hand,</a:t>
            </a:r>
            <a:r>
              <a:rPr lang="zh-CN" altLang="en-US" sz="2400" b="1" dirty="0"/>
              <a:t> </a:t>
            </a:r>
            <a:r>
              <a:rPr lang="en-US" altLang="zh-CN" sz="2400" b="1" dirty="0"/>
              <a:t>and</a:t>
            </a:r>
            <a:r>
              <a:rPr lang="zh-CN" altLang="en-US" sz="2400" b="1" dirty="0"/>
              <a:t> </a:t>
            </a:r>
            <a:r>
              <a:rPr lang="en-US" altLang="zh-CN" sz="2400" b="1" dirty="0"/>
              <a:t>he</a:t>
            </a:r>
            <a:r>
              <a:rPr lang="zh-CN" altLang="en-US" sz="2400" b="1" dirty="0"/>
              <a:t> </a:t>
            </a:r>
            <a:r>
              <a:rPr lang="en-US" altLang="zh-CN" sz="2400" b="1" dirty="0"/>
              <a:t>shall</a:t>
            </a:r>
            <a:r>
              <a:rPr lang="zh-CN" altLang="en-US" sz="2400" b="1" dirty="0"/>
              <a:t> </a:t>
            </a:r>
            <a:r>
              <a:rPr lang="en-US" altLang="zh-CN" sz="2400" b="1" dirty="0"/>
              <a:t>be</a:t>
            </a:r>
            <a:r>
              <a:rPr lang="zh-CN" altLang="en-US" sz="2400" b="1" dirty="0"/>
              <a:t> </a:t>
            </a:r>
            <a:r>
              <a:rPr lang="en-US" altLang="zh-CN" sz="2400" b="1" dirty="0"/>
              <a:t>satisfied</a:t>
            </a:r>
            <a:r>
              <a:rPr lang="zh-CN" altLang="en-US" sz="2400" b="1" dirty="0"/>
              <a:t> </a:t>
            </a:r>
            <a:r>
              <a:rPr lang="en-US" altLang="zh-CN" sz="2400" b="1" dirty="0"/>
              <a:t>with</a:t>
            </a:r>
            <a:r>
              <a:rPr lang="zh-CN" altLang="en-US" sz="2400" b="1" dirty="0"/>
              <a:t> </a:t>
            </a:r>
            <a:r>
              <a:rPr lang="en-US" altLang="zh-CN" sz="2400" b="1" dirty="0"/>
              <a:t>all</a:t>
            </a:r>
            <a:r>
              <a:rPr lang="zh-CN" altLang="en-US" sz="2400" b="1" dirty="0"/>
              <a:t> </a:t>
            </a:r>
            <a:r>
              <a:rPr lang="en-US" altLang="zh-CN" sz="2400" b="1" dirty="0"/>
              <a:t>he</a:t>
            </a:r>
            <a:r>
              <a:rPr lang="zh-CN" altLang="en-US" sz="2400" b="1" dirty="0"/>
              <a:t> </a:t>
            </a:r>
            <a:r>
              <a:rPr lang="en-US" altLang="zh-CN" sz="2400" b="1" dirty="0"/>
              <a:t>has</a:t>
            </a:r>
            <a:r>
              <a:rPr lang="zh-CN" altLang="en-US" sz="2400" b="1" dirty="0"/>
              <a:t> </a:t>
            </a:r>
            <a:r>
              <a:rPr lang="en-US" altLang="zh-CN" sz="2400" b="1" dirty="0"/>
              <a:t>done</a:t>
            </a:r>
            <a:r>
              <a:rPr lang="zh-CN" altLang="en-US" sz="2400" b="1" dirty="0"/>
              <a:t> </a:t>
            </a:r>
            <a:r>
              <a:rPr lang="en-US" altLang="zh-CN" sz="2400" b="1" dirty="0"/>
              <a:t>with</a:t>
            </a:r>
            <a:r>
              <a:rPr lang="zh-CN" altLang="en-US" sz="2400" b="1" dirty="0"/>
              <a:t> </a:t>
            </a:r>
            <a:r>
              <a:rPr lang="en-US" altLang="zh-CN" sz="2400" b="1" dirty="0"/>
              <a:t>his</a:t>
            </a:r>
            <a:r>
              <a:rPr lang="zh-CN" altLang="en-US" sz="2400" b="1" dirty="0"/>
              <a:t> </a:t>
            </a:r>
            <a:r>
              <a:rPr lang="en-US" altLang="zh-CN" sz="2400" b="1" dirty="0"/>
              <a:t>life.</a:t>
            </a:r>
            <a:r>
              <a:rPr lang="zh-CN" altLang="en-US" sz="2400" b="1" dirty="0"/>
              <a:t> </a:t>
            </a:r>
            <a:endParaRPr lang="en-US" altLang="zh-CN" sz="2400" b="1" dirty="0"/>
          </a:p>
          <a:p>
            <a:r>
              <a:rPr lang="en-US" altLang="zh-CN" sz="2400" b="1" dirty="0"/>
              <a:t>He</a:t>
            </a:r>
            <a:r>
              <a:rPr lang="zh-CN" altLang="en-US" sz="2400" b="1" dirty="0"/>
              <a:t> </a:t>
            </a:r>
            <a:r>
              <a:rPr lang="en-US" altLang="zh-CN" sz="2400" b="1" dirty="0"/>
              <a:t>would</a:t>
            </a:r>
            <a:r>
              <a:rPr lang="zh-CN" altLang="en-US" sz="2400" b="1" dirty="0"/>
              <a:t> </a:t>
            </a:r>
            <a:r>
              <a:rPr lang="en-US" altLang="zh-CN" sz="2400" b="1" dirty="0"/>
              <a:t>especially</a:t>
            </a:r>
            <a:r>
              <a:rPr lang="zh-CN" altLang="en-US" sz="2400" b="1" dirty="0"/>
              <a:t> </a:t>
            </a:r>
            <a:r>
              <a:rPr lang="en-US" altLang="zh-CN" sz="2400" b="1" dirty="0"/>
              <a:t>be</a:t>
            </a:r>
            <a:r>
              <a:rPr lang="zh-CN" altLang="en-US" sz="2400" b="1" dirty="0"/>
              <a:t> </a:t>
            </a:r>
            <a:r>
              <a:rPr lang="en-US" altLang="zh-CN" sz="2400" b="1" dirty="0"/>
              <a:t>satisfied</a:t>
            </a:r>
            <a:r>
              <a:rPr lang="zh-CN" altLang="en-US" sz="2400" b="1" dirty="0"/>
              <a:t> </a:t>
            </a:r>
            <a:r>
              <a:rPr lang="en-US" altLang="zh-CN" sz="2400" b="1" dirty="0"/>
              <a:t>because</a:t>
            </a:r>
            <a:r>
              <a:rPr lang="zh-CN" altLang="en-US" sz="2400" b="1" dirty="0"/>
              <a:t> </a:t>
            </a:r>
            <a:r>
              <a:rPr lang="en-US" altLang="zh-CN" sz="2400" b="1" dirty="0"/>
              <a:t>his</a:t>
            </a:r>
            <a:r>
              <a:rPr lang="zh-CN" altLang="en-US" sz="2400" b="1" dirty="0"/>
              <a:t> </a:t>
            </a:r>
            <a:r>
              <a:rPr lang="en-US" altLang="zh-CN" sz="2400" b="1" dirty="0"/>
              <a:t>knowledge-</a:t>
            </a:r>
            <a:r>
              <a:rPr lang="zh-CN" altLang="en-US" sz="2400" b="1" dirty="0"/>
              <a:t> </a:t>
            </a:r>
            <a:r>
              <a:rPr lang="en-US" altLang="zh-CN" sz="2400" b="1" dirty="0"/>
              <a:t>the</a:t>
            </a:r>
            <a:r>
              <a:rPr lang="zh-CN" altLang="en-US" sz="2400" b="1" dirty="0"/>
              <a:t> </a:t>
            </a:r>
            <a:r>
              <a:rPr lang="en-US" altLang="zh-CN" sz="2400" b="1" dirty="0"/>
              <a:t>experience</a:t>
            </a:r>
            <a:r>
              <a:rPr lang="zh-CN" altLang="en-US" sz="2400" b="1" dirty="0"/>
              <a:t> </a:t>
            </a:r>
            <a:r>
              <a:rPr lang="en-US" altLang="zh-CN" sz="2400" b="1" dirty="0"/>
              <a:t>of</a:t>
            </a:r>
            <a:r>
              <a:rPr lang="zh-CN" altLang="en-US" sz="2400" b="1" dirty="0"/>
              <a:t> </a:t>
            </a:r>
            <a:r>
              <a:rPr lang="en-US" altLang="zh-CN" sz="2400" b="1" dirty="0"/>
              <a:t>suffering</a:t>
            </a:r>
            <a:r>
              <a:rPr lang="zh-CN" altLang="en-US" sz="2400" b="1" dirty="0"/>
              <a:t> </a:t>
            </a:r>
            <a:r>
              <a:rPr lang="en-US" altLang="zh-CN" sz="2400" b="1" dirty="0"/>
              <a:t>and</a:t>
            </a:r>
            <a:r>
              <a:rPr lang="zh-CN" altLang="en-US" sz="2400" b="1" dirty="0"/>
              <a:t> </a:t>
            </a:r>
            <a:r>
              <a:rPr lang="en-US" altLang="zh-CN" sz="2400" b="1" dirty="0"/>
              <a:t>sacrificing</a:t>
            </a:r>
            <a:r>
              <a:rPr lang="zh-CN" altLang="en-US" sz="2400" b="1" dirty="0"/>
              <a:t> </a:t>
            </a:r>
            <a:r>
              <a:rPr lang="en-US" altLang="zh-CN" sz="2400" b="1" dirty="0"/>
              <a:t>for</a:t>
            </a:r>
            <a:r>
              <a:rPr lang="zh-CN" altLang="en-US" sz="2400" b="1" dirty="0"/>
              <a:t> </a:t>
            </a:r>
            <a:r>
              <a:rPr lang="en-US" altLang="zh-CN" sz="2400" b="1" dirty="0"/>
              <a:t>others-</a:t>
            </a:r>
            <a:r>
              <a:rPr lang="zh-CN" altLang="en-US" sz="2400" b="1" dirty="0"/>
              <a:t> </a:t>
            </a:r>
            <a:r>
              <a:rPr lang="en-US" altLang="zh-CN" sz="2400" b="1" dirty="0"/>
              <a:t>would</a:t>
            </a:r>
            <a:r>
              <a:rPr lang="zh-CN" altLang="en-US" sz="2400" b="1" dirty="0"/>
              <a:t> </a:t>
            </a:r>
            <a:r>
              <a:rPr lang="en-US" altLang="zh-CN" sz="2400" b="1" dirty="0"/>
              <a:t>bring</a:t>
            </a:r>
            <a:r>
              <a:rPr lang="zh-CN" altLang="en-US" sz="2400" b="1" dirty="0"/>
              <a:t> </a:t>
            </a:r>
            <a:r>
              <a:rPr lang="en-US" altLang="zh-CN" sz="2400" b="1" dirty="0"/>
              <a:t>justice</a:t>
            </a:r>
            <a:r>
              <a:rPr lang="zh-CN" altLang="en-US" sz="2400" b="1" dirty="0"/>
              <a:t> </a:t>
            </a:r>
            <a:r>
              <a:rPr lang="en-US" altLang="zh-CN" sz="2400" b="1" dirty="0"/>
              <a:t>to</a:t>
            </a:r>
            <a:r>
              <a:rPr lang="zh-CN" altLang="en-US" sz="2400" b="1" dirty="0"/>
              <a:t> </a:t>
            </a:r>
            <a:r>
              <a:rPr lang="en-US" altLang="zh-CN" sz="2400" b="1" dirty="0"/>
              <a:t>multitudes.</a:t>
            </a:r>
            <a:r>
              <a:rPr lang="zh-CN" altLang="en-US" sz="2400" b="1" dirty="0"/>
              <a:t> </a:t>
            </a:r>
            <a:r>
              <a:rPr lang="en-US" altLang="zh-CN" sz="2400" b="1" dirty="0"/>
              <a:t>They</a:t>
            </a:r>
            <a:r>
              <a:rPr lang="zh-CN" altLang="en-US" sz="2400" b="1" dirty="0"/>
              <a:t> </a:t>
            </a:r>
            <a:r>
              <a:rPr lang="en-US" altLang="zh-CN" sz="2400" b="1" dirty="0"/>
              <a:t>would</a:t>
            </a:r>
            <a:r>
              <a:rPr lang="zh-CN" altLang="en-US" sz="2400" b="1" dirty="0"/>
              <a:t> </a:t>
            </a:r>
            <a:r>
              <a:rPr lang="en-US" altLang="zh-CN" sz="2400" b="1" dirty="0"/>
              <a:t>be</a:t>
            </a:r>
            <a:r>
              <a:rPr lang="zh-CN" altLang="en-US" sz="2400" b="1" dirty="0"/>
              <a:t> </a:t>
            </a:r>
            <a:r>
              <a:rPr lang="en-US" altLang="zh-CN" sz="2400" b="1" dirty="0"/>
              <a:t>righteous</a:t>
            </a:r>
            <a:r>
              <a:rPr lang="zh-CN" altLang="en-US" sz="2400" b="1" dirty="0"/>
              <a:t> </a:t>
            </a:r>
            <a:r>
              <a:rPr lang="en-US" altLang="zh-CN" sz="2400" b="1" dirty="0"/>
              <a:t>before</a:t>
            </a:r>
            <a:r>
              <a:rPr lang="zh-CN" altLang="en-US" sz="2400" b="1" dirty="0"/>
              <a:t> </a:t>
            </a:r>
            <a:r>
              <a:rPr lang="en-US" altLang="zh-CN" sz="2400" b="1" dirty="0"/>
              <a:t>God</a:t>
            </a:r>
            <a:r>
              <a:rPr lang="zh-CN" altLang="en-US" sz="2400" b="1" dirty="0"/>
              <a:t> </a:t>
            </a:r>
            <a:r>
              <a:rPr lang="en-US" altLang="zh-CN" sz="2400" b="1" dirty="0"/>
              <a:t>and</a:t>
            </a:r>
            <a:r>
              <a:rPr lang="zh-CN" altLang="en-US" sz="2400" b="1" dirty="0"/>
              <a:t> </a:t>
            </a:r>
            <a:r>
              <a:rPr lang="en-US" altLang="zh-CN" sz="2400" b="1" dirty="0"/>
              <a:t>in</a:t>
            </a:r>
            <a:r>
              <a:rPr lang="zh-CN" altLang="en-US" sz="2400" b="1" dirty="0"/>
              <a:t> </a:t>
            </a:r>
            <a:r>
              <a:rPr lang="en-US" altLang="zh-CN" sz="2400" b="1" dirty="0"/>
              <a:t>their</a:t>
            </a:r>
            <a:r>
              <a:rPr lang="zh-CN" altLang="en-US" sz="2400" b="1" dirty="0"/>
              <a:t> </a:t>
            </a:r>
            <a:r>
              <a:rPr lang="en-US" altLang="zh-CN" sz="2400" b="1" dirty="0"/>
              <a:t>relationship</a:t>
            </a:r>
            <a:r>
              <a:rPr lang="zh-CN" altLang="en-US" sz="2400" b="1" dirty="0"/>
              <a:t> </a:t>
            </a:r>
            <a:r>
              <a:rPr lang="en-US" altLang="zh-CN" sz="2400" b="1" dirty="0"/>
              <a:t>with</a:t>
            </a:r>
            <a:r>
              <a:rPr lang="zh-CN" altLang="en-US" sz="2400" b="1" dirty="0"/>
              <a:t> </a:t>
            </a:r>
            <a:r>
              <a:rPr lang="en-US" altLang="zh-CN" sz="2400" b="1" dirty="0"/>
              <a:t>others</a:t>
            </a:r>
            <a:r>
              <a:rPr lang="zh-CN" altLang="en-US" sz="2400" b="1" dirty="0"/>
              <a:t> </a:t>
            </a:r>
            <a:r>
              <a:rPr lang="en-US" altLang="zh-CN" sz="2400" b="1" dirty="0"/>
              <a:t>because</a:t>
            </a:r>
            <a:r>
              <a:rPr lang="zh-CN" altLang="en-US" sz="2400" b="1" dirty="0"/>
              <a:t> </a:t>
            </a:r>
            <a:r>
              <a:rPr lang="en-US" altLang="zh-CN" sz="2400" b="1" dirty="0"/>
              <a:t>of</a:t>
            </a:r>
            <a:r>
              <a:rPr lang="zh-CN" altLang="en-US" sz="2400" b="1" dirty="0"/>
              <a:t> </a:t>
            </a:r>
            <a:r>
              <a:rPr lang="en-US" altLang="zh-CN" sz="2400" b="1" dirty="0"/>
              <a:t>his</a:t>
            </a:r>
            <a:r>
              <a:rPr lang="zh-CN" altLang="en-US" sz="2400" b="1" dirty="0"/>
              <a:t> </a:t>
            </a:r>
            <a:r>
              <a:rPr lang="en-US" altLang="zh-CN" sz="2400" b="1" dirty="0"/>
              <a:t>death</a:t>
            </a:r>
            <a:r>
              <a:rPr lang="zh-CN" altLang="en-US" sz="2400" b="1" dirty="0"/>
              <a:t> </a:t>
            </a:r>
            <a:r>
              <a:rPr lang="en-US" altLang="zh-CN" sz="2400" b="1" dirty="0"/>
              <a:t>for</a:t>
            </a:r>
            <a:r>
              <a:rPr lang="zh-CN" altLang="en-US" sz="2400" b="1" dirty="0"/>
              <a:t> </a:t>
            </a:r>
            <a:r>
              <a:rPr lang="en-US" altLang="zh-CN" sz="2400" b="1" dirty="0"/>
              <a:t>them.</a:t>
            </a:r>
            <a:r>
              <a:rPr lang="zh-CN" altLang="en-US" sz="2400" b="1" dirty="0"/>
              <a:t> </a:t>
            </a:r>
            <a:endParaRPr lang="en-CA" altLang="zh-CN" sz="2400" b="1" dirty="0"/>
          </a:p>
          <a:p>
            <a:r>
              <a:rPr lang="en-US" altLang="zh-CN" sz="2400" b="1" dirty="0"/>
              <a:t>He</a:t>
            </a:r>
            <a:r>
              <a:rPr lang="zh-CN" altLang="en-US" sz="2400" b="1" dirty="0"/>
              <a:t> </a:t>
            </a:r>
            <a:r>
              <a:rPr lang="en-US" altLang="zh-CN" sz="2400" b="1" dirty="0"/>
              <a:t>would</a:t>
            </a:r>
            <a:r>
              <a:rPr lang="zh-CN" altLang="en-US" sz="2400" b="1" dirty="0"/>
              <a:t> </a:t>
            </a:r>
            <a:r>
              <a:rPr lang="en-US" altLang="zh-CN" sz="2400" b="1" dirty="0"/>
              <a:t>receive</a:t>
            </a:r>
            <a:r>
              <a:rPr lang="zh-CN" altLang="en-US" sz="2400" b="1" dirty="0"/>
              <a:t> </a:t>
            </a:r>
            <a:r>
              <a:rPr lang="en-US" altLang="zh-CN" sz="2400" b="1" dirty="0"/>
              <a:t>God’s</a:t>
            </a:r>
            <a:r>
              <a:rPr lang="zh-CN" altLang="en-US" sz="2400" b="1" dirty="0"/>
              <a:t> </a:t>
            </a:r>
            <a:r>
              <a:rPr lang="en-US" altLang="zh-CN" sz="2400" b="1" dirty="0"/>
              <a:t>victory</a:t>
            </a:r>
            <a:r>
              <a:rPr lang="zh-CN" altLang="en-US" sz="2400" b="1" dirty="0"/>
              <a:t> </a:t>
            </a:r>
            <a:r>
              <a:rPr lang="en-US" altLang="zh-CN" sz="2400" b="1" dirty="0"/>
              <a:t>spoils</a:t>
            </a:r>
            <a:r>
              <a:rPr lang="zh-CN" altLang="en-US" sz="2400" b="1" dirty="0"/>
              <a:t> </a:t>
            </a:r>
            <a:r>
              <a:rPr lang="en-US" altLang="zh-CN" sz="2400" b="1" dirty="0"/>
              <a:t>because</a:t>
            </a:r>
            <a:r>
              <a:rPr lang="zh-CN" altLang="en-US" sz="2400" b="1" dirty="0"/>
              <a:t> </a:t>
            </a:r>
            <a:r>
              <a:rPr lang="en-US" altLang="zh-CN" sz="2400" b="1" dirty="0"/>
              <a:t>he</a:t>
            </a:r>
            <a:r>
              <a:rPr lang="zh-CN" altLang="en-US" sz="2400" b="1" dirty="0"/>
              <a:t> </a:t>
            </a:r>
            <a:r>
              <a:rPr lang="en-US" altLang="zh-CN" sz="2400" b="1" dirty="0"/>
              <a:t>chose</a:t>
            </a:r>
            <a:r>
              <a:rPr lang="zh-CN" altLang="en-US" sz="2400" b="1" dirty="0"/>
              <a:t> </a:t>
            </a:r>
            <a:r>
              <a:rPr lang="en-US" altLang="zh-CN" sz="2400" b="1" dirty="0"/>
              <a:t>to</a:t>
            </a:r>
            <a:r>
              <a:rPr lang="zh-CN" altLang="en-US" sz="2400" b="1" dirty="0"/>
              <a:t> </a:t>
            </a:r>
            <a:r>
              <a:rPr lang="en-US" altLang="zh-CN" sz="2400" b="1" u="sng" dirty="0"/>
              <a:t>obey</a:t>
            </a:r>
            <a:r>
              <a:rPr lang="zh-CN" altLang="en-US" sz="2400" b="1" u="sng" dirty="0"/>
              <a:t> </a:t>
            </a:r>
            <a:r>
              <a:rPr lang="en-US" altLang="zh-CN" sz="2400" b="1" u="sng" dirty="0"/>
              <a:t>God</a:t>
            </a:r>
            <a:r>
              <a:rPr lang="zh-CN" altLang="en-US" sz="2400" b="1" u="sng" dirty="0"/>
              <a:t> </a:t>
            </a:r>
            <a:r>
              <a:rPr lang="en-US" altLang="zh-CN" sz="2400" b="1" u="sng" dirty="0"/>
              <a:t>and</a:t>
            </a:r>
            <a:r>
              <a:rPr lang="zh-CN" altLang="en-US" sz="2400" b="1" u="sng" dirty="0"/>
              <a:t> </a:t>
            </a:r>
            <a:r>
              <a:rPr lang="en-US" altLang="zh-CN" sz="2400" b="1" u="sng" dirty="0"/>
              <a:t>die</a:t>
            </a:r>
            <a:r>
              <a:rPr lang="en-US" altLang="zh-CN" sz="2400" b="1" dirty="0"/>
              <a:t>.</a:t>
            </a:r>
            <a:r>
              <a:rPr lang="zh-CN" altLang="en-US" sz="2400" b="1" dirty="0"/>
              <a:t> </a:t>
            </a:r>
            <a:endParaRPr lang="en-US" altLang="zh-CN" sz="2400" b="1" dirty="0"/>
          </a:p>
          <a:p>
            <a:endParaRPr lang="en-US" dirty="0"/>
          </a:p>
        </p:txBody>
      </p:sp>
    </p:spTree>
    <p:extLst>
      <p:ext uri="{BB962C8B-B14F-4D97-AF65-F5344CB8AC3E}">
        <p14:creationId xmlns:p14="http://schemas.microsoft.com/office/powerpoint/2010/main" val="262754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3788A-8C2C-3247-647F-48113AE2B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8E283-5533-1311-5E66-F879C9845FC9}"/>
              </a:ext>
            </a:extLst>
          </p:cNvPr>
          <p:cNvSpPr>
            <a:spLocks noGrp="1"/>
          </p:cNvSpPr>
          <p:nvPr>
            <p:ph type="title"/>
          </p:nvPr>
        </p:nvSpPr>
        <p:spPr>
          <a:xfrm>
            <a:off x="952500" y="107157"/>
            <a:ext cx="10287000" cy="1147762"/>
          </a:xfrm>
        </p:spPr>
        <p:txBody>
          <a:bodyPr/>
          <a:lstStyle/>
          <a:p>
            <a:r>
              <a:rPr lang="en-US" altLang="zh-CN" dirty="0"/>
              <a:t>OPEN</a:t>
            </a:r>
            <a:r>
              <a:rPr lang="en-US" dirty="0"/>
              <a:t> Questions</a:t>
            </a:r>
          </a:p>
        </p:txBody>
      </p:sp>
      <p:sp>
        <p:nvSpPr>
          <p:cNvPr id="3" name="Content Placeholder 2">
            <a:extLst>
              <a:ext uri="{FF2B5EF4-FFF2-40B4-BE49-F238E27FC236}">
                <a16:creationId xmlns:a16="http://schemas.microsoft.com/office/drawing/2014/main" id="{EC4B3CE6-5AE0-AA33-1488-BD82309048D9}"/>
              </a:ext>
            </a:extLst>
          </p:cNvPr>
          <p:cNvSpPr>
            <a:spLocks noGrp="1"/>
          </p:cNvSpPr>
          <p:nvPr>
            <p:ph idx="1"/>
          </p:nvPr>
        </p:nvSpPr>
        <p:spPr>
          <a:xfrm>
            <a:off x="952500" y="1861928"/>
            <a:ext cx="10287000" cy="3890965"/>
          </a:xfrm>
        </p:spPr>
        <p:txBody>
          <a:bodyPr/>
          <a:lstStyle/>
          <a:p>
            <a:r>
              <a:rPr lang="en-US" sz="2400" b="1" dirty="0"/>
              <a:t>3. As you learn about Christ’s atoning death for your sins, how does this impact your </a:t>
            </a:r>
            <a:r>
              <a:rPr lang="en-US" altLang="zh-CN" sz="2400" b="1" dirty="0"/>
              <a:t>life</a:t>
            </a:r>
            <a:r>
              <a:rPr lang="zh-CN" altLang="en-US" sz="2400" b="1" dirty="0"/>
              <a:t> </a:t>
            </a:r>
            <a:r>
              <a:rPr lang="en-US" altLang="zh-CN" sz="2400" b="1" dirty="0"/>
              <a:t>and/or</a:t>
            </a:r>
            <a:r>
              <a:rPr lang="zh-CN" altLang="en-US" sz="2400" b="1" dirty="0"/>
              <a:t> </a:t>
            </a:r>
            <a:r>
              <a:rPr lang="en-US" sz="2400" b="1" dirty="0"/>
              <a:t>love for and worship of God? </a:t>
            </a:r>
          </a:p>
          <a:p>
            <a:pPr marL="0" indent="0">
              <a:buNone/>
            </a:pPr>
            <a:endParaRPr lang="en-US" dirty="0"/>
          </a:p>
        </p:txBody>
      </p:sp>
    </p:spTree>
    <p:extLst>
      <p:ext uri="{BB962C8B-B14F-4D97-AF65-F5344CB8AC3E}">
        <p14:creationId xmlns:p14="http://schemas.microsoft.com/office/powerpoint/2010/main" val="2587347898"/>
      </p:ext>
    </p:extLst>
  </p:cSld>
  <p:clrMapOvr>
    <a:masterClrMapping/>
  </p:clrMapOvr>
</p:sld>
</file>

<file path=ppt/theme/theme1.xml><?xml version="1.0" encoding="utf-8"?>
<a:theme xmlns:a="http://schemas.openxmlformats.org/drawingml/2006/main" name="AfterglowVTI">
  <a:themeElements>
    <a:clrScheme name="AnalogousFromRegularSeed_2SEEDS">
      <a:dk1>
        <a:srgbClr val="000000"/>
      </a:dk1>
      <a:lt1>
        <a:srgbClr val="FFFFFF"/>
      </a:lt1>
      <a:dk2>
        <a:srgbClr val="412430"/>
      </a:dk2>
      <a:lt2>
        <a:srgbClr val="E2E8E5"/>
      </a:lt2>
      <a:accent1>
        <a:srgbClr val="D51768"/>
      </a:accent1>
      <a:accent2>
        <a:srgbClr val="E729C9"/>
      </a:accent2>
      <a:accent3>
        <a:srgbClr val="E7292B"/>
      </a:accent3>
      <a:accent4>
        <a:srgbClr val="68B814"/>
      </a:accent4>
      <a:accent5>
        <a:srgbClr val="30BC21"/>
      </a:accent5>
      <a:accent6>
        <a:srgbClr val="15BD4B"/>
      </a:accent6>
      <a:hlink>
        <a:srgbClr val="31956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3210</TotalTime>
  <Words>1042</Words>
  <Application>Microsoft Macintosh PowerPoint</Application>
  <PresentationFormat>Widescreen</PresentationFormat>
  <Paragraphs>45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Trade Gothic Next Cond</vt:lpstr>
      <vt:lpstr>Trade Gothic Next Light</vt:lpstr>
      <vt:lpstr>Wingdings</vt:lpstr>
      <vt:lpstr>AfterglowVTI</vt:lpstr>
      <vt:lpstr>Substitutionary Atonement</vt:lpstr>
      <vt:lpstr>wHAT does atone mean?</vt:lpstr>
      <vt:lpstr>Substitutionary atonement</vt:lpstr>
      <vt:lpstr>Reading scriptures</vt:lpstr>
      <vt:lpstr>Discussion Questions</vt:lpstr>
      <vt:lpstr>Discussion Questions</vt:lpstr>
      <vt:lpstr>Discussion Questions</vt:lpstr>
      <vt:lpstr>Discussion Questions</vt:lpstr>
      <vt:lpstr>OPEN Questions</vt:lpstr>
      <vt:lpstr>OPEN Questions</vt:lpstr>
      <vt:lpstr>OPEN Questions</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Nemo LU</dc:creator>
  <cp:lastModifiedBy>Nemo LU</cp:lastModifiedBy>
  <cp:revision>4</cp:revision>
  <dcterms:created xsi:type="dcterms:W3CDTF">2024-11-29T20:07:32Z</dcterms:created>
  <dcterms:modified xsi:type="dcterms:W3CDTF">2024-12-02T01:37:48Z</dcterms:modified>
</cp:coreProperties>
</file>