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854107" y="2263561"/>
            <a:ext cx="2483785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  <a:endParaRPr lang="zh-TW" altLang="en-US" dirty="0"/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文案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2400" dirty="0">
                <a:solidFill>
                  <a:srgbClr val="808080"/>
                </a:solidFill>
                <a:sym typeface="Helvetica"/>
              </a:rPr>
              <a:t>hide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部落格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/>
              <a:t>Ryan </a:t>
            </a:r>
            <a:r>
              <a:rPr lang="zh-TW" altLang="en-US" dirty="0"/>
              <a:t>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直線接點 4">
            <a:extLst>
              <a:ext uri="{FF2B5EF4-FFF2-40B4-BE49-F238E27FC236}">
                <a16:creationId xmlns:a16="http://schemas.microsoft.com/office/drawing/2014/main" id="{D8C9C1ED-5454-4F06-AE99-EF2CC58105A8}"/>
              </a:ext>
            </a:extLst>
          </p:cNvPr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9C5DEA-3D62-41B3-9626-346B81A188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691" y="966652"/>
            <a:ext cx="12757691" cy="65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9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18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Joyce Chen</cp:lastModifiedBy>
  <cp:revision>19</cp:revision>
  <dcterms:modified xsi:type="dcterms:W3CDTF">2019-04-19T02:47:58Z</dcterms:modified>
</cp:coreProperties>
</file>