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1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682387"/>
            <a:ext cx="3338412" cy="90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</a:t>
            </a:r>
            <a:r>
              <a:rPr lang="en-US" altLang="zh-TW" dirty="0"/>
              <a:t>0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780545" y="2459504"/>
            <a:ext cx="263091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會員帳號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教學部測試回饋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對外宣告進度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dirty="0"/>
              <a:t>Ryan </a:t>
            </a:r>
            <a:r>
              <a:rPr lang="zh-TW" altLang="en-US" dirty="0"/>
              <a:t>進度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會員帳號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2464525" y="4324634"/>
            <a:ext cx="27040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</a:rPr>
              <a:t>若以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e-mail 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</a:rPr>
              <a:t>作為帳號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-457200">
              <a:buSzPct val="100000"/>
              <a:buAutoNum type="arabicPeriod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系統判別</a:t>
            </a:r>
            <a:endParaRPr lang="en-US" altLang="zh-TW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-457200">
              <a:buSzPct val="100000"/>
              <a:buAutoNum type="arabicPeriod"/>
              <a:defRPr sz="2400">
                <a:solidFill>
                  <a:srgbClr val="808080"/>
                </a:solidFill>
              </a:defRPr>
            </a:pPr>
            <a:r>
              <a: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User</a:t>
            </a:r>
            <a:r>
              <a:rPr lang="zh-TW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忘記帳號</a:t>
            </a:r>
            <a:endParaRPr lang="en-US" altLang="zh-TW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D3DB252-21C5-4E2D-B20E-DE5185847932}"/>
              </a:ext>
            </a:extLst>
          </p:cNvPr>
          <p:cNvGrpSpPr/>
          <p:nvPr/>
        </p:nvGrpSpPr>
        <p:grpSpPr>
          <a:xfrm>
            <a:off x="7023444" y="2705196"/>
            <a:ext cx="2704030" cy="1447607"/>
            <a:chOff x="7023444" y="2705196"/>
            <a:chExt cx="2704030" cy="144760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77B4677-0E00-49BE-B243-521DE53CADA5}"/>
                </a:ext>
              </a:extLst>
            </p:cNvPr>
            <p:cNvSpPr/>
            <p:nvPr/>
          </p:nvSpPr>
          <p:spPr>
            <a:xfrm>
              <a:off x="7023445" y="2705196"/>
              <a:ext cx="2704029" cy="6463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FlipRobot</a:t>
              </a: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(4-12</a:t>
              </a:r>
              <a:r>
                <a:rPr lang="zh-TW" altLang="en-US" dirty="0">
                  <a:solidFill>
                    <a:schemeClr val="bg1"/>
                  </a:solidFill>
                </a:rPr>
                <a:t>碼 英數組合</a:t>
              </a:r>
              <a:r>
                <a:rPr lang="en-US" altLang="zh-TW" dirty="0">
                  <a:solidFill>
                    <a:schemeClr val="bg1"/>
                  </a:solidFill>
                </a:rPr>
                <a:t>,</a:t>
              </a:r>
              <a:r>
                <a:rPr lang="zh-TW" altLang="en-US" dirty="0">
                  <a:solidFill>
                    <a:schemeClr val="bg1"/>
                  </a:solidFill>
                </a:rPr>
                <a:t> 有密碼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82E033-C7CD-41C0-9E8A-897C01218536}"/>
                </a:ext>
              </a:extLst>
            </p:cNvPr>
            <p:cNvSpPr/>
            <p:nvPr/>
          </p:nvSpPr>
          <p:spPr>
            <a:xfrm>
              <a:off x="7023444" y="3506474"/>
              <a:ext cx="2704029" cy="6463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社群帳號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(e-mail,</a:t>
              </a:r>
              <a:r>
                <a:rPr lang="zh-TW" altLang="en-US" dirty="0">
                  <a:solidFill>
                    <a:schemeClr val="bg1"/>
                  </a:solidFill>
                </a:rPr>
                <a:t> 無密碼存取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B7F016E-E0BE-42A6-A0C3-CB1D04713952}"/>
              </a:ext>
            </a:extLst>
          </p:cNvPr>
          <p:cNvSpPr/>
          <p:nvPr/>
        </p:nvSpPr>
        <p:spPr>
          <a:xfrm>
            <a:off x="5880453" y="3278777"/>
            <a:ext cx="431093" cy="300446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CC50AC-777C-4C7B-B515-60686B8DFA95}"/>
              </a:ext>
            </a:extLst>
          </p:cNvPr>
          <p:cNvGrpSpPr/>
          <p:nvPr/>
        </p:nvGrpSpPr>
        <p:grpSpPr>
          <a:xfrm>
            <a:off x="2464525" y="2729336"/>
            <a:ext cx="2704030" cy="1447607"/>
            <a:chOff x="1473915" y="2729336"/>
            <a:chExt cx="2704030" cy="144760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118F55-7E6A-4AEB-8738-934D39553273}"/>
                </a:ext>
              </a:extLst>
            </p:cNvPr>
            <p:cNvSpPr/>
            <p:nvPr/>
          </p:nvSpPr>
          <p:spPr>
            <a:xfrm>
              <a:off x="1473916" y="2729336"/>
              <a:ext cx="2704029" cy="646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FlipRobot</a:t>
              </a: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(e-mail,</a:t>
              </a:r>
              <a:r>
                <a:rPr lang="zh-TW" altLang="en-US" dirty="0">
                  <a:solidFill>
                    <a:schemeClr val="bg1"/>
                  </a:solidFill>
                </a:rPr>
                <a:t> 有密碼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2524D2-5AFA-426C-8CC2-4693E53AA372}"/>
                </a:ext>
              </a:extLst>
            </p:cNvPr>
            <p:cNvSpPr/>
            <p:nvPr/>
          </p:nvSpPr>
          <p:spPr>
            <a:xfrm>
              <a:off x="1473915" y="3530614"/>
              <a:ext cx="2704029" cy="646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社群帳號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(e-mail,</a:t>
              </a:r>
              <a:r>
                <a:rPr lang="zh-TW" altLang="en-US" dirty="0">
                  <a:solidFill>
                    <a:schemeClr val="bg1"/>
                  </a:solidFill>
                </a:rPr>
                <a:t> 無密碼存取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56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72496AD-BD00-4F2C-99D4-9B24E454851E}"/>
              </a:ext>
            </a:extLst>
          </p:cNvPr>
          <p:cNvSpPr/>
          <p:nvPr/>
        </p:nvSpPr>
        <p:spPr>
          <a:xfrm>
            <a:off x="49808" y="-4736"/>
            <a:ext cx="12142192" cy="6862736"/>
          </a:xfrm>
          <a:prstGeom prst="rect">
            <a:avLst/>
          </a:prstGeom>
          <a:solidFill>
            <a:srgbClr val="F1F1F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帳號權限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8754D2-A308-4306-8EE2-24200A1EE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74763"/>
              </p:ext>
            </p:extLst>
          </p:nvPr>
        </p:nvGraphicFramePr>
        <p:xfrm>
          <a:off x="1317592" y="1213393"/>
          <a:ext cx="9606624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04">
                  <a:extLst>
                    <a:ext uri="{9D8B030D-6E8A-4147-A177-3AD203B41FA5}">
                      <a16:colId xmlns:a16="http://schemas.microsoft.com/office/drawing/2014/main" val="2865636791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105281172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721405559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332768130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429959154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47679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</a:rPr>
                        <a:t>FlipRobot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 帳號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未認證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</a:rPr>
                        <a:t>FlipRobot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 帳號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已認證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社群帳號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未認證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社群帳號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已認證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228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個人頁面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藏寶箱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8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個人檔案</a:t>
                      </a:r>
                      <a:endParaRPr lang="en-US" altLang="zh-TW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54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帳號設置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077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SA1 T1&amp;T2</a:t>
                      </a:r>
                      <a:endParaRPr lang="zh-TW" altLang="en-US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資源下載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lang="zh-TW" altLang="en-US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lang="zh-TW" altLang="en-US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56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師培課程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85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韌體還原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9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教學討論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其他課程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解鎖課程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74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小專題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發佈小專題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3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留言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6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班群組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開班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2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94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教學部測試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FDCEA47-BFF2-434C-93B6-A690BC3B344A}"/>
              </a:ext>
            </a:extLst>
          </p:cNvPr>
          <p:cNvGrpSpPr/>
          <p:nvPr/>
        </p:nvGrpSpPr>
        <p:grpSpPr>
          <a:xfrm>
            <a:off x="4743985" y="2062488"/>
            <a:ext cx="2704029" cy="2303974"/>
            <a:chOff x="1059991" y="1910088"/>
            <a:chExt cx="2704029" cy="2303974"/>
          </a:xfrm>
        </p:grpSpPr>
        <p:sp>
          <p:nvSpPr>
            <p:cNvPr id="41" name="文字方塊 6"/>
            <p:cNvSpPr txBox="1"/>
            <p:nvPr/>
          </p:nvSpPr>
          <p:spPr>
            <a:xfrm>
              <a:off x="1059991" y="2398180"/>
              <a:ext cx="2704029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個人頁面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藏寶箱串連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個人檔案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帳號設置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後端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會員帳號結構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118F55-7E6A-4AEB-8738-934D39553273}"/>
                </a:ext>
              </a:extLst>
            </p:cNvPr>
            <p:cNvSpPr/>
            <p:nvPr/>
          </p:nvSpPr>
          <p:spPr>
            <a:xfrm>
              <a:off x="1059991" y="1910088"/>
              <a:ext cx="2704029" cy="369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會員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96E2B3E-BA7C-42FE-9303-D54B9FB74F85}"/>
              </a:ext>
            </a:extLst>
          </p:cNvPr>
          <p:cNvGrpSpPr/>
          <p:nvPr/>
        </p:nvGrpSpPr>
        <p:grpSpPr>
          <a:xfrm>
            <a:off x="7946591" y="2062488"/>
            <a:ext cx="2704029" cy="1811531"/>
            <a:chOff x="1059991" y="1910088"/>
            <a:chExt cx="2704029" cy="1811531"/>
          </a:xfrm>
        </p:grpSpPr>
        <p:sp>
          <p:nvSpPr>
            <p:cNvPr id="15" name="文字方塊 6">
              <a:extLst>
                <a:ext uri="{FF2B5EF4-FFF2-40B4-BE49-F238E27FC236}">
                  <a16:creationId xmlns:a16="http://schemas.microsoft.com/office/drawing/2014/main" id="{4BF974DC-4218-4961-A0B2-438A1AC3C356}"/>
                </a:ext>
              </a:extLst>
            </p:cNvPr>
            <p:cNvSpPr txBox="1"/>
            <p:nvPr/>
          </p:nvSpPr>
          <p:spPr>
            <a:xfrm>
              <a:off x="1059991" y="2398180"/>
              <a:ext cx="2704029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en-US" altLang="zh-TW" sz="1600" dirty="0">
                  <a:solidFill>
                    <a:schemeClr val="accent5"/>
                  </a:solidFill>
                </a:rPr>
                <a:t>RWD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  <a:t>button</a:t>
              </a: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 連結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圖片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文案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  <a:t>UI</a:t>
              </a: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 微調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AAB3C3-2C3A-4FE5-8C2A-0FF6965CE63D}"/>
                </a:ext>
              </a:extLst>
            </p:cNvPr>
            <p:cNvSpPr/>
            <p:nvPr/>
          </p:nvSpPr>
          <p:spPr>
            <a:xfrm>
              <a:off x="1059991" y="1910088"/>
              <a:ext cx="2704029" cy="369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全站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9981ADA-3A64-496A-818C-9DC681E0E300}"/>
              </a:ext>
            </a:extLst>
          </p:cNvPr>
          <p:cNvGrpSpPr/>
          <p:nvPr/>
        </p:nvGrpSpPr>
        <p:grpSpPr>
          <a:xfrm>
            <a:off x="1541379" y="2062488"/>
            <a:ext cx="2704029" cy="2796416"/>
            <a:chOff x="1059991" y="1910088"/>
            <a:chExt cx="2704029" cy="2796416"/>
          </a:xfrm>
        </p:grpSpPr>
        <p:sp>
          <p:nvSpPr>
            <p:cNvPr id="19" name="文字方塊 6">
              <a:extLst>
                <a:ext uri="{FF2B5EF4-FFF2-40B4-BE49-F238E27FC236}">
                  <a16:creationId xmlns:a16="http://schemas.microsoft.com/office/drawing/2014/main" id="{0FDAB9AB-0CD8-498A-92B1-04280718359B}"/>
                </a:ext>
              </a:extLst>
            </p:cNvPr>
            <p:cNvSpPr txBox="1"/>
            <p:nvPr/>
          </p:nvSpPr>
          <p:spPr>
            <a:xfrm>
              <a:off x="1059991" y="2398180"/>
              <a:ext cx="2704029" cy="23083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認識課程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版面調整建議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璞學智慧與</a:t>
              </a:r>
              <a:r>
                <a:rPr lang="en-US" altLang="zh-TW" sz="1600" dirty="0" err="1">
                  <a:solidFill>
                    <a:schemeClr val="bg2">
                      <a:lumMod val="75000"/>
                    </a:schemeClr>
                  </a:solidFill>
                </a:rPr>
                <a:t>FlipRobot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課程內頁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版面調整建議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資源下載文案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師培課程文案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教學討論文案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89C1E4-14DD-4BAE-9A91-A595FE398197}"/>
                </a:ext>
              </a:extLst>
            </p:cNvPr>
            <p:cNvSpPr/>
            <p:nvPr/>
          </p:nvSpPr>
          <p:spPr>
            <a:xfrm>
              <a:off x="1059991" y="1910088"/>
              <a:ext cx="2704029" cy="369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翻轉課程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4574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對外宣告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89C1E4-14DD-4BAE-9A91-A595FE398197}"/>
              </a:ext>
            </a:extLst>
          </p:cNvPr>
          <p:cNvSpPr/>
          <p:nvPr/>
        </p:nvSpPr>
        <p:spPr>
          <a:xfrm>
            <a:off x="1937657" y="2039871"/>
            <a:ext cx="2103158" cy="923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網站介紹</a:t>
            </a: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了解需求</a:t>
            </a:r>
            <a:endParaRPr kumimoji="0" lang="en-US" altLang="zh-TW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8971D9-04BB-4174-94F9-37B867C51DE8}"/>
              </a:ext>
            </a:extLst>
          </p:cNvPr>
          <p:cNvSpPr/>
          <p:nvPr/>
        </p:nvSpPr>
        <p:spPr>
          <a:xfrm>
            <a:off x="5044421" y="2039873"/>
            <a:ext cx="2103158" cy="923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內容</a:t>
            </a:r>
            <a:r>
              <a:rPr lang="zh-TW" altLang="en-US" dirty="0"/>
              <a:t>討論</a:t>
            </a:r>
            <a:br>
              <a:rPr lang="en-US" altLang="zh-TW" dirty="0"/>
            </a:br>
            <a:endParaRPr lang="en-US" altLang="zh-TW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9D2B5E-48D4-4251-846C-A904AEDEC874}"/>
              </a:ext>
            </a:extLst>
          </p:cNvPr>
          <p:cNvSpPr/>
          <p:nvPr/>
        </p:nvSpPr>
        <p:spPr>
          <a:xfrm>
            <a:off x="8151185" y="2039872"/>
            <a:ext cx="2103158" cy="923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正式對外公布</a:t>
            </a: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endParaRPr lang="en-US" altLang="zh-TW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9106EC4-8CC2-42ED-95CB-ABF457848A6D}"/>
              </a:ext>
            </a:extLst>
          </p:cNvPr>
          <p:cNvSpPr/>
          <p:nvPr/>
        </p:nvSpPr>
        <p:spPr>
          <a:xfrm>
            <a:off x="4327071" y="2351312"/>
            <a:ext cx="431093" cy="3004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EA72E87-A364-407F-A458-EB573BD0D8B8}"/>
              </a:ext>
            </a:extLst>
          </p:cNvPr>
          <p:cNvSpPr/>
          <p:nvPr/>
        </p:nvSpPr>
        <p:spPr>
          <a:xfrm>
            <a:off x="7433835" y="2351312"/>
            <a:ext cx="431093" cy="3004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文字方塊 6">
            <a:extLst>
              <a:ext uri="{FF2B5EF4-FFF2-40B4-BE49-F238E27FC236}">
                <a16:creationId xmlns:a16="http://schemas.microsoft.com/office/drawing/2014/main" id="{C2755B9A-C5B1-4389-B2CE-FFC588727EC8}"/>
              </a:ext>
            </a:extLst>
          </p:cNvPr>
          <p:cNvSpPr txBox="1"/>
          <p:nvPr/>
        </p:nvSpPr>
        <p:spPr>
          <a:xfrm>
            <a:off x="1937658" y="3203723"/>
            <a:ext cx="210315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sz="1600" dirty="0" err="1">
                <a:solidFill>
                  <a:schemeClr val="bg2">
                    <a:lumMod val="75000"/>
                  </a:schemeClr>
                </a:solidFill>
              </a:rPr>
              <a:t>FlipDuino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  <a:t>E310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課程時效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舊翻轉雲共存時間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上線日期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地址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雲工具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8D76697F-2098-47E3-9BC3-02581798430A}"/>
              </a:ext>
            </a:extLst>
          </p:cNvPr>
          <p:cNvSpPr txBox="1"/>
          <p:nvPr/>
        </p:nvSpPr>
        <p:spPr>
          <a:xfrm>
            <a:off x="5044422" y="3203722"/>
            <a:ext cx="210315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內容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新功能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權限更動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圖片輔助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6">
            <a:extLst>
              <a:ext uri="{FF2B5EF4-FFF2-40B4-BE49-F238E27FC236}">
                <a16:creationId xmlns:a16="http://schemas.microsoft.com/office/drawing/2014/main" id="{99CB7CDA-161A-4CE7-9FCD-C2E9876DE1B3}"/>
              </a:ext>
            </a:extLst>
          </p:cNvPr>
          <p:cNvSpPr txBox="1"/>
          <p:nvPr/>
        </p:nvSpPr>
        <p:spPr>
          <a:xfrm>
            <a:off x="8151185" y="3203722"/>
            <a:ext cx="2103157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流程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  <a:t>e-mail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 通知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口頭告知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9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222</Words>
  <Application>Microsoft Office PowerPoint</Application>
  <PresentationFormat>寬螢幕</PresentationFormat>
  <Paragraphs>114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Chen Joyce</cp:lastModifiedBy>
  <cp:revision>30</cp:revision>
  <dcterms:modified xsi:type="dcterms:W3CDTF">2019-05-17T04:00:22Z</dcterms:modified>
</cp:coreProperties>
</file>