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63" r:id="rId3"/>
    <p:sldId id="261" r:id="rId4"/>
    <p:sldId id="268" r:id="rId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rcRect r="10747"/>
          <a:stretch>
            <a:fillRect/>
          </a:stretch>
        </p:blipFill>
        <p:spPr>
          <a:xfrm>
            <a:off x="10296913" y="6111209"/>
            <a:ext cx="1489465" cy="514716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大標題文字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r>
              <a:t>大標題文字</a:t>
            </a:r>
          </a:p>
        </p:txBody>
      </p:sp>
      <p:sp>
        <p:nvSpPr>
          <p:cNvPr id="16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/>
            </a:lvl1pPr>
            <a:lvl2pPr marL="0" indent="457200" algn="ctr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/>
            </a:lvl2pPr>
            <a:lvl3pPr marL="0" indent="914400" algn="ctr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/>
            </a:lvl3pPr>
            <a:lvl4pPr marL="0" indent="1371600" algn="ctr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/>
            </a:lvl4pPr>
            <a:lvl5pPr marL="0" indent="1828800" algn="ctr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610600" y="6356350"/>
            <a:ext cx="358413" cy="350662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25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gif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7" descr="Picture 7"/>
          <p:cNvPicPr>
            <a:picLocks noChangeAspect="1"/>
          </p:cNvPicPr>
          <p:nvPr/>
        </p:nvPicPr>
        <p:blipFill>
          <a:blip r:embed="rId5">
            <a:extLst/>
          </a:blip>
          <a:srcRect r="10747"/>
          <a:stretch>
            <a:fillRect/>
          </a:stretch>
        </p:blipFill>
        <p:spPr>
          <a:xfrm>
            <a:off x="10296913" y="6111209"/>
            <a:ext cx="1489465" cy="514716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大標題文字"/>
          <p:cNvSpPr txBox="1">
            <a:spLocks noGrp="1"/>
          </p:cNvSpPr>
          <p:nvPr>
            <p:ph type="title"/>
          </p:nvPr>
        </p:nvSpPr>
        <p:spPr>
          <a:xfrm>
            <a:off x="1463039" y="512619"/>
            <a:ext cx="9371216" cy="1278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5" name="內文層級一…"/>
          <p:cNvSpPr txBox="1">
            <a:spLocks noGrp="1"/>
          </p:cNvSpPr>
          <p:nvPr>
            <p:ph type="body" idx="1"/>
          </p:nvPr>
        </p:nvSpPr>
        <p:spPr>
          <a:xfrm>
            <a:off x="1463039" y="1898072"/>
            <a:ext cx="9371216" cy="4278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28600" marR="0" indent="-22860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1pPr>
      <a:lvl2pPr marL="704850" marR="0" indent="-24765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2pPr>
      <a:lvl3pPr marL="1211580" marR="0" indent="-29718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3pPr>
      <a:lvl4pPr marL="1701800" marR="0" indent="-33020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4pPr>
      <a:lvl5pPr marL="2159000" marR="0" indent="-33020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5pPr>
      <a:lvl6pPr marL="2616200" marR="0" indent="-33020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6pPr>
      <a:lvl7pPr marL="3073400" marR="0" indent="-33020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7pPr>
      <a:lvl8pPr marL="3530600" marR="0" indent="-33020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8pPr>
      <a:lvl9pPr marL="3987800" marR="0" indent="-33020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字方塊 1"/>
          <p:cNvSpPr txBox="1"/>
          <p:nvPr/>
        </p:nvSpPr>
        <p:spPr>
          <a:xfrm>
            <a:off x="4398282" y="2682387"/>
            <a:ext cx="3338412" cy="901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algn="ctr">
              <a:lnSpc>
                <a:spcPct val="150000"/>
              </a:lnSpc>
              <a:defRPr sz="4000" b="1">
                <a:latin typeface="+mj-lt"/>
                <a:ea typeface="+mj-ea"/>
                <a:cs typeface="+mj-cs"/>
                <a:sym typeface="Helvetica"/>
              </a:defRPr>
            </a:pPr>
            <a:r>
              <a:rPr dirty="0" err="1"/>
              <a:t>FlipRobot</a:t>
            </a:r>
            <a:r>
              <a:rPr dirty="0"/>
              <a:t> 2.</a:t>
            </a:r>
            <a:r>
              <a:rPr lang="en-US" altLang="zh-TW" dirty="0"/>
              <a:t>0</a:t>
            </a:r>
          </a:p>
        </p:txBody>
      </p:sp>
      <p:sp>
        <p:nvSpPr>
          <p:cNvPr id="36" name="矩形 2"/>
          <p:cNvSpPr/>
          <p:nvPr/>
        </p:nvSpPr>
        <p:spPr>
          <a:xfrm>
            <a:off x="10254343" y="6166756"/>
            <a:ext cx="1665515" cy="457201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字方塊 3"/>
          <p:cNvSpPr txBox="1"/>
          <p:nvPr/>
        </p:nvSpPr>
        <p:spPr>
          <a:xfrm>
            <a:off x="474065" y="364594"/>
            <a:ext cx="4219875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808080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39" name="直線接點 4"/>
          <p:cNvSpPr/>
          <p:nvPr/>
        </p:nvSpPr>
        <p:spPr>
          <a:xfrm flipH="1">
            <a:off x="407368" y="402944"/>
            <a:ext cx="0" cy="336881"/>
          </a:xfrm>
          <a:prstGeom prst="line">
            <a:avLst/>
          </a:prstGeom>
          <a:ln w="28575">
            <a:solidFill>
              <a:srgbClr val="595959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" name="矩形 5"/>
          <p:cNvSpPr/>
          <p:nvPr/>
        </p:nvSpPr>
        <p:spPr>
          <a:xfrm>
            <a:off x="10254343" y="6166756"/>
            <a:ext cx="1665515" cy="457201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" name="文字方塊 6"/>
          <p:cNvSpPr txBox="1"/>
          <p:nvPr/>
        </p:nvSpPr>
        <p:spPr>
          <a:xfrm>
            <a:off x="4693940" y="2729135"/>
            <a:ext cx="2630910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400">
                <a:solidFill>
                  <a:srgbClr val="808080"/>
                </a:solidFill>
              </a:defRPr>
            </a:pPr>
            <a:r>
              <a:rPr dirty="0"/>
              <a:t>To-Do Review</a:t>
            </a:r>
            <a:endParaRPr lang="en-US" altLang="zh-TW" sz="2400" dirty="0">
              <a:solidFill>
                <a:srgbClr val="808080"/>
              </a:solidFill>
              <a:sym typeface="Helvetica"/>
            </a:endParaRPr>
          </a:p>
          <a:p>
            <a:pPr marL="342900" indent="-342900">
              <a:buSzPct val="100000"/>
              <a:buFont typeface="Arial"/>
              <a:buChar char="•"/>
              <a:defRPr sz="2400">
                <a:solidFill>
                  <a:srgbClr val="808080"/>
                </a:solidFill>
              </a:defRPr>
            </a:pPr>
            <a:r>
              <a:rPr lang="zh-TW" altLang="en-US" dirty="0"/>
              <a:t>中國站進度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928828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26"/>
          <p:cNvSpPr/>
          <p:nvPr/>
        </p:nvSpPr>
        <p:spPr>
          <a:xfrm>
            <a:off x="10191126" y="6166756"/>
            <a:ext cx="1665515" cy="457201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07FE9D0-A2DA-4CA6-B451-ED3BC82E2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9985" y="2016369"/>
            <a:ext cx="16351763" cy="282526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26"/>
          <p:cNvSpPr/>
          <p:nvPr/>
        </p:nvSpPr>
        <p:spPr>
          <a:xfrm>
            <a:off x="10191126" y="6166756"/>
            <a:ext cx="1665515" cy="457201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0" name="文字方塊 2"/>
          <p:cNvSpPr txBox="1"/>
          <p:nvPr/>
        </p:nvSpPr>
        <p:spPr>
          <a:xfrm>
            <a:off x="3401883" y="3105834"/>
            <a:ext cx="5400600" cy="64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000">
                <a:solidFill>
                  <a:srgbClr val="808080"/>
                </a:solidFill>
              </a:defRPr>
            </a:lvl1pPr>
          </a:lstStyle>
          <a:p>
            <a: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2479645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2775</TotalTime>
  <Words>11</Words>
  <Application>Microsoft Office PowerPoint</Application>
  <PresentationFormat>寬螢幕</PresentationFormat>
  <Paragraphs>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Joyce Chen</cp:lastModifiedBy>
  <cp:revision>34</cp:revision>
  <dcterms:modified xsi:type="dcterms:W3CDTF">2019-06-28T02:26:25Z</dcterms:modified>
</cp:coreProperties>
</file>