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6" r:id="rId2"/>
    <p:sldId id="343" r:id="rId3"/>
    <p:sldId id="341" r:id="rId4"/>
    <p:sldId id="34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ABE9FF"/>
    <a:srgbClr val="FF0066"/>
    <a:srgbClr val="0066FF"/>
    <a:srgbClr val="CCCC00"/>
    <a:srgbClr val="FF7C8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>
      <p:cViewPr varScale="1">
        <p:scale>
          <a:sx n="115" d="100"/>
          <a:sy n="115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CF684-22BA-4CB7-B904-C4A8F7535AB5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58C62-8413-4A40-84CC-FBF0B3D0B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80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AE3DB-FE3B-4ADF-A545-01BE94FC96D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04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AE3DB-FE3B-4ADF-A545-01BE94FC96D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25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D092-288D-484B-8995-C9EE9A33C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F7F72-6923-43C4-B71F-4160A02A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A9E3-10BF-4181-AED8-DC789833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85F11-74CF-45CC-B069-1FA6C440CA35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8B86-BB38-4BA3-93E2-5A70D928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1AEA-DD52-45F9-A56E-12C38152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FD860-C83F-490C-A108-625A3218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7073-07A9-443C-B66A-9DCCB40D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F5A0-5880-4365-8706-E875027C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564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259352-0B3A-4CD6-9690-F27480070D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7F8A3-E039-4FE2-BD50-EF2A07DB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512619"/>
            <a:ext cx="9371215" cy="1278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3B774-D676-48E0-AE08-E7B5E65B9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040" y="1898073"/>
            <a:ext cx="9371215" cy="427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6622FE-B26E-46F7-AA0B-26DF9C385D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8"/>
          <a:stretch/>
        </p:blipFill>
        <p:spPr>
          <a:xfrm>
            <a:off x="10296913" y="6111210"/>
            <a:ext cx="1489464" cy="5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375359" y="2776260"/>
            <a:ext cx="338426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4000" b="1" dirty="0" err="1" smtClean="0">
                <a:latin typeface="+mj-ea"/>
                <a:ea typeface="+mj-ea"/>
              </a:rPr>
              <a:t>FlipCloud</a:t>
            </a:r>
            <a:endParaRPr lang="en-US" altLang="zh-TW" sz="4000" b="1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CASE</a:t>
            </a:r>
            <a:r>
              <a:rPr lang="zh-TW" altLang="en-US" sz="20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課程及小專題結構討</a:t>
            </a: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論</a:t>
            </a:r>
          </a:p>
        </p:txBody>
      </p:sp>
      <p:sp>
        <p:nvSpPr>
          <p:cNvPr id="3" name="矩形 2"/>
          <p:cNvSpPr/>
          <p:nvPr/>
        </p:nvSpPr>
        <p:spPr>
          <a:xfrm>
            <a:off x="10254343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6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35965" y="364594"/>
            <a:ext cx="42198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>
                    <a:lumMod val="50000"/>
                  </a:schemeClr>
                </a:solidFill>
              </a:rPr>
              <a:t>小專題結構圖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07368" y="402944"/>
            <a:ext cx="0" cy="3103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254343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481137"/>
            <a:ext cx="108013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5965" y="364594"/>
            <a:ext cx="42198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>
                    <a:lumMod val="50000"/>
                  </a:schemeClr>
                </a:solidFill>
              </a:rPr>
              <a:t>重點整理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07368" y="402944"/>
            <a:ext cx="0" cy="3103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254343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5964" y="1196752"/>
            <a:ext cx="52999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目的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成為老師們的堅強後盾</a:t>
            </a:r>
            <a:endParaRPr lang="en-US" altLang="zh-TW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[1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讓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老師好找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 以角色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作為第一分類</a:t>
            </a:r>
            <a:r>
              <a:rPr lang="en-US" altLang="zh-TW" sz="1600" dirty="0" smtClean="0">
                <a:solidFill>
                  <a:schemeClr val="bg1">
                    <a:lumMod val="75000"/>
                  </a:schemeClr>
                </a:solidFill>
              </a:rPr>
              <a:t>(Category)</a:t>
            </a:r>
          </a:p>
          <a:p>
            <a:pPr algn="just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[2]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讓特色好懂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以特色作為第二分類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(Category</a:t>
            </a:r>
            <a:r>
              <a:rPr lang="en-US" altLang="zh-TW" sz="16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[3]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讓小專題具有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讓人探索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的特質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啟發並產生黏性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312025" y="3290793"/>
            <a:ext cx="48245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小</a:t>
            </a:r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專題應具備</a:t>
            </a:r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之特色</a:t>
            </a:r>
            <a:endParaRPr lang="en-US" altLang="zh-TW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[1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簡單好寫，不冗長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[2]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好找、好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探索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啟發使用者的創作欲望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社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群分享與互助性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5964" y="3290793"/>
            <a:ext cx="52999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讓使用者有結構性地填寫內容</a:t>
            </a:r>
            <a:endParaRPr lang="en-US" altLang="zh-TW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標題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目的性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[2]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簡述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[3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運用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到的特色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方便分類、查找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[4]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教學過程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展現個人風格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圖片或影片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Code &gt;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可取用的資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源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TW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0191126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01883" y="3105834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11174</TotalTime>
  <Words>40</Words>
  <Application>Microsoft Office PowerPoint</Application>
  <PresentationFormat>寬螢幕</PresentationFormat>
  <Paragraphs>23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Sunton</dc:creator>
  <cp:lastModifiedBy>Windows 使用者</cp:lastModifiedBy>
  <cp:revision>221</cp:revision>
  <dcterms:created xsi:type="dcterms:W3CDTF">2017-07-13T00:20:55Z</dcterms:created>
  <dcterms:modified xsi:type="dcterms:W3CDTF">2018-06-27T04:19:21Z</dcterms:modified>
</cp:coreProperties>
</file>