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D972A-B8EC-44F7-83A1-BB9FED632706}" v="752" dt="2019-05-10T02:12:36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Chan" userId="f325ce4d-b518-4bf7-bb0d-f06bcf6102d3" providerId="ADAL" clId="{0CDD972A-B8EC-44F7-83A1-BB9FED632706}"/>
    <pc:docChg chg="undo custSel addSld delSld modSld sldOrd">
      <pc:chgData name="Ryan Chan" userId="f325ce4d-b518-4bf7-bb0d-f06bcf6102d3" providerId="ADAL" clId="{0CDD972A-B8EC-44F7-83A1-BB9FED632706}" dt="2019-05-10T02:12:36.323" v="751" actId="1076"/>
      <pc:docMkLst>
        <pc:docMk/>
      </pc:docMkLst>
      <pc:sldChg chg="addSp delSp modSp">
        <pc:chgData name="Ryan Chan" userId="f325ce4d-b518-4bf7-bb0d-f06bcf6102d3" providerId="ADAL" clId="{0CDD972A-B8EC-44F7-83A1-BB9FED632706}" dt="2019-05-10T01:57:58.674" v="328" actId="1035"/>
        <pc:sldMkLst>
          <pc:docMk/>
          <pc:sldMk cId="2354842126" sldId="256"/>
        </pc:sldMkLst>
        <pc:spChg chg="del">
          <ac:chgData name="Ryan Chan" userId="f325ce4d-b518-4bf7-bb0d-f06bcf6102d3" providerId="ADAL" clId="{0CDD972A-B8EC-44F7-83A1-BB9FED632706}" dt="2019-05-10T01:52:22.652" v="57" actId="478"/>
          <ac:spMkLst>
            <pc:docMk/>
            <pc:sldMk cId="2354842126" sldId="256"/>
            <ac:spMk id="4" creationId="{4C86C12D-5261-4B93-B479-C81AD6C83854}"/>
          </ac:spMkLst>
        </pc:spChg>
        <pc:spChg chg="del">
          <ac:chgData name="Ryan Chan" userId="f325ce4d-b518-4bf7-bb0d-f06bcf6102d3" providerId="ADAL" clId="{0CDD972A-B8EC-44F7-83A1-BB9FED632706}" dt="2019-05-10T01:51:08.047" v="8" actId="478"/>
          <ac:spMkLst>
            <pc:docMk/>
            <pc:sldMk cId="2354842126" sldId="256"/>
            <ac:spMk id="6" creationId="{DAF865F1-D3B7-45F8-AB57-34DA7E5CA255}"/>
          </ac:spMkLst>
        </pc:spChg>
        <pc:spChg chg="add del mod">
          <ac:chgData name="Ryan Chan" userId="f325ce4d-b518-4bf7-bb0d-f06bcf6102d3" providerId="ADAL" clId="{0CDD972A-B8EC-44F7-83A1-BB9FED632706}" dt="2019-05-10T01:56:05.792" v="197" actId="20577"/>
          <ac:spMkLst>
            <pc:docMk/>
            <pc:sldMk cId="2354842126" sldId="256"/>
            <ac:spMk id="7" creationId="{FF9FA09E-19AB-46A5-BBAB-5C6B56D8D16C}"/>
          </ac:spMkLst>
        </pc:spChg>
        <pc:spChg chg="del">
          <ac:chgData name="Ryan Chan" userId="f325ce4d-b518-4bf7-bb0d-f06bcf6102d3" providerId="ADAL" clId="{0CDD972A-B8EC-44F7-83A1-BB9FED632706}" dt="2019-05-10T01:51:08.978" v="9" actId="478"/>
          <ac:spMkLst>
            <pc:docMk/>
            <pc:sldMk cId="2354842126" sldId="256"/>
            <ac:spMk id="8" creationId="{3692CBDE-095E-4CB8-B4E8-0EB455F52B7E}"/>
          </ac:spMkLst>
        </pc:spChg>
        <pc:spChg chg="del">
          <ac:chgData name="Ryan Chan" userId="f325ce4d-b518-4bf7-bb0d-f06bcf6102d3" providerId="ADAL" clId="{0CDD972A-B8EC-44F7-83A1-BB9FED632706}" dt="2019-05-10T01:51:08.047" v="8" actId="478"/>
          <ac:spMkLst>
            <pc:docMk/>
            <pc:sldMk cId="2354842126" sldId="256"/>
            <ac:spMk id="11" creationId="{D4A9192D-74FF-4EDE-B468-F725247AA883}"/>
          </ac:spMkLst>
        </pc:spChg>
        <pc:spChg chg="mod">
          <ac:chgData name="Ryan Chan" userId="f325ce4d-b518-4bf7-bb0d-f06bcf6102d3" providerId="ADAL" clId="{0CDD972A-B8EC-44F7-83A1-BB9FED632706}" dt="2019-05-10T01:57:58.674" v="328" actId="1035"/>
          <ac:spMkLst>
            <pc:docMk/>
            <pc:sldMk cId="2354842126" sldId="256"/>
            <ac:spMk id="13" creationId="{A8CB71B5-C6C2-4D70-AFF6-40CBC8123582}"/>
          </ac:spMkLst>
        </pc:spChg>
        <pc:spChg chg="mod">
          <ac:chgData name="Ryan Chan" userId="f325ce4d-b518-4bf7-bb0d-f06bcf6102d3" providerId="ADAL" clId="{0CDD972A-B8EC-44F7-83A1-BB9FED632706}" dt="2019-05-10T01:57:58.674" v="328" actId="1035"/>
          <ac:spMkLst>
            <pc:docMk/>
            <pc:sldMk cId="2354842126" sldId="256"/>
            <ac:spMk id="14" creationId="{BBABA98B-AF1E-4DEB-A5B4-8B5DA171787E}"/>
          </ac:spMkLst>
        </pc:spChg>
        <pc:spChg chg="add del mod">
          <ac:chgData name="Ryan Chan" userId="f325ce4d-b518-4bf7-bb0d-f06bcf6102d3" providerId="ADAL" clId="{0CDD972A-B8EC-44F7-83A1-BB9FED632706}" dt="2019-05-10T01:54:55.835" v="139" actId="11529"/>
          <ac:spMkLst>
            <pc:docMk/>
            <pc:sldMk cId="2354842126" sldId="256"/>
            <ac:spMk id="15" creationId="{384E118A-4E45-449D-8F40-5223ADED8C97}"/>
          </ac:spMkLst>
        </pc:spChg>
        <pc:spChg chg="del mod">
          <ac:chgData name="Ryan Chan" userId="f325ce4d-b518-4bf7-bb0d-f06bcf6102d3" providerId="ADAL" clId="{0CDD972A-B8EC-44F7-83A1-BB9FED632706}" dt="2019-05-10T01:51:27.395" v="24" actId="478"/>
          <ac:spMkLst>
            <pc:docMk/>
            <pc:sldMk cId="2354842126" sldId="256"/>
            <ac:spMk id="18" creationId="{482C3C1C-7CE5-401B-BAD8-796E242BCF7F}"/>
          </ac:spMkLst>
        </pc:spChg>
        <pc:spChg chg="add mod">
          <ac:chgData name="Ryan Chan" userId="f325ce4d-b518-4bf7-bb0d-f06bcf6102d3" providerId="ADAL" clId="{0CDD972A-B8EC-44F7-83A1-BB9FED632706}" dt="2019-05-10T01:57:58.674" v="328" actId="1035"/>
          <ac:spMkLst>
            <pc:docMk/>
            <pc:sldMk cId="2354842126" sldId="256"/>
            <ac:spMk id="21" creationId="{69962AAB-AF08-4117-9163-FF3031CE63A2}"/>
          </ac:spMkLst>
        </pc:spChg>
        <pc:spChg chg="del mod">
          <ac:chgData name="Ryan Chan" userId="f325ce4d-b518-4bf7-bb0d-f06bcf6102d3" providerId="ADAL" clId="{0CDD972A-B8EC-44F7-83A1-BB9FED632706}" dt="2019-05-10T01:50:25.374" v="1" actId="478"/>
          <ac:spMkLst>
            <pc:docMk/>
            <pc:sldMk cId="2354842126" sldId="256"/>
            <ac:spMk id="23" creationId="{6FF25973-8FAD-4897-8E37-EF46A0B47745}"/>
          </ac:spMkLst>
        </pc:spChg>
        <pc:spChg chg="add mod">
          <ac:chgData name="Ryan Chan" userId="f325ce4d-b518-4bf7-bb0d-f06bcf6102d3" providerId="ADAL" clId="{0CDD972A-B8EC-44F7-83A1-BB9FED632706}" dt="2019-05-10T01:57:58.674" v="328" actId="1035"/>
          <ac:spMkLst>
            <pc:docMk/>
            <pc:sldMk cId="2354842126" sldId="256"/>
            <ac:spMk id="26" creationId="{44B1C750-F34F-43AF-B299-853263C21219}"/>
          </ac:spMkLst>
        </pc:spChg>
        <pc:spChg chg="add mod">
          <ac:chgData name="Ryan Chan" userId="f325ce4d-b518-4bf7-bb0d-f06bcf6102d3" providerId="ADAL" clId="{0CDD972A-B8EC-44F7-83A1-BB9FED632706}" dt="2019-05-10T01:57:58.674" v="328" actId="1035"/>
          <ac:spMkLst>
            <pc:docMk/>
            <pc:sldMk cId="2354842126" sldId="256"/>
            <ac:spMk id="29" creationId="{89EAF663-B162-4CDC-A892-0967BF3F2635}"/>
          </ac:spMkLst>
        </pc:spChg>
        <pc:spChg chg="add mod">
          <ac:chgData name="Ryan Chan" userId="f325ce4d-b518-4bf7-bb0d-f06bcf6102d3" providerId="ADAL" clId="{0CDD972A-B8EC-44F7-83A1-BB9FED632706}" dt="2019-05-10T01:57:58.674" v="328" actId="1035"/>
          <ac:spMkLst>
            <pc:docMk/>
            <pc:sldMk cId="2354842126" sldId="256"/>
            <ac:spMk id="32" creationId="{9408321E-645C-44AF-A160-7347A9CEBE69}"/>
          </ac:spMkLst>
        </pc:spChg>
        <pc:spChg chg="add mod">
          <ac:chgData name="Ryan Chan" userId="f325ce4d-b518-4bf7-bb0d-f06bcf6102d3" providerId="ADAL" clId="{0CDD972A-B8EC-44F7-83A1-BB9FED632706}" dt="2019-05-10T01:57:58.674" v="328" actId="1035"/>
          <ac:spMkLst>
            <pc:docMk/>
            <pc:sldMk cId="2354842126" sldId="256"/>
            <ac:spMk id="33" creationId="{58EE6DDC-2DE7-4D7E-854C-B1FDD9E9A74C}"/>
          </ac:spMkLst>
        </pc:spChg>
        <pc:spChg chg="del">
          <ac:chgData name="Ryan Chan" userId="f325ce4d-b518-4bf7-bb0d-f06bcf6102d3" providerId="ADAL" clId="{0CDD972A-B8EC-44F7-83A1-BB9FED632706}" dt="2019-05-10T01:50:28.924" v="4" actId="478"/>
          <ac:spMkLst>
            <pc:docMk/>
            <pc:sldMk cId="2354842126" sldId="256"/>
            <ac:spMk id="34" creationId="{51EE2E10-757A-45FD-9115-B39D550CE863}"/>
          </ac:spMkLst>
        </pc:spChg>
        <pc:spChg chg="del">
          <ac:chgData name="Ryan Chan" userId="f325ce4d-b518-4bf7-bb0d-f06bcf6102d3" providerId="ADAL" clId="{0CDD972A-B8EC-44F7-83A1-BB9FED632706}" dt="2019-05-10T01:51:08.047" v="8" actId="478"/>
          <ac:spMkLst>
            <pc:docMk/>
            <pc:sldMk cId="2354842126" sldId="256"/>
            <ac:spMk id="35" creationId="{B6B92F8C-D1C7-4C21-B9ED-67F9C3D2CD2B}"/>
          </ac:spMkLst>
        </pc:spChg>
        <pc:spChg chg="del">
          <ac:chgData name="Ryan Chan" userId="f325ce4d-b518-4bf7-bb0d-f06bcf6102d3" providerId="ADAL" clId="{0CDD972A-B8EC-44F7-83A1-BB9FED632706}" dt="2019-05-10T01:51:01.453" v="6" actId="478"/>
          <ac:spMkLst>
            <pc:docMk/>
            <pc:sldMk cId="2354842126" sldId="256"/>
            <ac:spMk id="36" creationId="{395EC6B7-CDB2-4D79-956B-736159C0BAF4}"/>
          </ac:spMkLst>
        </pc:spChg>
        <pc:spChg chg="del">
          <ac:chgData name="Ryan Chan" userId="f325ce4d-b518-4bf7-bb0d-f06bcf6102d3" providerId="ADAL" clId="{0CDD972A-B8EC-44F7-83A1-BB9FED632706}" dt="2019-05-10T01:50:30.039" v="5" actId="478"/>
          <ac:spMkLst>
            <pc:docMk/>
            <pc:sldMk cId="2354842126" sldId="256"/>
            <ac:spMk id="37" creationId="{7A6AEDD4-C77D-46CD-BBEE-52B6F7DEB9DF}"/>
          </ac:spMkLst>
        </pc:spChg>
        <pc:cxnChg chg="del mod">
          <ac:chgData name="Ryan Chan" userId="f325ce4d-b518-4bf7-bb0d-f06bcf6102d3" providerId="ADAL" clId="{0CDD972A-B8EC-44F7-83A1-BB9FED632706}" dt="2019-05-10T01:51:08.047" v="8" actId="478"/>
          <ac:cxnSpMkLst>
            <pc:docMk/>
            <pc:sldMk cId="2354842126" sldId="256"/>
            <ac:cxnSpMk id="10" creationId="{8E27A57E-4D0B-48BC-963F-C5BDC67E3E60}"/>
          </ac:cxnSpMkLst>
        </pc:cxnChg>
        <pc:cxnChg chg="mod">
          <ac:chgData name="Ryan Chan" userId="f325ce4d-b518-4bf7-bb0d-f06bcf6102d3" providerId="ADAL" clId="{0CDD972A-B8EC-44F7-83A1-BB9FED632706}" dt="2019-05-10T01:57:58.674" v="328" actId="1035"/>
          <ac:cxnSpMkLst>
            <pc:docMk/>
            <pc:sldMk cId="2354842126" sldId="256"/>
            <ac:cxnSpMk id="17" creationId="{942EC53B-3E3B-4071-BE06-CA064E1B18F1}"/>
          </ac:cxnSpMkLst>
        </pc:cxnChg>
        <pc:cxnChg chg="add del mod">
          <ac:chgData name="Ryan Chan" userId="f325ce4d-b518-4bf7-bb0d-f06bcf6102d3" providerId="ADAL" clId="{0CDD972A-B8EC-44F7-83A1-BB9FED632706}" dt="2019-05-10T01:55:04.168" v="141" actId="11529"/>
          <ac:cxnSpMkLst>
            <pc:docMk/>
            <pc:sldMk cId="2354842126" sldId="256"/>
            <ac:cxnSpMk id="19" creationId="{DD14D113-2024-43ED-BE8A-AFF7DC9BEF56}"/>
          </ac:cxnSpMkLst>
        </pc:cxnChg>
        <pc:cxnChg chg="mod">
          <ac:chgData name="Ryan Chan" userId="f325ce4d-b518-4bf7-bb0d-f06bcf6102d3" providerId="ADAL" clId="{0CDD972A-B8EC-44F7-83A1-BB9FED632706}" dt="2019-05-10T01:57:58.674" v="328" actId="1035"/>
          <ac:cxnSpMkLst>
            <pc:docMk/>
            <pc:sldMk cId="2354842126" sldId="256"/>
            <ac:cxnSpMk id="20" creationId="{C1F6C59F-C083-4B44-BE6E-995216F7F2DB}"/>
          </ac:cxnSpMkLst>
        </pc:cxnChg>
        <pc:cxnChg chg="del mod">
          <ac:chgData name="Ryan Chan" userId="f325ce4d-b518-4bf7-bb0d-f06bcf6102d3" providerId="ADAL" clId="{0CDD972A-B8EC-44F7-83A1-BB9FED632706}" dt="2019-05-10T01:50:26.260" v="2" actId="478"/>
          <ac:cxnSpMkLst>
            <pc:docMk/>
            <pc:sldMk cId="2354842126" sldId="256"/>
            <ac:cxnSpMk id="22" creationId="{513B064F-B211-49CB-A575-4E20EF5ED67A}"/>
          </ac:cxnSpMkLst>
        </pc:cxnChg>
        <pc:cxnChg chg="add mod">
          <ac:chgData name="Ryan Chan" userId="f325ce4d-b518-4bf7-bb0d-f06bcf6102d3" providerId="ADAL" clId="{0CDD972A-B8EC-44F7-83A1-BB9FED632706}" dt="2019-05-10T01:57:58.674" v="328" actId="1035"/>
          <ac:cxnSpMkLst>
            <pc:docMk/>
            <pc:sldMk cId="2354842126" sldId="256"/>
            <ac:cxnSpMk id="24" creationId="{63EB7CF8-B4BE-4245-9AA9-3D518180C883}"/>
          </ac:cxnSpMkLst>
        </pc:cxnChg>
        <pc:cxnChg chg="del">
          <ac:chgData name="Ryan Chan" userId="f325ce4d-b518-4bf7-bb0d-f06bcf6102d3" providerId="ADAL" clId="{0CDD972A-B8EC-44F7-83A1-BB9FED632706}" dt="2019-05-10T01:51:08.047" v="8" actId="478"/>
          <ac:cxnSpMkLst>
            <pc:docMk/>
            <pc:sldMk cId="2354842126" sldId="256"/>
            <ac:cxnSpMk id="25" creationId="{44D02125-4867-4586-B57A-59B9A715BC59}"/>
          </ac:cxnSpMkLst>
        </pc:cxnChg>
        <pc:cxnChg chg="del">
          <ac:chgData name="Ryan Chan" userId="f325ce4d-b518-4bf7-bb0d-f06bcf6102d3" providerId="ADAL" clId="{0CDD972A-B8EC-44F7-83A1-BB9FED632706}" dt="2019-05-10T01:50:26.780" v="3" actId="478"/>
          <ac:cxnSpMkLst>
            <pc:docMk/>
            <pc:sldMk cId="2354842126" sldId="256"/>
            <ac:cxnSpMk id="27" creationId="{763CB85A-B8BB-4D34-BF62-E4563822B436}"/>
          </ac:cxnSpMkLst>
        </pc:cxnChg>
        <pc:cxnChg chg="add mod">
          <ac:chgData name="Ryan Chan" userId="f325ce4d-b518-4bf7-bb0d-f06bcf6102d3" providerId="ADAL" clId="{0CDD972A-B8EC-44F7-83A1-BB9FED632706}" dt="2019-05-10T01:57:58.674" v="328" actId="1035"/>
          <ac:cxnSpMkLst>
            <pc:docMk/>
            <pc:sldMk cId="2354842126" sldId="256"/>
            <ac:cxnSpMk id="28" creationId="{893AA8FB-77F5-4E11-AFA7-D6966906D720}"/>
          </ac:cxnSpMkLst>
        </pc:cxnChg>
        <pc:cxnChg chg="add mod">
          <ac:chgData name="Ryan Chan" userId="f325ce4d-b518-4bf7-bb0d-f06bcf6102d3" providerId="ADAL" clId="{0CDD972A-B8EC-44F7-83A1-BB9FED632706}" dt="2019-05-10T01:57:58.674" v="328" actId="1035"/>
          <ac:cxnSpMkLst>
            <pc:docMk/>
            <pc:sldMk cId="2354842126" sldId="256"/>
            <ac:cxnSpMk id="30" creationId="{DA2A9676-42FD-4BC8-8332-8FF7470E1D42}"/>
          </ac:cxnSpMkLst>
        </pc:cxnChg>
        <pc:cxnChg chg="add mod">
          <ac:chgData name="Ryan Chan" userId="f325ce4d-b518-4bf7-bb0d-f06bcf6102d3" providerId="ADAL" clId="{0CDD972A-B8EC-44F7-83A1-BB9FED632706}" dt="2019-05-10T01:57:58.674" v="328" actId="1035"/>
          <ac:cxnSpMkLst>
            <pc:docMk/>
            <pc:sldMk cId="2354842126" sldId="256"/>
            <ac:cxnSpMk id="38" creationId="{0253F4DC-9056-4251-8810-FB5A5F719939}"/>
          </ac:cxnSpMkLst>
        </pc:cxnChg>
      </pc:sldChg>
      <pc:sldChg chg="addSp delSp modSp add">
        <pc:chgData name="Ryan Chan" userId="f325ce4d-b518-4bf7-bb0d-f06bcf6102d3" providerId="ADAL" clId="{0CDD972A-B8EC-44F7-83A1-BB9FED632706}" dt="2019-05-10T01:53:55.348" v="108" actId="1076"/>
        <pc:sldMkLst>
          <pc:docMk/>
          <pc:sldMk cId="3912301954" sldId="257"/>
        </pc:sldMkLst>
        <pc:spChg chg="del">
          <ac:chgData name="Ryan Chan" userId="f325ce4d-b518-4bf7-bb0d-f06bcf6102d3" providerId="ADAL" clId="{0CDD972A-B8EC-44F7-83A1-BB9FED632706}" dt="2019-05-10T01:53:20.497" v="103" actId="478"/>
          <ac:spMkLst>
            <pc:docMk/>
            <pc:sldMk cId="3912301954" sldId="257"/>
            <ac:spMk id="2" creationId="{32837D6A-5B16-4327-AF88-788BEC3DF8BC}"/>
          </ac:spMkLst>
        </pc:spChg>
        <pc:spChg chg="del">
          <ac:chgData name="Ryan Chan" userId="f325ce4d-b518-4bf7-bb0d-f06bcf6102d3" providerId="ADAL" clId="{0CDD972A-B8EC-44F7-83A1-BB9FED632706}" dt="2019-05-10T01:53:22.432" v="104" actId="478"/>
          <ac:spMkLst>
            <pc:docMk/>
            <pc:sldMk cId="3912301954" sldId="257"/>
            <ac:spMk id="3" creationId="{E53AF5E8-F493-4EEF-8DDA-963596B96F6E}"/>
          </ac:spMkLst>
        </pc:spChg>
        <pc:picChg chg="add mod">
          <ac:chgData name="Ryan Chan" userId="f325ce4d-b518-4bf7-bb0d-f06bcf6102d3" providerId="ADAL" clId="{0CDD972A-B8EC-44F7-83A1-BB9FED632706}" dt="2019-05-10T01:53:55.348" v="108" actId="1076"/>
          <ac:picMkLst>
            <pc:docMk/>
            <pc:sldMk cId="3912301954" sldId="257"/>
            <ac:picMk id="4" creationId="{8F5EDED4-A6BC-428B-ACAB-5FB44224F9FE}"/>
          </ac:picMkLst>
        </pc:picChg>
      </pc:sldChg>
      <pc:sldChg chg="add del ord">
        <pc:chgData name="Ryan Chan" userId="f325ce4d-b518-4bf7-bb0d-f06bcf6102d3" providerId="ADAL" clId="{0CDD972A-B8EC-44F7-83A1-BB9FED632706}" dt="2019-05-10T01:58:06.273" v="332" actId="2696"/>
        <pc:sldMkLst>
          <pc:docMk/>
          <pc:sldMk cId="1720596588" sldId="258"/>
        </pc:sldMkLst>
      </pc:sldChg>
      <pc:sldChg chg="modSp add del ord">
        <pc:chgData name="Ryan Chan" userId="f325ce4d-b518-4bf7-bb0d-f06bcf6102d3" providerId="ADAL" clId="{0CDD972A-B8EC-44F7-83A1-BB9FED632706}" dt="2019-05-10T01:58:05.159" v="331" actId="2696"/>
        <pc:sldMkLst>
          <pc:docMk/>
          <pc:sldMk cId="3350360308" sldId="259"/>
        </pc:sldMkLst>
        <pc:spChg chg="mod">
          <ac:chgData name="Ryan Chan" userId="f325ce4d-b518-4bf7-bb0d-f06bcf6102d3" providerId="ADAL" clId="{0CDD972A-B8EC-44F7-83A1-BB9FED632706}" dt="2019-05-10T01:56:20.309" v="207" actId="1076"/>
          <ac:spMkLst>
            <pc:docMk/>
            <pc:sldMk cId="3350360308" sldId="259"/>
            <ac:spMk id="7" creationId="{FF9FA09E-19AB-46A5-BBAB-5C6B56D8D16C}"/>
          </ac:spMkLst>
        </pc:spChg>
        <pc:spChg chg="mod">
          <ac:chgData name="Ryan Chan" userId="f325ce4d-b518-4bf7-bb0d-f06bcf6102d3" providerId="ADAL" clId="{0CDD972A-B8EC-44F7-83A1-BB9FED632706}" dt="2019-05-10T01:57:35.852" v="278" actId="1035"/>
          <ac:spMkLst>
            <pc:docMk/>
            <pc:sldMk cId="3350360308" sldId="259"/>
            <ac:spMk id="13" creationId="{A8CB71B5-C6C2-4D70-AFF6-40CBC8123582}"/>
          </ac:spMkLst>
        </pc:spChg>
        <pc:spChg chg="mod">
          <ac:chgData name="Ryan Chan" userId="f325ce4d-b518-4bf7-bb0d-f06bcf6102d3" providerId="ADAL" clId="{0CDD972A-B8EC-44F7-83A1-BB9FED632706}" dt="2019-05-10T01:57:35.852" v="278" actId="1035"/>
          <ac:spMkLst>
            <pc:docMk/>
            <pc:sldMk cId="3350360308" sldId="259"/>
            <ac:spMk id="14" creationId="{BBABA98B-AF1E-4DEB-A5B4-8B5DA171787E}"/>
          </ac:spMkLst>
        </pc:spChg>
        <pc:spChg chg="mod">
          <ac:chgData name="Ryan Chan" userId="f325ce4d-b518-4bf7-bb0d-f06bcf6102d3" providerId="ADAL" clId="{0CDD972A-B8EC-44F7-83A1-BB9FED632706}" dt="2019-05-10T01:57:35.852" v="278" actId="1035"/>
          <ac:spMkLst>
            <pc:docMk/>
            <pc:sldMk cId="3350360308" sldId="259"/>
            <ac:spMk id="21" creationId="{69962AAB-AF08-4117-9163-FF3031CE63A2}"/>
          </ac:spMkLst>
        </pc:spChg>
        <pc:spChg chg="mod">
          <ac:chgData name="Ryan Chan" userId="f325ce4d-b518-4bf7-bb0d-f06bcf6102d3" providerId="ADAL" clId="{0CDD972A-B8EC-44F7-83A1-BB9FED632706}" dt="2019-05-10T01:57:35.852" v="278" actId="1035"/>
          <ac:spMkLst>
            <pc:docMk/>
            <pc:sldMk cId="3350360308" sldId="259"/>
            <ac:spMk id="26" creationId="{44B1C750-F34F-43AF-B299-853263C21219}"/>
          </ac:spMkLst>
        </pc:spChg>
        <pc:spChg chg="mod">
          <ac:chgData name="Ryan Chan" userId="f325ce4d-b518-4bf7-bb0d-f06bcf6102d3" providerId="ADAL" clId="{0CDD972A-B8EC-44F7-83A1-BB9FED632706}" dt="2019-05-10T01:57:35.852" v="278" actId="1035"/>
          <ac:spMkLst>
            <pc:docMk/>
            <pc:sldMk cId="3350360308" sldId="259"/>
            <ac:spMk id="29" creationId="{89EAF663-B162-4CDC-A892-0967BF3F2635}"/>
          </ac:spMkLst>
        </pc:spChg>
        <pc:spChg chg="mod">
          <ac:chgData name="Ryan Chan" userId="f325ce4d-b518-4bf7-bb0d-f06bcf6102d3" providerId="ADAL" clId="{0CDD972A-B8EC-44F7-83A1-BB9FED632706}" dt="2019-05-10T01:57:35.852" v="278" actId="1035"/>
          <ac:spMkLst>
            <pc:docMk/>
            <pc:sldMk cId="3350360308" sldId="259"/>
            <ac:spMk id="32" creationId="{9408321E-645C-44AF-A160-7347A9CEBE69}"/>
          </ac:spMkLst>
        </pc:spChg>
        <pc:spChg chg="mod">
          <ac:chgData name="Ryan Chan" userId="f325ce4d-b518-4bf7-bb0d-f06bcf6102d3" providerId="ADAL" clId="{0CDD972A-B8EC-44F7-83A1-BB9FED632706}" dt="2019-05-10T01:57:35.852" v="278" actId="1035"/>
          <ac:spMkLst>
            <pc:docMk/>
            <pc:sldMk cId="3350360308" sldId="259"/>
            <ac:spMk id="33" creationId="{58EE6DDC-2DE7-4D7E-854C-B1FDD9E9A74C}"/>
          </ac:spMkLst>
        </pc:spChg>
        <pc:cxnChg chg="mod">
          <ac:chgData name="Ryan Chan" userId="f325ce4d-b518-4bf7-bb0d-f06bcf6102d3" providerId="ADAL" clId="{0CDD972A-B8EC-44F7-83A1-BB9FED632706}" dt="2019-05-10T01:57:35.852" v="278" actId="1035"/>
          <ac:cxnSpMkLst>
            <pc:docMk/>
            <pc:sldMk cId="3350360308" sldId="259"/>
            <ac:cxnSpMk id="17" creationId="{942EC53B-3E3B-4071-BE06-CA064E1B18F1}"/>
          </ac:cxnSpMkLst>
        </pc:cxnChg>
        <pc:cxnChg chg="mod">
          <ac:chgData name="Ryan Chan" userId="f325ce4d-b518-4bf7-bb0d-f06bcf6102d3" providerId="ADAL" clId="{0CDD972A-B8EC-44F7-83A1-BB9FED632706}" dt="2019-05-10T01:57:35.852" v="278" actId="1035"/>
          <ac:cxnSpMkLst>
            <pc:docMk/>
            <pc:sldMk cId="3350360308" sldId="259"/>
            <ac:cxnSpMk id="24" creationId="{63EB7CF8-B4BE-4245-9AA9-3D518180C883}"/>
          </ac:cxnSpMkLst>
        </pc:cxnChg>
        <pc:cxnChg chg="mod">
          <ac:chgData name="Ryan Chan" userId="f325ce4d-b518-4bf7-bb0d-f06bcf6102d3" providerId="ADAL" clId="{0CDD972A-B8EC-44F7-83A1-BB9FED632706}" dt="2019-05-10T01:57:35.852" v="278" actId="1035"/>
          <ac:cxnSpMkLst>
            <pc:docMk/>
            <pc:sldMk cId="3350360308" sldId="259"/>
            <ac:cxnSpMk id="28" creationId="{893AA8FB-77F5-4E11-AFA7-D6966906D720}"/>
          </ac:cxnSpMkLst>
        </pc:cxnChg>
        <pc:cxnChg chg="mod">
          <ac:chgData name="Ryan Chan" userId="f325ce4d-b518-4bf7-bb0d-f06bcf6102d3" providerId="ADAL" clId="{0CDD972A-B8EC-44F7-83A1-BB9FED632706}" dt="2019-05-10T01:57:35.852" v="278" actId="1035"/>
          <ac:cxnSpMkLst>
            <pc:docMk/>
            <pc:sldMk cId="3350360308" sldId="259"/>
            <ac:cxnSpMk id="30" creationId="{DA2A9676-42FD-4BC8-8332-8FF7470E1D42}"/>
          </ac:cxnSpMkLst>
        </pc:cxnChg>
        <pc:cxnChg chg="mod">
          <ac:chgData name="Ryan Chan" userId="f325ce4d-b518-4bf7-bb0d-f06bcf6102d3" providerId="ADAL" clId="{0CDD972A-B8EC-44F7-83A1-BB9FED632706}" dt="2019-05-10T01:57:35.852" v="278" actId="1035"/>
          <ac:cxnSpMkLst>
            <pc:docMk/>
            <pc:sldMk cId="3350360308" sldId="259"/>
            <ac:cxnSpMk id="38" creationId="{0253F4DC-9056-4251-8810-FB5A5F719939}"/>
          </ac:cxnSpMkLst>
        </pc:cxnChg>
      </pc:sldChg>
      <pc:sldChg chg="addSp delSp modSp add ord">
        <pc:chgData name="Ryan Chan" userId="f325ce4d-b518-4bf7-bb0d-f06bcf6102d3" providerId="ADAL" clId="{0CDD972A-B8EC-44F7-83A1-BB9FED632706}" dt="2019-05-10T02:09:12.531" v="625" actId="1076"/>
        <pc:sldMkLst>
          <pc:docMk/>
          <pc:sldMk cId="3689376170" sldId="260"/>
        </pc:sldMkLst>
        <pc:spChg chg="add del mod">
          <ac:chgData name="Ryan Chan" userId="f325ce4d-b518-4bf7-bb0d-f06bcf6102d3" providerId="ADAL" clId="{0CDD972A-B8EC-44F7-83A1-BB9FED632706}" dt="2019-05-10T01:58:17.896" v="346" actId="478"/>
          <ac:spMkLst>
            <pc:docMk/>
            <pc:sldMk cId="3689376170" sldId="260"/>
            <ac:spMk id="3" creationId="{BEC26BA8-77E8-4CC4-A3D8-FF713321977D}"/>
          </ac:spMkLst>
        </pc:spChg>
        <pc:spChg chg="del mod">
          <ac:chgData name="Ryan Chan" userId="f325ce4d-b518-4bf7-bb0d-f06bcf6102d3" providerId="ADAL" clId="{0CDD972A-B8EC-44F7-83A1-BB9FED632706}" dt="2019-05-10T01:58:15.870" v="345" actId="478"/>
          <ac:spMkLst>
            <pc:docMk/>
            <pc:sldMk cId="3689376170" sldId="260"/>
            <ac:spMk id="7" creationId="{FF9FA09E-19AB-46A5-BBAB-5C6B56D8D16C}"/>
          </ac:spMkLst>
        </pc:spChg>
        <pc:spChg chg="add mod">
          <ac:chgData name="Ryan Chan" userId="f325ce4d-b518-4bf7-bb0d-f06bcf6102d3" providerId="ADAL" clId="{0CDD972A-B8EC-44F7-83A1-BB9FED632706}" dt="2019-05-10T01:59:21.652" v="396" actId="1076"/>
          <ac:spMkLst>
            <pc:docMk/>
            <pc:sldMk cId="3689376170" sldId="260"/>
            <ac:spMk id="18" creationId="{80797FC8-3632-412A-891F-7F254AA29BE0}"/>
          </ac:spMkLst>
        </pc:spChg>
        <pc:spChg chg="add del">
          <ac:chgData name="Ryan Chan" userId="f325ce4d-b518-4bf7-bb0d-f06bcf6102d3" providerId="ADAL" clId="{0CDD972A-B8EC-44F7-83A1-BB9FED632706}" dt="2019-05-10T01:58:39.516" v="354"/>
          <ac:spMkLst>
            <pc:docMk/>
            <pc:sldMk cId="3689376170" sldId="260"/>
            <ac:spMk id="22" creationId="{11144E6F-19A1-4264-8E5E-D0CE4FF0FC22}"/>
          </ac:spMkLst>
        </pc:spChg>
        <pc:spChg chg="add mod">
          <ac:chgData name="Ryan Chan" userId="f325ce4d-b518-4bf7-bb0d-f06bcf6102d3" providerId="ADAL" clId="{0CDD972A-B8EC-44F7-83A1-BB9FED632706}" dt="2019-05-10T01:59:02.221" v="372" actId="20577"/>
          <ac:spMkLst>
            <pc:docMk/>
            <pc:sldMk cId="3689376170" sldId="260"/>
            <ac:spMk id="23" creationId="{56DBA1E7-D229-4F95-969D-F0A046AF1330}"/>
          </ac:spMkLst>
        </pc:spChg>
        <pc:spChg chg="mod">
          <ac:chgData name="Ryan Chan" userId="f325ce4d-b518-4bf7-bb0d-f06bcf6102d3" providerId="ADAL" clId="{0CDD972A-B8EC-44F7-83A1-BB9FED632706}" dt="2019-05-10T02:01:16.243" v="435" actId="1076"/>
          <ac:spMkLst>
            <pc:docMk/>
            <pc:sldMk cId="3689376170" sldId="260"/>
            <ac:spMk id="29" creationId="{89EAF663-B162-4CDC-A892-0967BF3F2635}"/>
          </ac:spMkLst>
        </pc:spChg>
        <pc:spChg chg="mod">
          <ac:chgData name="Ryan Chan" userId="f325ce4d-b518-4bf7-bb0d-f06bcf6102d3" providerId="ADAL" clId="{0CDD972A-B8EC-44F7-83A1-BB9FED632706}" dt="2019-05-10T02:01:27.572" v="438" actId="1076"/>
          <ac:spMkLst>
            <pc:docMk/>
            <pc:sldMk cId="3689376170" sldId="260"/>
            <ac:spMk id="32" creationId="{9408321E-645C-44AF-A160-7347A9CEBE69}"/>
          </ac:spMkLst>
        </pc:spChg>
        <pc:spChg chg="mod">
          <ac:chgData name="Ryan Chan" userId="f325ce4d-b518-4bf7-bb0d-f06bcf6102d3" providerId="ADAL" clId="{0CDD972A-B8EC-44F7-83A1-BB9FED632706}" dt="2019-05-10T02:01:02.646" v="432" actId="20577"/>
          <ac:spMkLst>
            <pc:docMk/>
            <pc:sldMk cId="3689376170" sldId="260"/>
            <ac:spMk id="33" creationId="{58EE6DDC-2DE7-4D7E-854C-B1FDD9E9A74C}"/>
          </ac:spMkLst>
        </pc:spChg>
        <pc:spChg chg="add mod">
          <ac:chgData name="Ryan Chan" userId="f325ce4d-b518-4bf7-bb0d-f06bcf6102d3" providerId="ADAL" clId="{0CDD972A-B8EC-44F7-83A1-BB9FED632706}" dt="2019-05-10T02:01:55.796" v="455" actId="1076"/>
          <ac:spMkLst>
            <pc:docMk/>
            <pc:sldMk cId="3689376170" sldId="260"/>
            <ac:spMk id="48" creationId="{8F76E3F8-EE9F-4238-AF93-2AB1CD3BD0BB}"/>
          </ac:spMkLst>
        </pc:spChg>
        <pc:spChg chg="add mod">
          <ac:chgData name="Ryan Chan" userId="f325ce4d-b518-4bf7-bb0d-f06bcf6102d3" providerId="ADAL" clId="{0CDD972A-B8EC-44F7-83A1-BB9FED632706}" dt="2019-05-10T02:02:13.124" v="457" actId="1076"/>
          <ac:spMkLst>
            <pc:docMk/>
            <pc:sldMk cId="3689376170" sldId="260"/>
            <ac:spMk id="55" creationId="{8044E746-FC9A-42A5-BBFC-27E9655AFD5F}"/>
          </ac:spMkLst>
        </pc:spChg>
        <pc:spChg chg="add mod">
          <ac:chgData name="Ryan Chan" userId="f325ce4d-b518-4bf7-bb0d-f06bcf6102d3" providerId="ADAL" clId="{0CDD972A-B8EC-44F7-83A1-BB9FED632706}" dt="2019-05-10T02:02:21.107" v="460" actId="1076"/>
          <ac:spMkLst>
            <pc:docMk/>
            <pc:sldMk cId="3689376170" sldId="260"/>
            <ac:spMk id="56" creationId="{4CA0DD4A-FE5E-45D6-B4DC-7841554D4AF4}"/>
          </ac:spMkLst>
        </pc:spChg>
        <pc:spChg chg="add del mod">
          <ac:chgData name="Ryan Chan" userId="f325ce4d-b518-4bf7-bb0d-f06bcf6102d3" providerId="ADAL" clId="{0CDD972A-B8EC-44F7-83A1-BB9FED632706}" dt="2019-05-10T02:02:59.552" v="470" actId="478"/>
          <ac:spMkLst>
            <pc:docMk/>
            <pc:sldMk cId="3689376170" sldId="260"/>
            <ac:spMk id="57" creationId="{732D8FEC-2C01-46CB-ADA9-19517D2F05EE}"/>
          </ac:spMkLst>
        </pc:spChg>
        <pc:spChg chg="add del mod">
          <ac:chgData name="Ryan Chan" userId="f325ce4d-b518-4bf7-bb0d-f06bcf6102d3" providerId="ADAL" clId="{0CDD972A-B8EC-44F7-83A1-BB9FED632706}" dt="2019-05-10T02:03:30.867" v="474" actId="478"/>
          <ac:spMkLst>
            <pc:docMk/>
            <pc:sldMk cId="3689376170" sldId="260"/>
            <ac:spMk id="58" creationId="{AFC8C8E7-1263-45DA-97FD-CCDBD4B43145}"/>
          </ac:spMkLst>
        </pc:spChg>
        <pc:spChg chg="add del mod">
          <ac:chgData name="Ryan Chan" userId="f325ce4d-b518-4bf7-bb0d-f06bcf6102d3" providerId="ADAL" clId="{0CDD972A-B8EC-44F7-83A1-BB9FED632706}" dt="2019-05-10T02:03:43.981" v="490" actId="478"/>
          <ac:spMkLst>
            <pc:docMk/>
            <pc:sldMk cId="3689376170" sldId="260"/>
            <ac:spMk id="59" creationId="{37239F01-A80D-4336-B872-C9E07E3C2A0E}"/>
          </ac:spMkLst>
        </pc:spChg>
        <pc:graphicFrameChg chg="add del mod modGraphic">
          <ac:chgData name="Ryan Chan" userId="f325ce4d-b518-4bf7-bb0d-f06bcf6102d3" providerId="ADAL" clId="{0CDD972A-B8EC-44F7-83A1-BB9FED632706}" dt="2019-05-10T02:09:12.531" v="625" actId="1076"/>
          <ac:graphicFrameMkLst>
            <pc:docMk/>
            <pc:sldMk cId="3689376170" sldId="260"/>
            <ac:graphicFrameMk id="60" creationId="{8147331C-65B9-4E6A-873C-F588B0A105CF}"/>
          </ac:graphicFrameMkLst>
        </pc:graphicFrameChg>
        <pc:cxnChg chg="add mod">
          <ac:chgData name="Ryan Chan" userId="f325ce4d-b518-4bf7-bb0d-f06bcf6102d3" providerId="ADAL" clId="{0CDD972A-B8EC-44F7-83A1-BB9FED632706}" dt="2019-05-10T01:59:21.652" v="396" actId="1076"/>
          <ac:cxnSpMkLst>
            <pc:docMk/>
            <pc:sldMk cId="3689376170" sldId="260"/>
            <ac:cxnSpMk id="19" creationId="{F76CE360-63A9-412D-8B1A-A603F8835DCE}"/>
          </ac:cxnSpMkLst>
        </pc:cxnChg>
        <pc:cxnChg chg="add mod">
          <ac:chgData name="Ryan Chan" userId="f325ce4d-b518-4bf7-bb0d-f06bcf6102d3" providerId="ADAL" clId="{0CDD972A-B8EC-44F7-83A1-BB9FED632706}" dt="2019-05-10T01:59:24.108" v="397" actId="14100"/>
          <ac:cxnSpMkLst>
            <pc:docMk/>
            <pc:sldMk cId="3689376170" sldId="260"/>
            <ac:cxnSpMk id="25" creationId="{803ABC36-400F-48CD-AF4D-206492E9DCA1}"/>
          </ac:cxnSpMkLst>
        </pc:cxnChg>
        <pc:cxnChg chg="mod">
          <ac:chgData name="Ryan Chan" userId="f325ce4d-b518-4bf7-bb0d-f06bcf6102d3" providerId="ADAL" clId="{0CDD972A-B8EC-44F7-83A1-BB9FED632706}" dt="2019-05-10T02:01:23.187" v="437" actId="14100"/>
          <ac:cxnSpMkLst>
            <pc:docMk/>
            <pc:sldMk cId="3689376170" sldId="260"/>
            <ac:cxnSpMk id="30" creationId="{DA2A9676-42FD-4BC8-8332-8FF7470E1D42}"/>
          </ac:cxnSpMkLst>
        </pc:cxnChg>
        <pc:cxnChg chg="mod">
          <ac:chgData name="Ryan Chan" userId="f325ce4d-b518-4bf7-bb0d-f06bcf6102d3" providerId="ADAL" clId="{0CDD972A-B8EC-44F7-83A1-BB9FED632706}" dt="2019-05-10T02:01:27.572" v="438" actId="1076"/>
          <ac:cxnSpMkLst>
            <pc:docMk/>
            <pc:sldMk cId="3689376170" sldId="260"/>
            <ac:cxnSpMk id="38" creationId="{0253F4DC-9056-4251-8810-FB5A5F719939}"/>
          </ac:cxnSpMkLst>
        </pc:cxnChg>
        <pc:cxnChg chg="add mod">
          <ac:chgData name="Ryan Chan" userId="f325ce4d-b518-4bf7-bb0d-f06bcf6102d3" providerId="ADAL" clId="{0CDD972A-B8EC-44F7-83A1-BB9FED632706}" dt="2019-05-10T02:01:55.796" v="455" actId="1076"/>
          <ac:cxnSpMkLst>
            <pc:docMk/>
            <pc:sldMk cId="3689376170" sldId="260"/>
            <ac:cxnSpMk id="51" creationId="{09D91229-87DE-4822-8F76-4AA6B96C53C2}"/>
          </ac:cxnSpMkLst>
        </pc:cxnChg>
        <pc:cxnChg chg="add mod">
          <ac:chgData name="Ryan Chan" userId="f325ce4d-b518-4bf7-bb0d-f06bcf6102d3" providerId="ADAL" clId="{0CDD972A-B8EC-44F7-83A1-BB9FED632706}" dt="2019-05-10T02:07:15.659" v="566" actId="14100"/>
          <ac:cxnSpMkLst>
            <pc:docMk/>
            <pc:sldMk cId="3689376170" sldId="260"/>
            <ac:cxnSpMk id="61" creationId="{60212F17-6E8D-4D51-9733-A4A6EE95A75F}"/>
          </ac:cxnSpMkLst>
        </pc:cxnChg>
      </pc:sldChg>
      <pc:sldChg chg="addSp delSp modSp add">
        <pc:chgData name="Ryan Chan" userId="f325ce4d-b518-4bf7-bb0d-f06bcf6102d3" providerId="ADAL" clId="{0CDD972A-B8EC-44F7-83A1-BB9FED632706}" dt="2019-05-10T02:12:36.323" v="751" actId="1076"/>
        <pc:sldMkLst>
          <pc:docMk/>
          <pc:sldMk cId="2285254155" sldId="261"/>
        </pc:sldMkLst>
        <pc:spChg chg="del">
          <ac:chgData name="Ryan Chan" userId="f325ce4d-b518-4bf7-bb0d-f06bcf6102d3" providerId="ADAL" clId="{0CDD972A-B8EC-44F7-83A1-BB9FED632706}" dt="2019-05-10T02:09:20.832" v="628" actId="478"/>
          <ac:spMkLst>
            <pc:docMk/>
            <pc:sldMk cId="2285254155" sldId="261"/>
            <ac:spMk id="2" creationId="{63E12AB5-56D9-4473-9CF3-EED169981027}"/>
          </ac:spMkLst>
        </pc:spChg>
        <pc:spChg chg="del">
          <ac:chgData name="Ryan Chan" userId="f325ce4d-b518-4bf7-bb0d-f06bcf6102d3" providerId="ADAL" clId="{0CDD972A-B8EC-44F7-83A1-BB9FED632706}" dt="2019-05-10T02:09:19.636" v="627" actId="478"/>
          <ac:spMkLst>
            <pc:docMk/>
            <pc:sldMk cId="2285254155" sldId="261"/>
            <ac:spMk id="3" creationId="{E6176B90-CEA7-4637-8D73-48A6528EF990}"/>
          </ac:spMkLst>
        </pc:spChg>
        <pc:spChg chg="add mod">
          <ac:chgData name="Ryan Chan" userId="f325ce4d-b518-4bf7-bb0d-f06bcf6102d3" providerId="ADAL" clId="{0CDD972A-B8EC-44F7-83A1-BB9FED632706}" dt="2019-05-10T02:12:18.452" v="744" actId="1076"/>
          <ac:spMkLst>
            <pc:docMk/>
            <pc:sldMk cId="2285254155" sldId="261"/>
            <ac:spMk id="4" creationId="{C15866EF-433E-4022-9935-3EE1A10A2491}"/>
          </ac:spMkLst>
        </pc:spChg>
        <pc:spChg chg="add mod">
          <ac:chgData name="Ryan Chan" userId="f325ce4d-b518-4bf7-bb0d-f06bcf6102d3" providerId="ADAL" clId="{0CDD972A-B8EC-44F7-83A1-BB9FED632706}" dt="2019-05-10T02:12:18.452" v="744" actId="1076"/>
          <ac:spMkLst>
            <pc:docMk/>
            <pc:sldMk cId="2285254155" sldId="261"/>
            <ac:spMk id="5" creationId="{85AC2B01-AA20-4254-B8C3-5B359A7F9E75}"/>
          </ac:spMkLst>
        </pc:spChg>
        <pc:spChg chg="add mod">
          <ac:chgData name="Ryan Chan" userId="f325ce4d-b518-4bf7-bb0d-f06bcf6102d3" providerId="ADAL" clId="{0CDD972A-B8EC-44F7-83A1-BB9FED632706}" dt="2019-05-10T02:12:18.452" v="744" actId="1076"/>
          <ac:spMkLst>
            <pc:docMk/>
            <pc:sldMk cId="2285254155" sldId="261"/>
            <ac:spMk id="10" creationId="{A6541061-0687-4E23-9D8F-5E3ED420D6F9}"/>
          </ac:spMkLst>
        </pc:spChg>
        <pc:spChg chg="add mod">
          <ac:chgData name="Ryan Chan" userId="f325ce4d-b518-4bf7-bb0d-f06bcf6102d3" providerId="ADAL" clId="{0CDD972A-B8EC-44F7-83A1-BB9FED632706}" dt="2019-05-10T02:12:18.452" v="744" actId="1076"/>
          <ac:spMkLst>
            <pc:docMk/>
            <pc:sldMk cId="2285254155" sldId="261"/>
            <ac:spMk id="11" creationId="{631BB565-2962-4860-9B60-A782D1D463CF}"/>
          </ac:spMkLst>
        </pc:spChg>
        <pc:spChg chg="add mod">
          <ac:chgData name="Ryan Chan" userId="f325ce4d-b518-4bf7-bb0d-f06bcf6102d3" providerId="ADAL" clId="{0CDD972A-B8EC-44F7-83A1-BB9FED632706}" dt="2019-05-10T02:12:18.452" v="744" actId="1076"/>
          <ac:spMkLst>
            <pc:docMk/>
            <pc:sldMk cId="2285254155" sldId="261"/>
            <ac:spMk id="18" creationId="{FE580DFC-1D3A-48EC-B13B-62EE109D0D3B}"/>
          </ac:spMkLst>
        </pc:spChg>
        <pc:spChg chg="add mod">
          <ac:chgData name="Ryan Chan" userId="f325ce4d-b518-4bf7-bb0d-f06bcf6102d3" providerId="ADAL" clId="{0CDD972A-B8EC-44F7-83A1-BB9FED632706}" dt="2019-05-10T02:12:33.235" v="749" actId="1076"/>
          <ac:spMkLst>
            <pc:docMk/>
            <pc:sldMk cId="2285254155" sldId="261"/>
            <ac:spMk id="19" creationId="{9610F1B4-A476-4227-9C86-2D1D6495CA02}"/>
          </ac:spMkLst>
        </pc:spChg>
        <pc:spChg chg="add mod">
          <ac:chgData name="Ryan Chan" userId="f325ce4d-b518-4bf7-bb0d-f06bcf6102d3" providerId="ADAL" clId="{0CDD972A-B8EC-44F7-83A1-BB9FED632706}" dt="2019-05-10T02:12:36.323" v="751" actId="1076"/>
          <ac:spMkLst>
            <pc:docMk/>
            <pc:sldMk cId="2285254155" sldId="261"/>
            <ac:spMk id="20" creationId="{BF26B0E6-876C-4322-BEBB-5C0AF6D9EC6F}"/>
          </ac:spMkLst>
        </pc:spChg>
        <pc:spChg chg="add mod">
          <ac:chgData name="Ryan Chan" userId="f325ce4d-b518-4bf7-bb0d-f06bcf6102d3" providerId="ADAL" clId="{0CDD972A-B8EC-44F7-83A1-BB9FED632706}" dt="2019-05-10T02:12:18.452" v="744" actId="1076"/>
          <ac:spMkLst>
            <pc:docMk/>
            <pc:sldMk cId="2285254155" sldId="261"/>
            <ac:spMk id="24" creationId="{B5AB34F5-B3DD-449C-82EC-04B0880C3B2C}"/>
          </ac:spMkLst>
        </pc:spChg>
        <pc:graphicFrameChg chg="add mod">
          <ac:chgData name="Ryan Chan" userId="f325ce4d-b518-4bf7-bb0d-f06bcf6102d3" providerId="ADAL" clId="{0CDD972A-B8EC-44F7-83A1-BB9FED632706}" dt="2019-05-10T02:12:18.452" v="744" actId="1076"/>
          <ac:graphicFrameMkLst>
            <pc:docMk/>
            <pc:sldMk cId="2285254155" sldId="261"/>
            <ac:graphicFrameMk id="9" creationId="{2C147B81-9352-4621-90BC-8750B185BA74}"/>
          </ac:graphicFrameMkLst>
        </pc:graphicFrameChg>
        <pc:graphicFrameChg chg="add mod modGraphic">
          <ac:chgData name="Ryan Chan" userId="f325ce4d-b518-4bf7-bb0d-f06bcf6102d3" providerId="ADAL" clId="{0CDD972A-B8EC-44F7-83A1-BB9FED632706}" dt="2019-05-10T02:12:26.411" v="747" actId="1076"/>
          <ac:graphicFrameMkLst>
            <pc:docMk/>
            <pc:sldMk cId="2285254155" sldId="261"/>
            <ac:graphicFrameMk id="16" creationId="{B43C13ED-3001-45C3-BB6D-8C0FDB6AC630}"/>
          </ac:graphicFrameMkLst>
        </pc:graphicFrameChg>
        <pc:graphicFrameChg chg="add del">
          <ac:chgData name="Ryan Chan" userId="f325ce4d-b518-4bf7-bb0d-f06bcf6102d3" providerId="ADAL" clId="{0CDD972A-B8EC-44F7-83A1-BB9FED632706}" dt="2019-05-10T02:10:29.157" v="657"/>
          <ac:graphicFrameMkLst>
            <pc:docMk/>
            <pc:sldMk cId="2285254155" sldId="261"/>
            <ac:graphicFrameMk id="17" creationId="{9F4B8137-230B-471B-A16D-52F70574A5BA}"/>
          </ac:graphicFrameMkLst>
        </pc:graphicFrameChg>
        <pc:cxnChg chg="add mod">
          <ac:chgData name="Ryan Chan" userId="f325ce4d-b518-4bf7-bb0d-f06bcf6102d3" providerId="ADAL" clId="{0CDD972A-B8EC-44F7-83A1-BB9FED632706}" dt="2019-05-10T02:12:18.452" v="744" actId="1076"/>
          <ac:cxnSpMkLst>
            <pc:docMk/>
            <pc:sldMk cId="2285254155" sldId="261"/>
            <ac:cxnSpMk id="6" creationId="{1E9CF8D6-65D9-44B3-B386-917B325A27D0}"/>
          </ac:cxnSpMkLst>
        </pc:cxnChg>
        <pc:cxnChg chg="add mod">
          <ac:chgData name="Ryan Chan" userId="f325ce4d-b518-4bf7-bb0d-f06bcf6102d3" providerId="ADAL" clId="{0CDD972A-B8EC-44F7-83A1-BB9FED632706}" dt="2019-05-10T02:12:18.452" v="744" actId="1076"/>
          <ac:cxnSpMkLst>
            <pc:docMk/>
            <pc:sldMk cId="2285254155" sldId="261"/>
            <ac:cxnSpMk id="12" creationId="{BFBB95A0-5064-4626-9D2D-F52EED4E658A}"/>
          </ac:cxnSpMkLst>
        </pc:cxnChg>
        <pc:cxnChg chg="add mod">
          <ac:chgData name="Ryan Chan" userId="f325ce4d-b518-4bf7-bb0d-f06bcf6102d3" providerId="ADAL" clId="{0CDD972A-B8EC-44F7-83A1-BB9FED632706}" dt="2019-05-10T02:12:18.452" v="744" actId="1076"/>
          <ac:cxnSpMkLst>
            <pc:docMk/>
            <pc:sldMk cId="2285254155" sldId="261"/>
            <ac:cxnSpMk id="13" creationId="{C0D1B870-8609-4E81-9DC1-7365B13CDB96}"/>
          </ac:cxnSpMkLst>
        </pc:cxnChg>
        <pc:cxnChg chg="add mod">
          <ac:chgData name="Ryan Chan" userId="f325ce4d-b518-4bf7-bb0d-f06bcf6102d3" providerId="ADAL" clId="{0CDD972A-B8EC-44F7-83A1-BB9FED632706}" dt="2019-05-10T02:12:29.771" v="748" actId="14100"/>
          <ac:cxnSpMkLst>
            <pc:docMk/>
            <pc:sldMk cId="2285254155" sldId="261"/>
            <ac:cxnSpMk id="21" creationId="{1BBF2D97-C30F-45F4-8532-D0780D80AB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567E4-4713-475D-AD48-6F4AC8E3D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9401E-38F2-4865-94CD-BC204173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7A7062-26B4-42D9-AD94-41C4F546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5E7E4E-D670-425C-A8BC-8E165994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A95E04-E1F4-481D-8BC5-3A20E0CD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45781-CEF7-4291-92C3-0AE554C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EEA03B-A285-4DC0-9132-D9BEAF453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FD20D-472E-4C62-B0DD-BFC07334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BA171B-05B1-45D2-A6A9-8388332B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24317-2612-4857-A0FD-80597E2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0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61CAC9-ACE8-409F-8D51-9117216D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5F1DC1-D922-4654-BEF4-5D1774B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9EA48-2C71-4964-A30C-A20800B5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4B0FCA-7A7E-4D2B-898A-0C8BA08E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813B8-3D91-481E-AAF3-8F469BCE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16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549E2-90F8-4CB3-8A51-72242870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23516-DE78-4DB6-BAD3-5A26147E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701BA-C4BF-47C2-8B8D-12150483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945F9-B7F5-4D50-A781-C7680EFE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619FF-5E39-457D-8837-895F57AF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A78FF-19F8-4C59-B23E-69BE42C6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97B4E-9E9D-4B47-A16B-11C6A5AF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EA9BA1-53C1-47A4-BB69-DE2C8C5F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FE19B-9291-47CE-8ADD-96B617F9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13C3D3-B7EF-4281-8E2E-27268937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18CD4-93C8-492B-81D2-20F08A18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D8FDC-4D66-4FD9-B8CD-2878722F2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5A841-2FE7-48DA-B9C2-2CF1FB81B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DA8232-8575-4AFF-99B6-6EA2BCFA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0C8DCF-1732-4404-8FC3-06B2171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A93E89-7583-4CF4-9D09-6FDA4DBC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6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73004-D571-4E0E-BF6C-33B0A276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BB734D-47F4-4DD2-A56D-8B67F6F8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C5F443-695B-4228-9D2D-640D6F0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AC10DA-935D-495A-A718-EDD13DA2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E6CE3E-A51D-4B33-9A86-92B1002F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952C5C-EDEC-49C2-815C-29F7105A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3EE671-563F-4742-BBED-5185EB4E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AB7D51-D22D-4283-936C-3F75D964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C4AFF-A7A1-4070-8E23-9AA5A575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82387A-D4B7-4E17-87C0-EB84367E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A7228C-3B98-4BEB-B05F-307DA569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4BD895-782C-438F-8516-78A3235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FDB4D8-B744-431F-B4F5-394DB2EA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A42C05-CE23-4C7A-BC19-164E34C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50A843-6A31-4DDE-8B66-F66CEBED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3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B316B-3A45-4D0B-97CB-73D6548A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68978-C7C0-4DA6-B6DC-AAE78DFED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CB575-98AE-4335-9909-DE21954D2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6E8B77-E44A-4CE4-875F-EC9B4C53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C7FE6B-873A-4A86-9FA6-A15D56C5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8A5AFF-02CD-4EB9-8200-53C5822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70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E60D4-C3A7-4B0E-BD22-CA773D33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23C791-614C-4DB7-AEDA-FF91F1F94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984DBD-F736-4616-9373-5FD07EFC9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D5EB6F-0888-48D5-A28A-0450692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68ABB6-A92E-46E4-AD94-296D2572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2B7173-AB9A-4F51-97C3-C87832BF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50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8E3E4E-4323-438C-8FB8-9DBB024F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3F9B09-6F8C-45BF-BA10-B9C0514D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CAFE4-E8D5-4767-AAB7-C0149D724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68AC-19F6-4344-9AB5-04F84C8E7D47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16364F-FA1B-477B-9255-CDFFFA15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E23B8D-40F3-4F7C-B38C-9406120E1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0238-7F0A-4FC6-B663-708A7FC169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0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CB71B5-C6C2-4D70-AFF6-40CBC8123582}"/>
              </a:ext>
            </a:extLst>
          </p:cNvPr>
          <p:cNvSpPr txBox="1"/>
          <p:nvPr/>
        </p:nvSpPr>
        <p:spPr>
          <a:xfrm>
            <a:off x="4758430" y="4722123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info</a:t>
            </a:r>
            <a:endParaRPr lang="zh-TW" altLang="en-US" sz="4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ABA98B-AF1E-4DEB-A5B4-8B5DA171787E}"/>
              </a:ext>
            </a:extLst>
          </p:cNvPr>
          <p:cNvSpPr txBox="1"/>
          <p:nvPr/>
        </p:nvSpPr>
        <p:spPr>
          <a:xfrm>
            <a:off x="4758430" y="2818153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User</a:t>
            </a:r>
            <a:endParaRPr lang="zh-TW" altLang="en-US" sz="48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42EC53B-3E3B-4071-BE06-CA064E1B18F1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5916967" y="3649150"/>
            <a:ext cx="0" cy="107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1F6C59F-C083-4B44-BE6E-995216F7F2DB}"/>
              </a:ext>
            </a:extLst>
          </p:cNvPr>
          <p:cNvCxnSpPr/>
          <p:nvPr/>
        </p:nvCxnSpPr>
        <p:spPr>
          <a:xfrm flipV="1">
            <a:off x="-88777" y="1083077"/>
            <a:ext cx="0" cy="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962AAB-AF08-4117-9163-FF3031CE63A2}"/>
              </a:ext>
            </a:extLst>
          </p:cNvPr>
          <p:cNvSpPr txBox="1"/>
          <p:nvPr/>
        </p:nvSpPr>
        <p:spPr>
          <a:xfrm>
            <a:off x="8410113" y="2827457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card</a:t>
            </a:r>
            <a:endParaRPr lang="zh-TW" altLang="en-US" sz="48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3EB7CF8-B4BE-4245-9AA9-3D518180C883}"/>
              </a:ext>
            </a:extLst>
          </p:cNvPr>
          <p:cNvCxnSpPr>
            <a:cxnSpLocks/>
          </p:cNvCxnSpPr>
          <p:nvPr/>
        </p:nvCxnSpPr>
        <p:spPr>
          <a:xfrm>
            <a:off x="7075503" y="3215369"/>
            <a:ext cx="1334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B1C750-F34F-43AF-B299-853263C21219}"/>
              </a:ext>
            </a:extLst>
          </p:cNvPr>
          <p:cNvSpPr txBox="1"/>
          <p:nvPr/>
        </p:nvSpPr>
        <p:spPr>
          <a:xfrm>
            <a:off x="8410113" y="4722123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policy</a:t>
            </a:r>
            <a:endParaRPr lang="zh-TW" altLang="en-US" sz="48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93AA8FB-77F5-4E11-AFA7-D6966906D720}"/>
              </a:ext>
            </a:extLst>
          </p:cNvPr>
          <p:cNvCxnSpPr>
            <a:endCxn id="26" idx="0"/>
          </p:cNvCxnSpPr>
          <p:nvPr/>
        </p:nvCxnSpPr>
        <p:spPr>
          <a:xfrm>
            <a:off x="9568650" y="3649150"/>
            <a:ext cx="0" cy="107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FF9FA09E-19AB-46A5-BBAB-5C6B56D8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Old Version 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EAF663-B162-4CDC-A892-0967BF3F2635}"/>
              </a:ext>
            </a:extLst>
          </p:cNvPr>
          <p:cNvSpPr txBox="1"/>
          <p:nvPr/>
        </p:nvSpPr>
        <p:spPr>
          <a:xfrm>
            <a:off x="2265283" y="4722123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social</a:t>
            </a:r>
            <a:endParaRPr lang="zh-TW" altLang="en-US" sz="48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A2A9676-42FD-4BC8-8332-8FF7470E1D42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3423820" y="3649150"/>
            <a:ext cx="2493147" cy="107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408321E-645C-44AF-A160-7347A9CEBE69}"/>
              </a:ext>
            </a:extLst>
          </p:cNvPr>
          <p:cNvSpPr txBox="1"/>
          <p:nvPr/>
        </p:nvSpPr>
        <p:spPr>
          <a:xfrm>
            <a:off x="1021302" y="4952955"/>
            <a:ext cx="14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email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EE6DDC-2DE7-4D7E-854C-B1FDD9E9A74C}"/>
              </a:ext>
            </a:extLst>
          </p:cNvPr>
          <p:cNvSpPr txBox="1"/>
          <p:nvPr/>
        </p:nvSpPr>
        <p:spPr>
          <a:xfrm>
            <a:off x="3535162" y="3067434"/>
            <a:ext cx="14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email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0253F4DC-9056-4251-8810-FB5A5F719939}"/>
              </a:ext>
            </a:extLst>
          </p:cNvPr>
          <p:cNvCxnSpPr>
            <a:cxnSpLocks/>
            <a:stCxn id="32" idx="0"/>
            <a:endCxn id="33" idx="1"/>
          </p:cNvCxnSpPr>
          <p:nvPr/>
        </p:nvCxnSpPr>
        <p:spPr>
          <a:xfrm rot="5400000" flipH="1" flipV="1">
            <a:off x="1780877" y="3198670"/>
            <a:ext cx="1700855" cy="18077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F5EDED4-A6BC-428B-ACAB-5FB44224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27" y="250385"/>
            <a:ext cx="10414145" cy="63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CB71B5-C6C2-4D70-AFF6-40CBC8123582}"/>
              </a:ext>
            </a:extLst>
          </p:cNvPr>
          <p:cNvSpPr txBox="1"/>
          <p:nvPr/>
        </p:nvSpPr>
        <p:spPr>
          <a:xfrm>
            <a:off x="4758430" y="4722123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info</a:t>
            </a:r>
            <a:endParaRPr lang="zh-TW" altLang="en-US" sz="4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ABA98B-AF1E-4DEB-A5B4-8B5DA171787E}"/>
              </a:ext>
            </a:extLst>
          </p:cNvPr>
          <p:cNvSpPr txBox="1"/>
          <p:nvPr/>
        </p:nvSpPr>
        <p:spPr>
          <a:xfrm>
            <a:off x="4758430" y="2818153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User</a:t>
            </a:r>
            <a:endParaRPr lang="zh-TW" altLang="en-US" sz="48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42EC53B-3E3B-4071-BE06-CA064E1B18F1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5916967" y="3649150"/>
            <a:ext cx="0" cy="107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1F6C59F-C083-4B44-BE6E-995216F7F2DB}"/>
              </a:ext>
            </a:extLst>
          </p:cNvPr>
          <p:cNvCxnSpPr/>
          <p:nvPr/>
        </p:nvCxnSpPr>
        <p:spPr>
          <a:xfrm flipV="1">
            <a:off x="-88777" y="1083077"/>
            <a:ext cx="0" cy="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962AAB-AF08-4117-9163-FF3031CE63A2}"/>
              </a:ext>
            </a:extLst>
          </p:cNvPr>
          <p:cNvSpPr txBox="1"/>
          <p:nvPr/>
        </p:nvSpPr>
        <p:spPr>
          <a:xfrm>
            <a:off x="8410113" y="2827457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card</a:t>
            </a:r>
            <a:endParaRPr lang="zh-TW" altLang="en-US" sz="48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3EB7CF8-B4BE-4245-9AA9-3D518180C883}"/>
              </a:ext>
            </a:extLst>
          </p:cNvPr>
          <p:cNvCxnSpPr>
            <a:cxnSpLocks/>
          </p:cNvCxnSpPr>
          <p:nvPr/>
        </p:nvCxnSpPr>
        <p:spPr>
          <a:xfrm>
            <a:off x="7075503" y="3215369"/>
            <a:ext cx="1334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B1C750-F34F-43AF-B299-853263C21219}"/>
              </a:ext>
            </a:extLst>
          </p:cNvPr>
          <p:cNvSpPr txBox="1"/>
          <p:nvPr/>
        </p:nvSpPr>
        <p:spPr>
          <a:xfrm>
            <a:off x="8410113" y="4722123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policy</a:t>
            </a:r>
            <a:endParaRPr lang="zh-TW" altLang="en-US" sz="48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93AA8FB-77F5-4E11-AFA7-D6966906D720}"/>
              </a:ext>
            </a:extLst>
          </p:cNvPr>
          <p:cNvCxnSpPr>
            <a:endCxn id="26" idx="0"/>
          </p:cNvCxnSpPr>
          <p:nvPr/>
        </p:nvCxnSpPr>
        <p:spPr>
          <a:xfrm>
            <a:off x="9568650" y="3649150"/>
            <a:ext cx="0" cy="107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EAF663-B162-4CDC-A892-0967BF3F2635}"/>
              </a:ext>
            </a:extLst>
          </p:cNvPr>
          <p:cNvSpPr txBox="1"/>
          <p:nvPr/>
        </p:nvSpPr>
        <p:spPr>
          <a:xfrm>
            <a:off x="1162045" y="992420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social</a:t>
            </a:r>
            <a:endParaRPr lang="zh-TW" altLang="en-US" sz="48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A2A9676-42FD-4BC8-8332-8FF7470E1D42}"/>
              </a:ext>
            </a:extLst>
          </p:cNvPr>
          <p:cNvCxnSpPr>
            <a:cxnSpLocks/>
            <a:stCxn id="29" idx="2"/>
            <a:endCxn id="33" idx="3"/>
          </p:cNvCxnSpPr>
          <p:nvPr/>
        </p:nvCxnSpPr>
        <p:spPr>
          <a:xfrm>
            <a:off x="2320582" y="1823417"/>
            <a:ext cx="2437848" cy="146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408321E-645C-44AF-A160-7347A9CEBE69}"/>
              </a:ext>
            </a:extLst>
          </p:cNvPr>
          <p:cNvSpPr txBox="1"/>
          <p:nvPr/>
        </p:nvSpPr>
        <p:spPr>
          <a:xfrm>
            <a:off x="106160" y="1257506"/>
            <a:ext cx="14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email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EE6DDC-2DE7-4D7E-854C-B1FDD9E9A74C}"/>
              </a:ext>
            </a:extLst>
          </p:cNvPr>
          <p:cNvSpPr txBox="1"/>
          <p:nvPr/>
        </p:nvSpPr>
        <p:spPr>
          <a:xfrm>
            <a:off x="3346142" y="3105465"/>
            <a:ext cx="14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user email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0253F4DC-9056-4251-8810-FB5A5F719939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1247577" y="1191565"/>
            <a:ext cx="1663293" cy="25338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797FC8-3632-412A-891F-7F254AA29BE0}"/>
              </a:ext>
            </a:extLst>
          </p:cNvPr>
          <p:cNvSpPr txBox="1"/>
          <p:nvPr/>
        </p:nvSpPr>
        <p:spPr>
          <a:xfrm>
            <a:off x="4758430" y="1749992"/>
            <a:ext cx="231707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Membership</a:t>
            </a:r>
            <a:endParaRPr lang="zh-TW" altLang="en-US" sz="3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76CE360-63A9-412D-8B1A-A603F8835DCE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5916967" y="2334767"/>
            <a:ext cx="0" cy="48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6DBA1E7-D229-4F95-969D-F0A046AF1330}"/>
              </a:ext>
            </a:extLst>
          </p:cNvPr>
          <p:cNvSpPr txBox="1"/>
          <p:nvPr/>
        </p:nvSpPr>
        <p:spPr>
          <a:xfrm>
            <a:off x="4758430" y="426509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Account</a:t>
            </a:r>
            <a:endParaRPr lang="zh-TW" altLang="en-US" sz="48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3ABC36-400F-48CD-AF4D-206492E9DCA1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5916967" y="1257506"/>
            <a:ext cx="0" cy="49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76E3F8-EE9F-4238-AF93-2AB1CD3BD0BB}"/>
              </a:ext>
            </a:extLst>
          </p:cNvPr>
          <p:cNvSpPr txBox="1"/>
          <p:nvPr/>
        </p:nvSpPr>
        <p:spPr>
          <a:xfrm>
            <a:off x="3346142" y="546148"/>
            <a:ext cx="14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account email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9D91229-87DE-4822-8F76-4AA6B96C53C2}"/>
              </a:ext>
            </a:extLst>
          </p:cNvPr>
          <p:cNvCxnSpPr>
            <a:cxnSpLocks/>
            <a:stCxn id="48" idx="2"/>
            <a:endCxn id="33" idx="0"/>
          </p:cNvCxnSpPr>
          <p:nvPr/>
        </p:nvCxnSpPr>
        <p:spPr>
          <a:xfrm>
            <a:off x="4052286" y="1192479"/>
            <a:ext cx="0" cy="191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8044E746-FC9A-42A5-BBFC-27E9655AFD5F}"/>
              </a:ext>
            </a:extLst>
          </p:cNvPr>
          <p:cNvSpPr/>
          <p:nvPr/>
        </p:nvSpPr>
        <p:spPr>
          <a:xfrm>
            <a:off x="1399522" y="2610990"/>
            <a:ext cx="457940" cy="4527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4CA0DD4A-FE5E-45D6-B4DC-7841554D4AF4}"/>
              </a:ext>
            </a:extLst>
          </p:cNvPr>
          <p:cNvSpPr/>
          <p:nvPr/>
        </p:nvSpPr>
        <p:spPr>
          <a:xfrm>
            <a:off x="3823316" y="1838810"/>
            <a:ext cx="457940" cy="4741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147331C-65B9-4E6A-873C-F588B0A10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30916"/>
              </p:ext>
            </p:extLst>
          </p:nvPr>
        </p:nvGraphicFramePr>
        <p:xfrm>
          <a:off x="7882665" y="1246042"/>
          <a:ext cx="3243956" cy="14352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1832">
                  <a:extLst>
                    <a:ext uri="{9D8B030D-6E8A-4147-A177-3AD203B41FA5}">
                      <a16:colId xmlns:a16="http://schemas.microsoft.com/office/drawing/2014/main" val="3344233552"/>
                    </a:ext>
                  </a:extLst>
                </a:gridCol>
                <a:gridCol w="1022744">
                  <a:extLst>
                    <a:ext uri="{9D8B030D-6E8A-4147-A177-3AD203B41FA5}">
                      <a16:colId xmlns:a16="http://schemas.microsoft.com/office/drawing/2014/main" val="532238939"/>
                    </a:ext>
                  </a:extLst>
                </a:gridCol>
                <a:gridCol w="1129380">
                  <a:extLst>
                    <a:ext uri="{9D8B030D-6E8A-4147-A177-3AD203B41FA5}">
                      <a16:colId xmlns:a16="http://schemas.microsoft.com/office/drawing/2014/main" val="2961418271"/>
                    </a:ext>
                  </a:extLst>
                </a:gridCol>
              </a:tblGrid>
              <a:tr h="463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Account</a:t>
                      </a:r>
                    </a:p>
                    <a:p>
                      <a:pPr algn="ctr"/>
                      <a:r>
                        <a:rPr lang="en-US" altLang="zh-TW" sz="1400" dirty="0"/>
                        <a:t>id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User</a:t>
                      </a:r>
                    </a:p>
                    <a:p>
                      <a:pPr algn="ctr"/>
                      <a:r>
                        <a:rPr lang="en-US" altLang="zh-TW" sz="1400" dirty="0"/>
                        <a:t>id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role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713302"/>
                  </a:ext>
                </a:extLst>
              </a:tr>
              <a:tr h="307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admin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170997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teacher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89976"/>
                  </a:ext>
                </a:extLst>
              </a:tr>
              <a:tr h="2189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student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663510"/>
                  </a:ext>
                </a:extLst>
              </a:tr>
            </a:tbl>
          </a:graphicData>
        </a:graphic>
      </p:graphicFrame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0212F17-6E8D-4D51-9733-A4A6EE95A75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075503" y="2042380"/>
            <a:ext cx="1334610" cy="120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7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15866EF-433E-4022-9935-3EE1A10A2491}"/>
              </a:ext>
            </a:extLst>
          </p:cNvPr>
          <p:cNvSpPr txBox="1"/>
          <p:nvPr/>
        </p:nvSpPr>
        <p:spPr>
          <a:xfrm>
            <a:off x="4003829" y="3205930"/>
            <a:ext cx="231707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/>
              <a:t>Membership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AC2B01-AA20-4254-B8C3-5B359A7F9E75}"/>
              </a:ext>
            </a:extLst>
          </p:cNvPr>
          <p:cNvSpPr txBox="1"/>
          <p:nvPr/>
        </p:nvSpPr>
        <p:spPr>
          <a:xfrm>
            <a:off x="4003829" y="1882447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/>
              <a:t>Account</a:t>
            </a:r>
            <a:endParaRPr lang="zh-TW" altLang="en-US" sz="4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E9CF8D6-65D9-44B3-B386-917B325A27D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162366" y="2713444"/>
            <a:ext cx="0" cy="49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C147B81-9352-4621-90BC-8750B185B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15645"/>
              </p:ext>
            </p:extLst>
          </p:nvPr>
        </p:nvGraphicFramePr>
        <p:xfrm>
          <a:off x="7655512" y="2829436"/>
          <a:ext cx="3243956" cy="14352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1832">
                  <a:extLst>
                    <a:ext uri="{9D8B030D-6E8A-4147-A177-3AD203B41FA5}">
                      <a16:colId xmlns:a16="http://schemas.microsoft.com/office/drawing/2014/main" val="3344233552"/>
                    </a:ext>
                  </a:extLst>
                </a:gridCol>
                <a:gridCol w="1022744">
                  <a:extLst>
                    <a:ext uri="{9D8B030D-6E8A-4147-A177-3AD203B41FA5}">
                      <a16:colId xmlns:a16="http://schemas.microsoft.com/office/drawing/2014/main" val="532238939"/>
                    </a:ext>
                  </a:extLst>
                </a:gridCol>
                <a:gridCol w="1129380">
                  <a:extLst>
                    <a:ext uri="{9D8B030D-6E8A-4147-A177-3AD203B41FA5}">
                      <a16:colId xmlns:a16="http://schemas.microsoft.com/office/drawing/2014/main" val="2961418271"/>
                    </a:ext>
                  </a:extLst>
                </a:gridCol>
              </a:tblGrid>
              <a:tr h="463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Account</a:t>
                      </a:r>
                    </a:p>
                    <a:p>
                      <a:pPr algn="ctr"/>
                      <a:r>
                        <a:rPr lang="en-US" altLang="zh-TW" sz="1400" dirty="0"/>
                        <a:t>id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User</a:t>
                      </a:r>
                    </a:p>
                    <a:p>
                      <a:pPr algn="ctr"/>
                      <a:r>
                        <a:rPr lang="en-US" altLang="zh-TW" sz="1400" dirty="0"/>
                        <a:t>id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role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713302"/>
                  </a:ext>
                </a:extLst>
              </a:tr>
              <a:tr h="307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admin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170997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teacher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89976"/>
                  </a:ext>
                </a:extLst>
              </a:tr>
              <a:tr h="2189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student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66351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6541061-0687-4E23-9D8F-5E3ED420D6F9}"/>
              </a:ext>
            </a:extLst>
          </p:cNvPr>
          <p:cNvSpPr txBox="1"/>
          <p:nvPr/>
        </p:nvSpPr>
        <p:spPr>
          <a:xfrm>
            <a:off x="4003829" y="4606194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/>
              <a:t>User</a:t>
            </a:r>
            <a:endParaRPr lang="zh-TW" altLang="en-US" sz="4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1BB565-2962-4860-9B60-A782D1D463CF}"/>
              </a:ext>
            </a:extLst>
          </p:cNvPr>
          <p:cNvSpPr txBox="1"/>
          <p:nvPr/>
        </p:nvSpPr>
        <p:spPr>
          <a:xfrm>
            <a:off x="7655512" y="4615498"/>
            <a:ext cx="23170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4800"/>
              <a:t>card</a:t>
            </a:r>
            <a:endParaRPr lang="zh-TW" altLang="en-US" sz="48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BB95A0-5064-4626-9D2D-F52EED4E658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162366" y="3790705"/>
            <a:ext cx="0" cy="81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0D1B870-8609-4E81-9DC1-7365B13CDB9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320902" y="3498318"/>
            <a:ext cx="1334610" cy="15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3C13ED-3001-45C3-BB6D-8C0FDB6A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09447"/>
              </p:ext>
            </p:extLst>
          </p:nvPr>
        </p:nvGraphicFramePr>
        <p:xfrm>
          <a:off x="7676317" y="606545"/>
          <a:ext cx="3243956" cy="14352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1832">
                  <a:extLst>
                    <a:ext uri="{9D8B030D-6E8A-4147-A177-3AD203B41FA5}">
                      <a16:colId xmlns:a16="http://schemas.microsoft.com/office/drawing/2014/main" val="3344233552"/>
                    </a:ext>
                  </a:extLst>
                </a:gridCol>
                <a:gridCol w="1022744">
                  <a:extLst>
                    <a:ext uri="{9D8B030D-6E8A-4147-A177-3AD203B41FA5}">
                      <a16:colId xmlns:a16="http://schemas.microsoft.com/office/drawing/2014/main" val="532238939"/>
                    </a:ext>
                  </a:extLst>
                </a:gridCol>
                <a:gridCol w="1129380">
                  <a:extLst>
                    <a:ext uri="{9D8B030D-6E8A-4147-A177-3AD203B41FA5}">
                      <a16:colId xmlns:a16="http://schemas.microsoft.com/office/drawing/2014/main" val="2961418271"/>
                    </a:ext>
                  </a:extLst>
                </a:gridCol>
              </a:tblGrid>
              <a:tr h="463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email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Card</a:t>
                      </a:r>
                    </a:p>
                    <a:p>
                      <a:pPr algn="ctr"/>
                      <a:r>
                        <a:rPr lang="en-US" altLang="zh-TW" sz="1400" dirty="0"/>
                        <a:t>id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713302"/>
                  </a:ext>
                </a:extLst>
              </a:tr>
              <a:tr h="307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170997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89976"/>
                  </a:ext>
                </a:extLst>
              </a:tr>
              <a:tr h="2189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663510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580DFC-1D3A-48EC-B13B-62EE109D0D3B}"/>
              </a:ext>
            </a:extLst>
          </p:cNvPr>
          <p:cNvSpPr txBox="1"/>
          <p:nvPr/>
        </p:nvSpPr>
        <p:spPr>
          <a:xfrm>
            <a:off x="2648414" y="1828689"/>
            <a:ext cx="14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account email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10F1B4-A476-4227-9C86-2D1D6495CA02}"/>
              </a:ext>
            </a:extLst>
          </p:cNvPr>
          <p:cNvSpPr txBox="1"/>
          <p:nvPr/>
        </p:nvSpPr>
        <p:spPr>
          <a:xfrm>
            <a:off x="6243224" y="342781"/>
            <a:ext cx="14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account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26B0E6-876C-4322-BEBB-5C0AF6D9EC6F}"/>
              </a:ext>
            </a:extLst>
          </p:cNvPr>
          <p:cNvSpPr txBox="1"/>
          <p:nvPr/>
        </p:nvSpPr>
        <p:spPr>
          <a:xfrm>
            <a:off x="6292466" y="2661178"/>
            <a:ext cx="14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membership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BBF2D97-C30F-45F4-8532-D0780D80ABC8}"/>
              </a:ext>
            </a:extLst>
          </p:cNvPr>
          <p:cNvCxnSpPr>
            <a:cxnSpLocks/>
          </p:cNvCxnSpPr>
          <p:nvPr/>
        </p:nvCxnSpPr>
        <p:spPr>
          <a:xfrm flipV="1">
            <a:off x="7945516" y="2041766"/>
            <a:ext cx="0" cy="91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框架 23">
            <a:extLst>
              <a:ext uri="{FF2B5EF4-FFF2-40B4-BE49-F238E27FC236}">
                <a16:creationId xmlns:a16="http://schemas.microsoft.com/office/drawing/2014/main" id="{B5AB34F5-B3DD-449C-82EC-04B0880C3B2C}"/>
              </a:ext>
            </a:extLst>
          </p:cNvPr>
          <p:cNvSpPr/>
          <p:nvPr/>
        </p:nvSpPr>
        <p:spPr>
          <a:xfrm>
            <a:off x="7655512" y="2829436"/>
            <a:ext cx="1087093" cy="1435221"/>
          </a:xfrm>
          <a:prstGeom prst="frame">
            <a:avLst>
              <a:gd name="adj1" fmla="val 51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5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</Words>
  <Application>Microsoft Office PowerPoint</Application>
  <PresentationFormat>寬螢幕</PresentationFormat>
  <Paragraphs>65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Old Version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資源上架方式</dc:title>
  <dc:creator>Ryan Chan</dc:creator>
  <cp:lastModifiedBy>Ryan Chan</cp:lastModifiedBy>
  <cp:revision>3</cp:revision>
  <dcterms:created xsi:type="dcterms:W3CDTF">2019-04-19T06:15:10Z</dcterms:created>
  <dcterms:modified xsi:type="dcterms:W3CDTF">2019-05-10T02:12:38Z</dcterms:modified>
</cp:coreProperties>
</file>