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26" r:id="rId2"/>
    <p:sldId id="343" r:id="rId3"/>
    <p:sldId id="341" r:id="rId4"/>
    <p:sldId id="344" r:id="rId5"/>
    <p:sldId id="346" r:id="rId6"/>
    <p:sldId id="34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ABE9FF"/>
    <a:srgbClr val="FF0066"/>
    <a:srgbClr val="0066FF"/>
    <a:srgbClr val="CCCC00"/>
    <a:srgbClr val="FF7C80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>
      <p:cViewPr varScale="1">
        <p:scale>
          <a:sx n="104" d="100"/>
          <a:sy n="104" d="100"/>
        </p:scale>
        <p:origin x="19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CF684-22BA-4CB7-B904-C4A8F7535AB5}" type="datetimeFigureOut">
              <a:rPr lang="zh-TW" altLang="en-US" smtClean="0"/>
              <a:t>2019/2/15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58C62-8413-4A40-84CC-FBF0B3D0B6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804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AE3DB-FE3B-4ADF-A545-01BE94FC96D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2043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AE3DB-FE3B-4ADF-A545-01BE94FC96D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0254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0D092-288D-484B-8995-C9EE9A33C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1F7F72-6923-43C4-B71F-4160A02A3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4A9E3-10BF-4181-AED8-DC78983371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D85F11-74CF-45CC-B069-1FA6C440CA35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F8B86-BB38-4BA3-93E2-5A70D9287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51AEA-DD52-45F9-A56E-12C381526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FFD860-C83F-490C-A108-625A32184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7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67073-07A9-443C-B66A-9DCCB40D3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3F5A0-5880-4365-8706-E875027C2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 sz="2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25640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gif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D259352-0B3A-4CD6-9690-F27480070D4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C7F8A3-E039-4FE2-BD50-EF2A07DB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0" y="512619"/>
            <a:ext cx="9371215" cy="1278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3B774-D676-48E0-AE08-E7B5E65B9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63040" y="1898073"/>
            <a:ext cx="9371215" cy="4278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6622FE-B26E-46F7-AA0B-26DF9C385D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48"/>
          <a:stretch/>
        </p:blipFill>
        <p:spPr>
          <a:xfrm>
            <a:off x="10296913" y="6111210"/>
            <a:ext cx="1489464" cy="51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3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336887" y="2804537"/>
            <a:ext cx="3461204" cy="142077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4000" b="1" dirty="0" err="1">
                <a:latin typeface="+mj-ea"/>
                <a:ea typeface="+mj-ea"/>
              </a:rPr>
              <a:t>FlipRobot</a:t>
            </a:r>
            <a:r>
              <a:rPr lang="en-US" altLang="zh-TW" sz="4000" b="1" dirty="0">
                <a:latin typeface="+mj-ea"/>
                <a:ea typeface="+mj-ea"/>
              </a:rPr>
              <a:t> 2.0</a:t>
            </a:r>
          </a:p>
          <a:p>
            <a:pPr algn="ctr">
              <a:lnSpc>
                <a:spcPct val="150000"/>
              </a:lnSpc>
            </a:pPr>
            <a:r>
              <a:rPr lang="zh-TW" altLang="en-US" sz="20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翻轉課程 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UI</a:t>
            </a:r>
            <a:endParaRPr lang="zh-TW" altLang="en-US" sz="20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254343" y="6166757"/>
            <a:ext cx="1665514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3680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35965" y="364594"/>
            <a:ext cx="421987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Agenda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407368" y="402944"/>
            <a:ext cx="0" cy="31037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0254343" y="6166757"/>
            <a:ext cx="1665514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ADA38F9-0C8A-4FA2-8FFC-EC103BA1979C}"/>
              </a:ext>
            </a:extLst>
          </p:cNvPr>
          <p:cNvSpPr txBox="1"/>
          <p:nvPr/>
        </p:nvSpPr>
        <p:spPr>
          <a:xfrm>
            <a:off x="4475820" y="2644170"/>
            <a:ext cx="3240360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To-Do Review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bg1">
                    <a:lumMod val="50000"/>
                  </a:schemeClr>
                </a:solidFill>
              </a:rPr>
              <a:t>翻轉課程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UI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Ryan</a:t>
            </a:r>
            <a:r>
              <a:rPr lang="zh-TW" alt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zh-TW" altLang="en-US" sz="2400" dirty="0">
                <a:solidFill>
                  <a:schemeClr val="bg1">
                    <a:lumMod val="50000"/>
                  </a:schemeClr>
                </a:solidFill>
              </a:rPr>
              <a:t>會員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Demo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bg1">
                    <a:lumMod val="50000"/>
                  </a:schemeClr>
                </a:solidFill>
              </a:rPr>
              <a:t>提案：</a:t>
            </a:r>
            <a:r>
              <a:rPr lang="en-US" altLang="zh-TW" sz="2400" dirty="0" err="1">
                <a:solidFill>
                  <a:schemeClr val="bg1">
                    <a:lumMod val="50000"/>
                  </a:schemeClr>
                </a:solidFill>
              </a:rPr>
              <a:t>Zeplin</a:t>
            </a:r>
            <a:endParaRPr lang="en-US" altLang="zh-TW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48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35965" y="364594"/>
            <a:ext cx="421987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To-Do Review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407368" y="402944"/>
            <a:ext cx="0" cy="31037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0254343" y="6166757"/>
            <a:ext cx="1665514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5B966DE-BE8A-4942-A3F7-3A1D70AFB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6068"/>
            <a:ext cx="12192000" cy="424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27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35965" y="364594"/>
            <a:ext cx="421987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bg1">
                    <a:lumMod val="50000"/>
                  </a:schemeClr>
                </a:solidFill>
              </a:rPr>
              <a:t>翻轉課程 </a:t>
            </a: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UI</a:t>
            </a:r>
          </a:p>
        </p:txBody>
      </p:sp>
      <p:cxnSp>
        <p:nvCxnSpPr>
          <p:cNvPr id="5" name="直線接點 4"/>
          <p:cNvCxnSpPr/>
          <p:nvPr/>
        </p:nvCxnSpPr>
        <p:spPr>
          <a:xfrm>
            <a:off x="407368" y="402944"/>
            <a:ext cx="0" cy="31037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0254343" y="6166757"/>
            <a:ext cx="1665514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0AFABE4-7CCB-4D75-ABD3-FAA53F1B0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314" y="473938"/>
            <a:ext cx="7641371" cy="591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57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407368" y="402944"/>
            <a:ext cx="0" cy="31037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0254343" y="6166757"/>
            <a:ext cx="1665514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DCEECE2-74E3-468D-857F-3521537C7A2E}"/>
              </a:ext>
            </a:extLst>
          </p:cNvPr>
          <p:cNvSpPr txBox="1"/>
          <p:nvPr/>
        </p:nvSpPr>
        <p:spPr>
          <a:xfrm>
            <a:off x="479376" y="358078"/>
            <a:ext cx="20596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bg1">
                    <a:lumMod val="50000"/>
                  </a:schemeClr>
                </a:solidFill>
              </a:rPr>
              <a:t>提案：</a:t>
            </a:r>
            <a:r>
              <a:rPr lang="en-US" altLang="zh-TW" sz="2000" dirty="0" err="1">
                <a:solidFill>
                  <a:schemeClr val="bg1">
                    <a:lumMod val="50000"/>
                  </a:schemeClr>
                </a:solidFill>
              </a:rPr>
              <a:t>Zeplin</a:t>
            </a:r>
            <a:endParaRPr lang="en-US" altLang="zh-TW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9595A4F9-C3CA-43CC-AE2B-4FBAB3E2FE5F}"/>
              </a:ext>
            </a:extLst>
          </p:cNvPr>
          <p:cNvGrpSpPr/>
          <p:nvPr/>
        </p:nvGrpSpPr>
        <p:grpSpPr>
          <a:xfrm>
            <a:off x="2927648" y="2312545"/>
            <a:ext cx="6534651" cy="2232909"/>
            <a:chOff x="3053737" y="2469820"/>
            <a:chExt cx="6534651" cy="2232909"/>
          </a:xfrm>
        </p:grpSpPr>
        <p:sp>
          <p:nvSpPr>
            <p:cNvPr id="4" name="文字方塊 3"/>
            <p:cNvSpPr txBox="1"/>
            <p:nvPr/>
          </p:nvSpPr>
          <p:spPr>
            <a:xfrm>
              <a:off x="6348028" y="4302619"/>
              <a:ext cx="324036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zh-TW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設計師與工程師的溝通工具</a:t>
              </a:r>
              <a:endPara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E90CE56C-551A-40EF-A98F-4618A0C20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5680" y="2469820"/>
              <a:ext cx="2232398" cy="1832799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69FC429-8C88-4C72-8531-B2FDF92B88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12" r="10079"/>
            <a:stretch/>
          </p:blipFill>
          <p:spPr>
            <a:xfrm>
              <a:off x="7392144" y="2882164"/>
              <a:ext cx="1152128" cy="1093671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83B237C9-BAF3-443D-8396-1F46682CCCBD}"/>
                </a:ext>
              </a:extLst>
            </p:cNvPr>
            <p:cNvSpPr txBox="1"/>
            <p:nvPr/>
          </p:nvSpPr>
          <p:spPr>
            <a:xfrm>
              <a:off x="3053737" y="4302619"/>
              <a:ext cx="255628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UI</a:t>
              </a:r>
              <a:r>
                <a:rPr lang="zh-TW" altLang="zh-TW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設計師</a:t>
              </a:r>
              <a:r>
                <a:rPr lang="zh-TW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的繪圖</a:t>
              </a:r>
              <a:r>
                <a:rPr lang="zh-TW" altLang="zh-TW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工具</a:t>
              </a:r>
              <a:endPara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9F01512-A442-41B7-B73A-9DA460A7C6E1}"/>
              </a:ext>
            </a:extLst>
          </p:cNvPr>
          <p:cNvSpPr txBox="1"/>
          <p:nvPr/>
        </p:nvSpPr>
        <p:spPr>
          <a:xfrm>
            <a:off x="5654838" y="2875001"/>
            <a:ext cx="113420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4000" b="1" dirty="0"/>
              <a:t>→</a:t>
            </a:r>
          </a:p>
        </p:txBody>
      </p:sp>
    </p:spTree>
    <p:extLst>
      <p:ext uri="{BB962C8B-B14F-4D97-AF65-F5344CB8AC3E}">
        <p14:creationId xmlns:p14="http://schemas.microsoft.com/office/powerpoint/2010/main" val="98694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0191126" y="6166757"/>
            <a:ext cx="1665514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3401883" y="3105834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</a:t>
            </a:r>
            <a:endParaRPr lang="zh-TW" alt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582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11367</TotalTime>
  <Words>42</Words>
  <Application>Microsoft Office PowerPoint</Application>
  <PresentationFormat>寬螢幕</PresentationFormat>
  <Paragraphs>16</Paragraphs>
  <Slides>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Sunton</dc:creator>
  <cp:lastModifiedBy>Chen Joyce</cp:lastModifiedBy>
  <cp:revision>230</cp:revision>
  <dcterms:created xsi:type="dcterms:W3CDTF">2017-07-13T00:20:55Z</dcterms:created>
  <dcterms:modified xsi:type="dcterms:W3CDTF">2019-02-15T08:27:42Z</dcterms:modified>
</cp:coreProperties>
</file>