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6" r:id="rId2"/>
    <p:sldId id="343" r:id="rId3"/>
    <p:sldId id="341" r:id="rId4"/>
    <p:sldId id="344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ABE9FF"/>
    <a:srgbClr val="FF0066"/>
    <a:srgbClr val="0066FF"/>
    <a:srgbClr val="CCCC00"/>
    <a:srgbClr val="FF7C8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>
      <p:cViewPr>
        <p:scale>
          <a:sx n="75" d="100"/>
          <a:sy n="75" d="100"/>
        </p:scale>
        <p:origin x="127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F684-22BA-4CB7-B904-C4A8F7535AB5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58C62-8413-4A40-84CC-FBF0B3D0B6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80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4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AE3DB-FE3B-4ADF-A545-01BE94FC96D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25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092-288D-484B-8995-C9EE9A33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F7F72-6923-43C4-B71F-4160A02A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A9E3-10BF-4181-AED8-DC78983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85F11-74CF-45CC-B069-1FA6C440CA35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B86-BB38-4BA3-93E2-5A70D92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1AEA-DD52-45F9-A56E-12C3815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FD860-C83F-490C-A108-625A3218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7073-07A9-443C-B66A-9DCCB40D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F5A0-5880-4365-8706-E875027C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56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259352-0B3A-4CD6-9690-F27480070D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7F8A3-E039-4FE2-BD50-EF2A07DB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12619"/>
            <a:ext cx="9371215" cy="127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B774-D676-48E0-AE08-E7B5E65B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40" y="1898073"/>
            <a:ext cx="9371215" cy="427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6622FE-B26E-46F7-AA0B-26DF9C385D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8"/>
          <a:stretch/>
        </p:blipFill>
        <p:spPr>
          <a:xfrm>
            <a:off x="10296913" y="6111210"/>
            <a:ext cx="1489464" cy="5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36887" y="2804537"/>
            <a:ext cx="3461204" cy="1420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000" b="1" dirty="0" err="1">
                <a:latin typeface="+mj-ea"/>
                <a:ea typeface="+mj-ea"/>
              </a:rPr>
              <a:t>FlipRobot</a:t>
            </a:r>
            <a:r>
              <a:rPr lang="en-US" altLang="zh-TW" sz="4000" b="1" dirty="0">
                <a:latin typeface="+mj-ea"/>
                <a:ea typeface="+mj-ea"/>
              </a:rPr>
              <a:t> 2.0</a:t>
            </a: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翻轉課程 </a:t>
            </a: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UI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6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DA38F9-0C8A-4FA2-8FFC-EC103BA1979C}"/>
              </a:ext>
            </a:extLst>
          </p:cNvPr>
          <p:cNvSpPr txBox="1"/>
          <p:nvPr/>
        </p:nvSpPr>
        <p:spPr>
          <a:xfrm>
            <a:off x="3701734" y="2644170"/>
            <a:ext cx="478853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To-Do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翻轉課程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Ryan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進度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臨時討論：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</a:rPr>
              <a:t>FlipTools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Wireframe</a:t>
            </a:r>
          </a:p>
        </p:txBody>
      </p:sp>
    </p:spTree>
    <p:extLst>
      <p:ext uri="{BB962C8B-B14F-4D97-AF65-F5344CB8AC3E}">
        <p14:creationId xmlns:p14="http://schemas.microsoft.com/office/powerpoint/2010/main" val="3455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To-Do Review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20D185-9B8D-43E1-9B9F-DCE663F8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12192000" cy="44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965" y="364594"/>
            <a:ext cx="42198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FlipTools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 Wireframe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07368" y="402944"/>
            <a:ext cx="0" cy="3103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254343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AF3A68-C6F7-426C-AB2E-7DC4BA84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96" y="1026536"/>
            <a:ext cx="7945608" cy="54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191126" y="6166757"/>
            <a:ext cx="1665514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01883" y="3105834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zh-TW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58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11907</TotalTime>
  <Words>27</Words>
  <Application>Microsoft Office PowerPoint</Application>
  <PresentationFormat>寬螢幕</PresentationFormat>
  <Paragraphs>12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Sunton</dc:creator>
  <cp:lastModifiedBy>Joyce Chen</cp:lastModifiedBy>
  <cp:revision>231</cp:revision>
  <dcterms:created xsi:type="dcterms:W3CDTF">2017-07-13T00:20:55Z</dcterms:created>
  <dcterms:modified xsi:type="dcterms:W3CDTF">2019-02-22T02:56:14Z</dcterms:modified>
</cp:coreProperties>
</file>