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5" r:id="rId5"/>
    <p:sldId id="26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turataiwan-my.sharepoint.com/:x:/r/personal/joyce_chen_actura_com_tw/_layouts/15/Doc.aspx?sourcedoc=%7BB46AAAC6-030A-4BDE-9E41-D8D26B94D8CE%7D&amp;file=FlipRobot%202.0%20%E7%9B%B8%E9%97%9C%E6%96%87%E4%BB%B6.xlsx&amp;action=default&amp;mobileredirect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turataiwan-my.sharepoint.com/:x:/r/personal/joyce_chen_actura_com_tw/_layouts/15/Doc.aspx?sourcedoc=%7bB392A5FC-CD07-45BB-9373-524DDFA4D946%7d&amp;file=FlipRobot%202.0%20%E5%9C%96%E7%89%87%E5%A4%96%E5%8C%85%E9%9C%80%E6%B1%82%E8%A1%A8.xlsx&amp;action=default&amp;mobileredirect=true" TargetMode="External"/><Relationship Id="rId4" Type="http://schemas.openxmlformats.org/officeDocument/2006/relationships/hyperlink" Target="https://www.behance.net/gallery/76255517/The-New-Design-Fronti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635472" y="2090172"/>
            <a:ext cx="2921056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  <a:hlinkClick r:id="rId2"/>
              </a:rPr>
              <a:t>文案需求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功能討論</a:t>
            </a:r>
            <a:endParaRPr lang="en-US" altLang="zh-TW" dirty="0"/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2400" dirty="0">
                <a:solidFill>
                  <a:srgbClr val="808080"/>
                </a:solidFill>
                <a:sym typeface="Helvetica"/>
              </a:rPr>
              <a:t>reveal/hide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教學討論區</a:t>
            </a:r>
            <a:endParaRPr lang="en-US" altLang="zh-TW" dirty="0"/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後台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Rya</a:t>
            </a:r>
            <a:r>
              <a:rPr lang="en-US" dirty="0"/>
              <a:t>n</a:t>
            </a:r>
            <a:r>
              <a:rPr lang="zh-TW" altLang="en-US" dirty="0"/>
              <a:t>進度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圖片外包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直線接點 4">
            <a:extLst>
              <a:ext uri="{FF2B5EF4-FFF2-40B4-BE49-F238E27FC236}">
                <a16:creationId xmlns:a16="http://schemas.microsoft.com/office/drawing/2014/main" id="{D8C9C1ED-5454-4F06-AE99-EF2CC58105A8}"/>
              </a:ext>
            </a:extLst>
          </p:cNvPr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037EC6-03B5-43B0-A68E-DA46C8007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680"/>
            <a:ext cx="12192000" cy="6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9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sym typeface="Helvetica"/>
              </a:rPr>
              <a:t>圖片外包</a:t>
            </a:r>
            <a:endParaRPr lang="en-US" altLang="zh-TW"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74065" y="4550984"/>
            <a:ext cx="46305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插畫風格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: 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色塊、簡潔、科技感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7F19F8-8B37-4DBE-9AD0-A5B76CC6B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14" y="1000551"/>
            <a:ext cx="5998221" cy="33761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82F4D48-0A3B-43DD-9302-9A1D951CC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5" y="1000551"/>
            <a:ext cx="5094781" cy="3376141"/>
          </a:xfrm>
          <a:prstGeom prst="rect">
            <a:avLst/>
          </a:prstGeom>
        </p:spPr>
      </p:pic>
      <p:sp>
        <p:nvSpPr>
          <p:cNvPr id="10" name="文字方塊 6">
            <a:extLst>
              <a:ext uri="{FF2B5EF4-FFF2-40B4-BE49-F238E27FC236}">
                <a16:creationId xmlns:a16="http://schemas.microsoft.com/office/drawing/2014/main" id="{A9613DF0-4FC1-4E48-B797-6232ADFB34C8}"/>
              </a:ext>
            </a:extLst>
          </p:cNvPr>
          <p:cNvSpPr txBox="1"/>
          <p:nvPr/>
        </p:nvSpPr>
        <p:spPr>
          <a:xfrm>
            <a:off x="5719715" y="4550984"/>
            <a:ext cx="13676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  <a:hlinkClick r:id="rId4"/>
              </a:rPr>
              <a:t>圖片連結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字方塊 6">
            <a:extLst>
              <a:ext uri="{FF2B5EF4-FFF2-40B4-BE49-F238E27FC236}">
                <a16:creationId xmlns:a16="http://schemas.microsoft.com/office/drawing/2014/main" id="{56B19BEA-333D-4ABD-BCD4-BD37B2D51281}"/>
              </a:ext>
            </a:extLst>
          </p:cNvPr>
          <p:cNvSpPr txBox="1"/>
          <p:nvPr/>
        </p:nvSpPr>
        <p:spPr>
          <a:xfrm>
            <a:off x="7486371" y="4550984"/>
            <a:ext cx="173647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  <a:hlinkClick r:id="rId5"/>
              </a:rPr>
              <a:t>表單連結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2482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46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Chen Joyce</cp:lastModifiedBy>
  <cp:revision>17</cp:revision>
  <dcterms:modified xsi:type="dcterms:W3CDTF">2019-04-12T02:55:27Z</dcterms:modified>
</cp:coreProperties>
</file>