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2" r:id="rId5"/>
    <p:sldId id="263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1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1463039" y="512619"/>
            <a:ext cx="9371216" cy="1278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1463039" y="1898072"/>
            <a:ext cx="9371216" cy="427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04850" marR="0" indent="-24765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11580" marR="0" indent="-29718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701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590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6162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30734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5306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87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1"/>
          <p:cNvSpPr txBox="1"/>
          <p:nvPr/>
        </p:nvSpPr>
        <p:spPr>
          <a:xfrm>
            <a:off x="4336264" y="2834203"/>
            <a:ext cx="3462448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150000"/>
              </a:lnSpc>
              <a:defRPr sz="4000" b="1">
                <a:latin typeface="+mj-lt"/>
                <a:ea typeface="+mj-ea"/>
                <a:cs typeface="+mj-cs"/>
                <a:sym typeface="Helvetica"/>
              </a:defRPr>
            </a:pPr>
            <a:r>
              <a:t>FlipRobot 2.0</a:t>
            </a:r>
          </a:p>
          <a:p>
            <a:pPr algn="ctr">
              <a:lnSpc>
                <a:spcPct val="150000"/>
              </a:lnSpc>
              <a:defRPr sz="2000">
                <a:solidFill>
                  <a:srgbClr val="A6A6A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翻轉課程 UI</a:t>
            </a:r>
          </a:p>
        </p:txBody>
      </p:sp>
      <p:sp>
        <p:nvSpPr>
          <p:cNvPr id="36" name="矩形 2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1" cy="310380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文字方塊 6"/>
          <p:cNvSpPr txBox="1"/>
          <p:nvPr/>
        </p:nvSpPr>
        <p:spPr>
          <a:xfrm>
            <a:off x="4577314" y="2274838"/>
            <a:ext cx="3037372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dirty="0"/>
              <a:t>To-Do Review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雲工具畫面確認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翻轉課程</a:t>
            </a:r>
            <a:r>
              <a:rPr dirty="0"/>
              <a:t> UI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dirty="0"/>
              <a:t>Ryan</a:t>
            </a: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進度</a:t>
            </a:r>
            <a:endParaRPr lang="en-US" altLang="zh-TW" dirty="0">
              <a:latin typeface="+mj-lt"/>
              <a:ea typeface="+mj-ea"/>
              <a:cs typeface="+mj-cs"/>
              <a:sym typeface="Helvetica"/>
            </a:endParaRP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轉址討論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時程表</a:t>
            </a:r>
            <a:endParaRPr dirty="0"/>
          </a:p>
        </p:txBody>
      </p:sp>
      <p:sp>
        <p:nvSpPr>
          <p:cNvPr id="55" name="直線接點 4"/>
          <p:cNvSpPr/>
          <p:nvPr/>
        </p:nvSpPr>
        <p:spPr>
          <a:xfrm flipH="1">
            <a:off x="407368" y="402944"/>
            <a:ext cx="1" cy="310380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19F8FC9-56FF-490E-9AC8-7DCBF37B4C91}"/>
              </a:ext>
            </a:extLst>
          </p:cNvPr>
          <p:cNvGrpSpPr/>
          <p:nvPr/>
        </p:nvGrpSpPr>
        <p:grpSpPr>
          <a:xfrm>
            <a:off x="2574138" y="1720840"/>
            <a:ext cx="7043724" cy="4154984"/>
            <a:chOff x="3058628" y="1720840"/>
            <a:chExt cx="7043724" cy="4154984"/>
          </a:xfrm>
        </p:grpSpPr>
        <p:sp>
          <p:nvSpPr>
            <p:cNvPr id="6" name="文字方塊 6">
              <a:extLst>
                <a:ext uri="{FF2B5EF4-FFF2-40B4-BE49-F238E27FC236}">
                  <a16:creationId xmlns:a16="http://schemas.microsoft.com/office/drawing/2014/main" id="{4ED45B97-DFA6-4F1C-9B57-686907816027}"/>
                </a:ext>
              </a:extLst>
            </p:cNvPr>
            <p:cNvSpPr txBox="1"/>
            <p:nvPr/>
          </p:nvSpPr>
          <p:spPr>
            <a:xfrm>
              <a:off x="3058628" y="1720840"/>
              <a:ext cx="3037372" cy="34163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buSzPct val="100000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方案一</a:t>
              </a:r>
              <a:endParaRPr lang="en-US" altLang="zh-TW" dirty="0"/>
            </a:p>
            <a:p>
              <a:pPr>
                <a:buSzPct val="100000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第一階段</a:t>
              </a:r>
              <a:r>
                <a:rPr lang="en-US" altLang="zh-TW" dirty="0"/>
                <a:t>(</a:t>
              </a:r>
              <a:r>
                <a:rPr lang="zh-TW" altLang="en-US" dirty="0"/>
                <a:t>電腦版</a:t>
              </a:r>
              <a:r>
                <a:rPr lang="en-US" altLang="zh-TW" dirty="0"/>
                <a:t>)</a:t>
              </a:r>
            </a:p>
            <a:p>
              <a:pPr>
                <a:buSzPct val="100000"/>
                <a:defRPr sz="2400">
                  <a:solidFill>
                    <a:srgbClr val="808080"/>
                  </a:solidFill>
                </a:defRPr>
              </a:pPr>
              <a:r>
                <a:rPr lang="en-US" altLang="zh-TW" dirty="0"/>
                <a:t>4/19</a:t>
              </a:r>
              <a:r>
                <a:rPr lang="zh-TW" altLang="en-US" dirty="0"/>
                <a:t> 完成測試並上線</a:t>
              </a:r>
              <a:endParaRPr lang="en-US" altLang="zh-TW" dirty="0"/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首頁</a:t>
              </a:r>
              <a:endParaRPr lang="en-US" altLang="zh-TW" dirty="0"/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會員</a:t>
              </a:r>
              <a:endParaRPr lang="en-US" altLang="zh-TW" dirty="0"/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開卡</a:t>
              </a:r>
              <a:endParaRPr lang="en-US" altLang="zh-TW" dirty="0"/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學具</a:t>
              </a:r>
              <a:endParaRPr lang="en-US" altLang="zh-TW" dirty="0"/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課程</a:t>
              </a:r>
              <a:endParaRPr lang="en-US" altLang="zh-TW" dirty="0"/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雲工具</a:t>
              </a:r>
              <a:endParaRPr lang="en-US" altLang="zh-TW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E5B0A02-1E85-44E7-A060-563BFE520F35}"/>
                </a:ext>
              </a:extLst>
            </p:cNvPr>
            <p:cNvSpPr txBox="1"/>
            <p:nvPr/>
          </p:nvSpPr>
          <p:spPr>
            <a:xfrm>
              <a:off x="7064980" y="1720840"/>
              <a:ext cx="3037372" cy="41549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buSzPct val="100000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方案二</a:t>
              </a:r>
              <a:endParaRPr lang="en-US" altLang="zh-TW" dirty="0"/>
            </a:p>
            <a:p>
              <a:pPr>
                <a:buSzPct val="100000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第一階段</a:t>
              </a:r>
              <a:r>
                <a:rPr lang="en-US" altLang="zh-TW" dirty="0"/>
                <a:t>(</a:t>
              </a:r>
              <a:r>
                <a:rPr lang="zh-TW" altLang="en-US" dirty="0"/>
                <a:t>電腦版</a:t>
              </a:r>
              <a:r>
                <a:rPr lang="en-US" altLang="zh-TW" dirty="0"/>
                <a:t>)</a:t>
              </a:r>
            </a:p>
            <a:p>
              <a:pPr>
                <a:buSzPct val="100000"/>
                <a:defRPr sz="2400">
                  <a:solidFill>
                    <a:srgbClr val="808080"/>
                  </a:solidFill>
                </a:defRPr>
              </a:pPr>
              <a:r>
                <a:rPr lang="en-US" altLang="zh-TW" dirty="0"/>
                <a:t>5/8</a:t>
              </a:r>
              <a:r>
                <a:rPr lang="zh-TW" altLang="en-US" dirty="0"/>
                <a:t> 完成測試並上線</a:t>
              </a:r>
              <a:endParaRPr lang="en-US" altLang="zh-TW" dirty="0"/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首頁</a:t>
              </a:r>
              <a:endParaRPr lang="en-US" altLang="zh-TW" dirty="0"/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會員</a:t>
              </a:r>
              <a:endParaRPr lang="en-US" altLang="zh-TW" dirty="0"/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開卡</a:t>
              </a:r>
              <a:endParaRPr lang="en-US" altLang="zh-TW" dirty="0"/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學具</a:t>
              </a:r>
              <a:endParaRPr lang="en-US" altLang="zh-TW" dirty="0"/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課程</a:t>
              </a:r>
              <a:endParaRPr lang="en-US" altLang="zh-TW" dirty="0"/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/>
                <a:t>雲工具</a:t>
              </a:r>
              <a:endParaRPr lang="en-US" altLang="zh-TW" dirty="0"/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>
                  <a:solidFill>
                    <a:schemeClr val="accent1"/>
                  </a:solidFill>
                </a:rPr>
                <a:t>部落格</a:t>
              </a:r>
              <a:endParaRPr lang="en-US" altLang="zh-TW" dirty="0">
                <a:solidFill>
                  <a:schemeClr val="accent1"/>
                </a:solidFill>
              </a:endParaRPr>
            </a:p>
            <a:p>
              <a:pPr marL="342900" indent="-342900">
                <a:buSzPct val="100000"/>
                <a:buFont typeface="Arial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dirty="0">
                  <a:solidFill>
                    <a:schemeClr val="accent1"/>
                  </a:solidFill>
                </a:rPr>
                <a:t>小專題</a:t>
              </a:r>
              <a:endParaRPr lang="en-US" altLang="zh-TW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時程表</a:t>
            </a:r>
            <a:endParaRPr dirty="0"/>
          </a:p>
        </p:txBody>
      </p:sp>
      <p:sp>
        <p:nvSpPr>
          <p:cNvPr id="55" name="直線接點 4"/>
          <p:cNvSpPr/>
          <p:nvPr/>
        </p:nvSpPr>
        <p:spPr>
          <a:xfrm flipH="1">
            <a:off x="407368" y="402944"/>
            <a:ext cx="1" cy="310380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8E5209-F776-4821-898B-6C3D2E37E1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834"/>
            <a:ext cx="12192000" cy="3970332"/>
          </a:xfrm>
          <a:prstGeom prst="rect">
            <a:avLst/>
          </a:prstGeom>
        </p:spPr>
      </p:pic>
      <p:sp>
        <p:nvSpPr>
          <p:cNvPr id="10" name="文字方塊 6">
            <a:extLst>
              <a:ext uri="{FF2B5EF4-FFF2-40B4-BE49-F238E27FC236}">
                <a16:creationId xmlns:a16="http://schemas.microsoft.com/office/drawing/2014/main" id="{49379724-CB82-4EA2-90B0-8D8D8B4C6B2D}"/>
              </a:ext>
            </a:extLst>
          </p:cNvPr>
          <p:cNvSpPr txBox="1"/>
          <p:nvPr/>
        </p:nvSpPr>
        <p:spPr>
          <a:xfrm>
            <a:off x="474065" y="873436"/>
            <a:ext cx="774665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Pct val="100000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方案一：第一階段</a:t>
            </a:r>
            <a:r>
              <a:rPr lang="en-US" altLang="zh-TW" dirty="0"/>
              <a:t>(</a:t>
            </a:r>
            <a:r>
              <a:rPr lang="zh-TW" altLang="en-US" dirty="0"/>
              <a:t>電腦版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4/19</a:t>
            </a:r>
            <a:r>
              <a:rPr lang="zh-TW" altLang="en-US" dirty="0"/>
              <a:t> 完成雲工具測試並上線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58198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時程表</a:t>
            </a:r>
            <a:endParaRPr dirty="0"/>
          </a:p>
        </p:txBody>
      </p:sp>
      <p:sp>
        <p:nvSpPr>
          <p:cNvPr id="55" name="直線接點 4"/>
          <p:cNvSpPr/>
          <p:nvPr/>
        </p:nvSpPr>
        <p:spPr>
          <a:xfrm flipH="1">
            <a:off x="407368" y="402944"/>
            <a:ext cx="1" cy="310380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0AD848-FCFC-4872-B64C-172B1C811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834"/>
            <a:ext cx="12192000" cy="3970332"/>
          </a:xfrm>
          <a:prstGeom prst="rect">
            <a:avLst/>
          </a:prstGeom>
        </p:spPr>
      </p:pic>
      <p:sp>
        <p:nvSpPr>
          <p:cNvPr id="8" name="文字方塊 6">
            <a:extLst>
              <a:ext uri="{FF2B5EF4-FFF2-40B4-BE49-F238E27FC236}">
                <a16:creationId xmlns:a16="http://schemas.microsoft.com/office/drawing/2014/main" id="{C8833D62-43FF-429B-9CCA-C7DD936B9D4B}"/>
              </a:ext>
            </a:extLst>
          </p:cNvPr>
          <p:cNvSpPr txBox="1"/>
          <p:nvPr/>
        </p:nvSpPr>
        <p:spPr>
          <a:xfrm>
            <a:off x="474065" y="873436"/>
            <a:ext cx="944229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Pct val="100000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方案二：第一階段</a:t>
            </a:r>
            <a:r>
              <a:rPr lang="en-US" altLang="zh-TW" dirty="0"/>
              <a:t>(</a:t>
            </a:r>
            <a:r>
              <a:rPr lang="zh-TW" altLang="en-US" dirty="0"/>
              <a:t>電腦版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5/15</a:t>
            </a:r>
            <a:r>
              <a:rPr lang="zh-TW" altLang="en-US" dirty="0"/>
              <a:t> 完成小專題測試並上線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36102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26"/>
          <p:cNvSpPr/>
          <p:nvPr/>
        </p:nvSpPr>
        <p:spPr>
          <a:xfrm>
            <a:off x="10191126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文字方塊 2"/>
          <p:cNvSpPr txBox="1"/>
          <p:nvPr/>
        </p:nvSpPr>
        <p:spPr>
          <a:xfrm>
            <a:off x="3401883" y="3105834"/>
            <a:ext cx="5400600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808080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109</Words>
  <Application>Microsoft Office PowerPoint</Application>
  <PresentationFormat>寬螢幕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Chen Joyce</cp:lastModifiedBy>
  <cp:revision>3</cp:revision>
  <dcterms:modified xsi:type="dcterms:W3CDTF">2019-03-15T02:59:59Z</dcterms:modified>
</cp:coreProperties>
</file>