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2" r:id="rId4"/>
    <p:sldId id="264" r:id="rId5"/>
    <p:sldId id="265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turataiwan-my.sharepoint.com/:x:/r/personal/joyce_chen_actura_com_tw/_layouts/15/Doc.aspx?sourcedoc=%7bb46aaac6-030a-4bde-9e41-d8d26b94d8ce%7d&amp;action=edit&amp;activeCell=%27Specification%27!D19&amp;wdInitialSession=65bf190f-a493-49a9-89b7-cf0ac558e3e1&amp;wdRldC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804569"/>
            <a:ext cx="3338411" cy="142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2.0</a:t>
            </a:r>
          </a:p>
          <a:p>
            <a:pPr algn="ctr">
              <a:lnSpc>
                <a:spcPct val="150000"/>
              </a:lnSpc>
              <a:defRPr sz="2000">
                <a:solidFill>
                  <a:srgbClr val="A6A6A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/>
              <a:t>雲工具 </a:t>
            </a:r>
            <a:r>
              <a:rPr lang="en-US" altLang="zh-TW" dirty="0"/>
              <a:t>UI</a:t>
            </a:r>
            <a:endParaRPr dirty="0"/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635472" y="1536174"/>
            <a:ext cx="292105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雲工具 </a:t>
            </a:r>
            <a:r>
              <a:rPr lang="en-US" altLang="zh-TW" dirty="0"/>
              <a:t>UI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部落格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網址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  <a:hlinkClick r:id="rId2"/>
              </a:rPr>
              <a:t>卡號規範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平台轉移</a:t>
            </a:r>
            <a:endParaRPr lang="en-US" altLang="zh-TW" dirty="0"/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舊會員權限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舊平台暫留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Ryan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e-learning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卡號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4796C7-96C8-4CF4-95F5-2958B9FA91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338"/>
            <a:ext cx="12192000" cy="4661324"/>
          </a:xfrm>
          <a:prstGeom prst="rect">
            <a:avLst/>
          </a:prstGeom>
        </p:spPr>
      </p:pic>
      <p:sp>
        <p:nvSpPr>
          <p:cNvPr id="9" name="直線接點 4">
            <a:extLst>
              <a:ext uri="{FF2B5EF4-FFF2-40B4-BE49-F238E27FC236}">
                <a16:creationId xmlns:a16="http://schemas.microsoft.com/office/drawing/2014/main" id="{D8C9C1ED-5454-4F06-AE99-EF2CC58105A8}"/>
              </a:ext>
            </a:extLst>
          </p:cNvPr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819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/>
              <a:t>雲工具</a:t>
            </a:r>
            <a:r>
              <a:rPr lang="en-US" altLang="zh-TW" dirty="0"/>
              <a:t>UI</a:t>
            </a:r>
            <a:endParaRPr dirty="0"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直線接點 4">
            <a:extLst>
              <a:ext uri="{FF2B5EF4-FFF2-40B4-BE49-F238E27FC236}">
                <a16:creationId xmlns:a16="http://schemas.microsoft.com/office/drawing/2014/main" id="{D0F883FF-74FA-4222-83DA-48C8BF075D08}"/>
              </a:ext>
            </a:extLst>
          </p:cNvPr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CFC958-3779-4196-B27F-F1FE29B4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34" y="676442"/>
            <a:ext cx="7289531" cy="55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221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sym typeface="Helvetica"/>
              </a:rPr>
              <a:t>部落格</a:t>
            </a:r>
            <a:endParaRPr lang="en-US" altLang="zh-TW"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3134625" y="2090172"/>
            <a:ext cx="592275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主網與部落格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(microsite)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分開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不同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domain)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對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SEO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有幫助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Long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term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zh-TW" dirty="0">
                <a:latin typeface="+mj-lt"/>
                <a:ea typeface="+mj-ea"/>
                <a:cs typeface="+mj-cs"/>
                <a:sym typeface="Helvetica"/>
              </a:rPr>
              <a:t>strategy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，短期看不出效果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內容規劃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內容價值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經營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24820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71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Chen Joyce</cp:lastModifiedBy>
  <cp:revision>11</cp:revision>
  <dcterms:modified xsi:type="dcterms:W3CDTF">2019-03-22T02:55:42Z</dcterms:modified>
</cp:coreProperties>
</file>