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2" r:id="rId4"/>
    <p:sldId id="264" r:id="rId5"/>
    <p:sldId id="26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rcRect r="10747"/>
          <a:stretch>
            <a:fillRect/>
          </a:stretch>
        </p:blipFill>
        <p:spPr>
          <a:xfrm>
            <a:off x="10296913" y="6111209"/>
            <a:ext cx="1489465" cy="514716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大標題文字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大標題文字</a:t>
            </a:r>
          </a:p>
        </p:txBody>
      </p:sp>
      <p:sp>
        <p:nvSpPr>
          <p:cNvPr id="16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/>
            </a:lvl1pPr>
            <a:lvl2pPr marL="0" indent="457200" algn="ctr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/>
            </a:lvl2pPr>
            <a:lvl3pPr marL="0" indent="914400" algn="ctr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/>
            </a:lvl3pPr>
            <a:lvl4pPr marL="0" indent="1371600" algn="ctr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/>
            </a:lvl4pPr>
            <a:lvl5pPr marL="0" indent="1828800" algn="ctr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358413" cy="350662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5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7" descr="Picture 7"/>
          <p:cNvPicPr>
            <a:picLocks noChangeAspect="1"/>
          </p:cNvPicPr>
          <p:nvPr/>
        </p:nvPicPr>
        <p:blipFill>
          <a:blip r:embed="rId5">
            <a:extLst/>
          </a:blip>
          <a:srcRect r="10747"/>
          <a:stretch>
            <a:fillRect/>
          </a:stretch>
        </p:blipFill>
        <p:spPr>
          <a:xfrm>
            <a:off x="10296913" y="6111209"/>
            <a:ext cx="1489465" cy="51471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大標題文字"/>
          <p:cNvSpPr txBox="1">
            <a:spLocks noGrp="1"/>
          </p:cNvSpPr>
          <p:nvPr>
            <p:ph type="title"/>
          </p:nvPr>
        </p:nvSpPr>
        <p:spPr>
          <a:xfrm>
            <a:off x="1463039" y="512619"/>
            <a:ext cx="9371216" cy="1278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1463039" y="1898072"/>
            <a:ext cx="9371216" cy="4278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1pPr>
      <a:lvl2pPr marL="704850" marR="0" indent="-24765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2pPr>
      <a:lvl3pPr marL="1211580" marR="0" indent="-29718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3pPr>
      <a:lvl4pPr marL="1701800" marR="0" indent="-3302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4pPr>
      <a:lvl5pPr marL="2159000" marR="0" indent="-3302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5pPr>
      <a:lvl6pPr marL="2616200" marR="0" indent="-3302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6pPr>
      <a:lvl7pPr marL="3073400" marR="0" indent="-3302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7pPr>
      <a:lvl8pPr marL="3530600" marR="0" indent="-3302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8pPr>
      <a:lvl9pPr marL="3987800" marR="0" indent="-3302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字方塊 1"/>
          <p:cNvSpPr txBox="1"/>
          <p:nvPr/>
        </p:nvSpPr>
        <p:spPr>
          <a:xfrm>
            <a:off x="4398282" y="2682387"/>
            <a:ext cx="3338412" cy="901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lnSpc>
                <a:spcPct val="150000"/>
              </a:lnSpc>
              <a:defRPr sz="4000" b="1">
                <a:latin typeface="+mj-lt"/>
                <a:ea typeface="+mj-ea"/>
                <a:cs typeface="+mj-cs"/>
                <a:sym typeface="Helvetica"/>
              </a:defRPr>
            </a:pPr>
            <a:r>
              <a:rPr dirty="0" err="1"/>
              <a:t>FlipRobot</a:t>
            </a:r>
            <a:r>
              <a:rPr dirty="0"/>
              <a:t> 2.</a:t>
            </a:r>
            <a:r>
              <a:rPr lang="en-US" altLang="zh-TW" dirty="0"/>
              <a:t>0</a:t>
            </a:r>
          </a:p>
        </p:txBody>
      </p:sp>
      <p:sp>
        <p:nvSpPr>
          <p:cNvPr id="36" name="矩形 2"/>
          <p:cNvSpPr/>
          <p:nvPr/>
        </p:nvSpPr>
        <p:spPr>
          <a:xfrm>
            <a:off x="10254343" y="6166756"/>
            <a:ext cx="1665515" cy="4572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字方塊 3"/>
          <p:cNvSpPr txBox="1"/>
          <p:nvPr/>
        </p:nvSpPr>
        <p:spPr>
          <a:xfrm>
            <a:off x="474065" y="364594"/>
            <a:ext cx="4219875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808080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39" name="直線接點 4"/>
          <p:cNvSpPr/>
          <p:nvPr/>
        </p:nvSpPr>
        <p:spPr>
          <a:xfrm flipH="1">
            <a:off x="407368" y="402944"/>
            <a:ext cx="0" cy="336881"/>
          </a:xfrm>
          <a:prstGeom prst="line">
            <a:avLst/>
          </a:prstGeom>
          <a:ln w="28575">
            <a:solidFill>
              <a:srgbClr val="59595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" name="矩形 5"/>
          <p:cNvSpPr/>
          <p:nvPr/>
        </p:nvSpPr>
        <p:spPr>
          <a:xfrm>
            <a:off x="10254343" y="6166756"/>
            <a:ext cx="1665515" cy="4572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文字方塊 6"/>
          <p:cNvSpPr txBox="1"/>
          <p:nvPr/>
        </p:nvSpPr>
        <p:spPr>
          <a:xfrm>
            <a:off x="4854107" y="2644170"/>
            <a:ext cx="2483785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808080"/>
                </a:solidFill>
              </a:defRPr>
            </a:pPr>
            <a:r>
              <a:rPr dirty="0"/>
              <a:t>To-Do Review</a:t>
            </a:r>
            <a:endParaRPr lang="zh-TW" altLang="en-US" dirty="0"/>
          </a:p>
          <a:p>
            <a:pPr marL="800100" lvl="1" indent="-342900">
              <a:buSzPct val="100000"/>
              <a:buFont typeface="Arial"/>
              <a:buChar char="•"/>
              <a:defRPr sz="2400">
                <a:solidFill>
                  <a:srgbClr val="808080"/>
                </a:solidFill>
              </a:defRPr>
            </a:pPr>
            <a:r>
              <a:rPr lang="zh-TW" altLang="en-US" sz="2400" dirty="0">
                <a:solidFill>
                  <a:srgbClr val="808080"/>
                </a:solidFill>
                <a:sym typeface="Helvetica"/>
              </a:rPr>
              <a:t>文案</a:t>
            </a:r>
            <a:endParaRPr lang="en-US" altLang="zh-TW" sz="2400" dirty="0">
              <a:solidFill>
                <a:srgbClr val="808080"/>
              </a:solidFill>
              <a:sym typeface="Helvetica"/>
            </a:endParaRPr>
          </a:p>
          <a:p>
            <a:pPr marL="800100" lvl="1" indent="-342900">
              <a:buSzPct val="100000"/>
              <a:buFont typeface="Arial"/>
              <a:buChar char="•"/>
              <a:defRPr sz="2400">
                <a:solidFill>
                  <a:srgbClr val="808080"/>
                </a:solidFill>
              </a:defRPr>
            </a:pPr>
            <a:r>
              <a:rPr lang="zh-TW" altLang="en-US" sz="2400" dirty="0">
                <a:solidFill>
                  <a:srgbClr val="808080"/>
                </a:solidFill>
                <a:sym typeface="Helvetica"/>
              </a:rPr>
              <a:t>畫面討論</a:t>
            </a:r>
            <a:endParaRPr lang="en-US" altLang="zh-TW" dirty="0"/>
          </a:p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808080"/>
                </a:solidFill>
              </a:defRPr>
            </a:pPr>
            <a:r>
              <a:rPr lang="en-US" altLang="zh-TW" dirty="0"/>
              <a:t>Ryan </a:t>
            </a:r>
            <a:r>
              <a:rPr lang="zh-TW" altLang="en-US" dirty="0"/>
              <a:t>進度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928828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字方塊 3"/>
          <p:cNvSpPr txBox="1"/>
          <p:nvPr/>
        </p:nvSpPr>
        <p:spPr>
          <a:xfrm>
            <a:off x="474065" y="364594"/>
            <a:ext cx="4219875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808080"/>
                </a:solidFill>
              </a:defRPr>
            </a:lvl1pPr>
          </a:lstStyle>
          <a:p>
            <a:r>
              <a:rPr lang="zh-TW" altLang="en-US" dirty="0"/>
              <a:t>時程表</a:t>
            </a:r>
            <a:endParaRPr dirty="0"/>
          </a:p>
        </p:txBody>
      </p:sp>
      <p:sp>
        <p:nvSpPr>
          <p:cNvPr id="56" name="矩形 5"/>
          <p:cNvSpPr/>
          <p:nvPr/>
        </p:nvSpPr>
        <p:spPr>
          <a:xfrm>
            <a:off x="10254343" y="6166756"/>
            <a:ext cx="1665515" cy="4572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直線接點 4">
            <a:extLst>
              <a:ext uri="{FF2B5EF4-FFF2-40B4-BE49-F238E27FC236}">
                <a16:creationId xmlns:a16="http://schemas.microsoft.com/office/drawing/2014/main" id="{D8C9C1ED-5454-4F06-AE99-EF2CC58105A8}"/>
              </a:ext>
            </a:extLst>
          </p:cNvPr>
          <p:cNvSpPr/>
          <p:nvPr/>
        </p:nvSpPr>
        <p:spPr>
          <a:xfrm flipH="1">
            <a:off x="407368" y="402944"/>
            <a:ext cx="0" cy="336881"/>
          </a:xfrm>
          <a:prstGeom prst="line">
            <a:avLst/>
          </a:prstGeom>
          <a:ln w="28575">
            <a:solidFill>
              <a:srgbClr val="59595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32A6C20-ADC6-4761-8AA6-BFB040520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1121" y="0"/>
            <a:ext cx="14973121" cy="771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1980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字方塊 3"/>
          <p:cNvSpPr txBox="1"/>
          <p:nvPr/>
        </p:nvSpPr>
        <p:spPr>
          <a:xfrm>
            <a:off x="474065" y="364594"/>
            <a:ext cx="4219875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808080"/>
                </a:solidFill>
              </a:defRPr>
            </a:lvl1pPr>
          </a:lstStyle>
          <a:p>
            <a:r>
              <a:rPr lang="zh-TW" altLang="en-US" dirty="0"/>
              <a:t>畫面討論</a:t>
            </a:r>
            <a:endParaRPr dirty="0"/>
          </a:p>
        </p:txBody>
      </p:sp>
      <p:sp>
        <p:nvSpPr>
          <p:cNvPr id="39" name="直線接點 4"/>
          <p:cNvSpPr/>
          <p:nvPr/>
        </p:nvSpPr>
        <p:spPr>
          <a:xfrm flipH="1">
            <a:off x="407368" y="402944"/>
            <a:ext cx="0" cy="336881"/>
          </a:xfrm>
          <a:prstGeom prst="line">
            <a:avLst/>
          </a:prstGeom>
          <a:ln w="28575">
            <a:solidFill>
              <a:srgbClr val="595959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" name="矩形 5"/>
          <p:cNvSpPr/>
          <p:nvPr/>
        </p:nvSpPr>
        <p:spPr>
          <a:xfrm>
            <a:off x="10254343" y="6166756"/>
            <a:ext cx="1665515" cy="4572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文字方塊 6"/>
          <p:cNvSpPr txBox="1"/>
          <p:nvPr/>
        </p:nvSpPr>
        <p:spPr>
          <a:xfrm>
            <a:off x="5022208" y="1905506"/>
            <a:ext cx="2147584" cy="304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808080"/>
                </a:solidFill>
              </a:defRPr>
            </a:pPr>
            <a:r>
              <a:rPr lang="zh-TW" altLang="en-US" dirty="0"/>
              <a:t>首頁</a:t>
            </a:r>
            <a:endParaRPr lang="en-US" altLang="zh-TW" dirty="0"/>
          </a:p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808080"/>
                </a:solidFill>
              </a:defRPr>
            </a:pPr>
            <a:r>
              <a:rPr lang="zh-TW" altLang="en-US" dirty="0"/>
              <a:t>登入</a:t>
            </a:r>
            <a:r>
              <a:rPr lang="en-US" altLang="zh-TW" dirty="0"/>
              <a:t>/</a:t>
            </a:r>
            <a:r>
              <a:rPr lang="zh-TW" altLang="en-US" dirty="0"/>
              <a:t>註冊</a:t>
            </a:r>
            <a:endParaRPr lang="en-US" altLang="zh-TW" dirty="0"/>
          </a:p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808080"/>
                </a:solidFill>
              </a:defRPr>
            </a:pPr>
            <a:r>
              <a:rPr lang="zh-TW" altLang="en-US" dirty="0"/>
              <a:t>翻轉學具</a:t>
            </a:r>
            <a:endParaRPr lang="en-US" altLang="zh-TW" dirty="0"/>
          </a:p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808080"/>
                </a:solidFill>
              </a:defRPr>
            </a:pPr>
            <a:r>
              <a:rPr lang="zh-TW" altLang="en-US" dirty="0"/>
              <a:t>翻轉工具</a:t>
            </a:r>
            <a:endParaRPr lang="en-US" altLang="zh-TW" dirty="0"/>
          </a:p>
          <a:p>
            <a:pPr>
              <a:buSzPct val="100000"/>
              <a:defRPr sz="2400">
                <a:solidFill>
                  <a:srgbClr val="808080"/>
                </a:solidFill>
              </a:defRPr>
            </a:pPr>
            <a:endParaRPr lang="en-US" altLang="zh-TW" dirty="0"/>
          </a:p>
          <a:p>
            <a:pPr marL="342900" indent="-342900">
              <a:buSzPct val="100000"/>
              <a:buFont typeface="Arial"/>
              <a:buChar char="•"/>
              <a:defRPr sz="2400">
                <a:solidFill>
                  <a:srgbClr val="808080"/>
                </a:solidFill>
              </a:defRPr>
            </a:pPr>
            <a:r>
              <a:rPr lang="zh-TW" altLang="en-US" dirty="0"/>
              <a:t>翻轉課程</a:t>
            </a:r>
            <a:br>
              <a:rPr lang="en-US" altLang="zh-TW" dirty="0"/>
            </a:br>
            <a:r>
              <a:rPr lang="zh-TW" altLang="en-US" dirty="0"/>
              <a:t> </a:t>
            </a:r>
            <a:r>
              <a:rPr lang="en-US" altLang="zh-TW" dirty="0"/>
              <a:t>- </a:t>
            </a:r>
            <a:r>
              <a:rPr lang="zh-TW" altLang="en-US" dirty="0"/>
              <a:t>資源下載</a:t>
            </a:r>
            <a:endParaRPr lang="en-US" altLang="zh-TW" dirty="0"/>
          </a:p>
          <a:p>
            <a:pPr>
              <a:buSzPct val="100000"/>
              <a:defRPr sz="2400">
                <a:solidFill>
                  <a:srgbClr val="808080"/>
                </a:solidFill>
              </a:defRPr>
            </a:pPr>
            <a:r>
              <a:rPr lang="en-US" altLang="zh-TW" dirty="0"/>
              <a:t>     - </a:t>
            </a:r>
            <a:r>
              <a:rPr lang="zh-TW" altLang="en-US" dirty="0"/>
              <a:t>師培課程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2331568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26"/>
          <p:cNvSpPr/>
          <p:nvPr/>
        </p:nvSpPr>
        <p:spPr>
          <a:xfrm>
            <a:off x="10191126" y="6166756"/>
            <a:ext cx="1665515" cy="4572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" name="文字方塊 2"/>
          <p:cNvSpPr txBox="1"/>
          <p:nvPr/>
        </p:nvSpPr>
        <p:spPr>
          <a:xfrm>
            <a:off x="3401883" y="3105834"/>
            <a:ext cx="5400600" cy="64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000">
                <a:solidFill>
                  <a:srgbClr val="808080"/>
                </a:solidFill>
              </a:defRPr>
            </a:lvl1pPr>
          </a:lstStyle>
          <a:p>
            <a:r>
              <a:t>THANK YOU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2604</TotalTime>
  <Words>30</Words>
  <Application>Microsoft Office PowerPoint</Application>
  <PresentationFormat>寬螢幕</PresentationFormat>
  <Paragraphs>16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Chen Joyce</cp:lastModifiedBy>
  <cp:revision>20</cp:revision>
  <dcterms:modified xsi:type="dcterms:W3CDTF">2019-04-26T02:57:39Z</dcterms:modified>
</cp:coreProperties>
</file>