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6" r:id="rId2"/>
    <p:sldId id="343" r:id="rId3"/>
    <p:sldId id="341" r:id="rId4"/>
    <p:sldId id="344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BE9FF"/>
    <a:srgbClr val="FF0066"/>
    <a:srgbClr val="0066FF"/>
    <a:srgbClr val="CCCC00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>
      <p:cViewPr varScale="1">
        <p:scale>
          <a:sx n="104" d="100"/>
          <a:sy n="104" d="100"/>
        </p:scale>
        <p:origin x="1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F684-22BA-4CB7-B904-C4A8F7535AB5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C62-8413-4A40-84CC-FBF0B3D0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4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5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092-288D-484B-8995-C9EE9A3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7F72-6923-43C4-B71F-4160A02A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A9E3-10BF-4181-AED8-DC78983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85F11-74CF-45CC-B069-1FA6C440CA35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B86-BB38-4BA3-93E2-5A70D92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1AEA-DD52-45F9-A56E-12C3815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FD860-C83F-490C-A108-625A32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73-07A9-443C-B66A-9DCCB40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F5A0-5880-4365-8706-E875027C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59352-0B3A-4CD6-9690-F2748007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7F8A3-E039-4FE2-BD50-EF2A07DB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12619"/>
            <a:ext cx="9371215" cy="12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B774-D676-48E0-AE08-E7B5E65B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898073"/>
            <a:ext cx="9371215" cy="427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2FE-B26E-46F7-AA0B-26DF9C385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10296913" y="6111210"/>
            <a:ext cx="1489464" cy="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36887" y="2804537"/>
            <a:ext cx="3461204" cy="1420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b="1" dirty="0" err="1">
                <a:latin typeface="+mj-ea"/>
                <a:ea typeface="+mj-ea"/>
              </a:rPr>
              <a:t>FlipRobot</a:t>
            </a:r>
            <a:r>
              <a:rPr lang="en-US" altLang="zh-TW" sz="4000" b="1" dirty="0">
                <a:latin typeface="+mj-ea"/>
                <a:ea typeface="+mj-ea"/>
              </a:rPr>
              <a:t> 2.0</a:t>
            </a: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翻轉學具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UI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A38F9-0C8A-4FA2-8FFC-EC103BA1979C}"/>
              </a:ext>
            </a:extLst>
          </p:cNvPr>
          <p:cNvSpPr txBox="1"/>
          <p:nvPr/>
        </p:nvSpPr>
        <p:spPr>
          <a:xfrm>
            <a:off x="4475820" y="2459504"/>
            <a:ext cx="324036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翻轉學具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年後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3455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252293-DA3B-4E8B-8E9D-2B2C279A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20788"/>
            <a:ext cx="1133591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翻轉學具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UI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EA866D-5814-4733-9DBE-2DB65E37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30" y="934541"/>
            <a:ext cx="5265739" cy="555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191126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01883" y="3105834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25</Words>
  <Application>Microsoft Office PowerPoint</Application>
  <PresentationFormat>寬螢幕</PresentationFormat>
  <Paragraphs>11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Sunton</dc:creator>
  <cp:lastModifiedBy>Chen Joyce</cp:lastModifiedBy>
  <cp:revision>228</cp:revision>
  <dcterms:created xsi:type="dcterms:W3CDTF">2017-07-13T00:20:55Z</dcterms:created>
  <dcterms:modified xsi:type="dcterms:W3CDTF">2019-02-01T06:53:21Z</dcterms:modified>
</cp:coreProperties>
</file>