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3"/>
  </p:notesMasterIdLst>
  <p:sldIdLst>
    <p:sldId id="281" r:id="rId2"/>
    <p:sldId id="257" r:id="rId3"/>
    <p:sldId id="279" r:id="rId4"/>
    <p:sldId id="259" r:id="rId5"/>
    <p:sldId id="260" r:id="rId6"/>
    <p:sldId id="274" r:id="rId7"/>
    <p:sldId id="277" r:id="rId8"/>
    <p:sldId id="275" r:id="rId9"/>
    <p:sldId id="276" r:id="rId10"/>
    <p:sldId id="272" r:id="rId11"/>
    <p:sldId id="263" r:id="rId12"/>
  </p:sldIdLst>
  <p:sldSz cx="10177463" cy="7632700"/>
  <p:notesSz cx="9144000" cy="6858000"/>
  <p:defaultTextStyle>
    <a:defPPr>
      <a:defRPr lang="en-US"/>
    </a:defPPr>
    <a:lvl1pPr marL="0" algn="l" defTabSz="645200" rtl="0" eaLnBrk="1" latinLnBrk="0" hangingPunct="1">
      <a:defRPr sz="1270" kern="1200">
        <a:solidFill>
          <a:schemeClr val="tx1"/>
        </a:solidFill>
        <a:latin typeface="+mn-lt"/>
        <a:ea typeface="+mn-ea"/>
        <a:cs typeface="+mn-cs"/>
      </a:defRPr>
    </a:lvl1pPr>
    <a:lvl2pPr marL="322600" algn="l" defTabSz="645200" rtl="0" eaLnBrk="1" latinLnBrk="0" hangingPunct="1">
      <a:defRPr sz="1270" kern="1200">
        <a:solidFill>
          <a:schemeClr val="tx1"/>
        </a:solidFill>
        <a:latin typeface="+mn-lt"/>
        <a:ea typeface="+mn-ea"/>
        <a:cs typeface="+mn-cs"/>
      </a:defRPr>
    </a:lvl2pPr>
    <a:lvl3pPr marL="645200" algn="l" defTabSz="645200" rtl="0" eaLnBrk="1" latinLnBrk="0" hangingPunct="1">
      <a:defRPr sz="1270" kern="1200">
        <a:solidFill>
          <a:schemeClr val="tx1"/>
        </a:solidFill>
        <a:latin typeface="+mn-lt"/>
        <a:ea typeface="+mn-ea"/>
        <a:cs typeface="+mn-cs"/>
      </a:defRPr>
    </a:lvl3pPr>
    <a:lvl4pPr marL="967801" algn="l" defTabSz="645200" rtl="0" eaLnBrk="1" latinLnBrk="0" hangingPunct="1">
      <a:defRPr sz="1270" kern="1200">
        <a:solidFill>
          <a:schemeClr val="tx1"/>
        </a:solidFill>
        <a:latin typeface="+mn-lt"/>
        <a:ea typeface="+mn-ea"/>
        <a:cs typeface="+mn-cs"/>
      </a:defRPr>
    </a:lvl4pPr>
    <a:lvl5pPr marL="1290401" algn="l" defTabSz="645200" rtl="0" eaLnBrk="1" latinLnBrk="0" hangingPunct="1">
      <a:defRPr sz="1270" kern="1200">
        <a:solidFill>
          <a:schemeClr val="tx1"/>
        </a:solidFill>
        <a:latin typeface="+mn-lt"/>
        <a:ea typeface="+mn-ea"/>
        <a:cs typeface="+mn-cs"/>
      </a:defRPr>
    </a:lvl5pPr>
    <a:lvl6pPr marL="1613002" algn="l" defTabSz="645200" rtl="0" eaLnBrk="1" latinLnBrk="0" hangingPunct="1">
      <a:defRPr sz="1270" kern="1200">
        <a:solidFill>
          <a:schemeClr val="tx1"/>
        </a:solidFill>
        <a:latin typeface="+mn-lt"/>
        <a:ea typeface="+mn-ea"/>
        <a:cs typeface="+mn-cs"/>
      </a:defRPr>
    </a:lvl6pPr>
    <a:lvl7pPr marL="1935602" algn="l" defTabSz="645200" rtl="0" eaLnBrk="1" latinLnBrk="0" hangingPunct="1">
      <a:defRPr sz="1270" kern="1200">
        <a:solidFill>
          <a:schemeClr val="tx1"/>
        </a:solidFill>
        <a:latin typeface="+mn-lt"/>
        <a:ea typeface="+mn-ea"/>
        <a:cs typeface="+mn-cs"/>
      </a:defRPr>
    </a:lvl7pPr>
    <a:lvl8pPr marL="2258202" algn="l" defTabSz="645200" rtl="0" eaLnBrk="1" latinLnBrk="0" hangingPunct="1">
      <a:defRPr sz="1270" kern="1200">
        <a:solidFill>
          <a:schemeClr val="tx1"/>
        </a:solidFill>
        <a:latin typeface="+mn-lt"/>
        <a:ea typeface="+mn-ea"/>
        <a:cs typeface="+mn-cs"/>
      </a:defRPr>
    </a:lvl8pPr>
    <a:lvl9pPr marL="2580803" algn="l" defTabSz="645200" rtl="0" eaLnBrk="1" latinLnBrk="0" hangingPunct="1">
      <a:defRPr sz="12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BB3844-3AA1-4164-9018-88DEF03D1905}" v="19" dt="2025-03-31T01:36:33.3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402" autoAdjust="0"/>
  </p:normalViewPr>
  <p:slideViewPr>
    <p:cSldViewPr snapToGrid="0">
      <p:cViewPr varScale="1">
        <p:scale>
          <a:sx n="75" d="100"/>
          <a:sy n="75" d="100"/>
        </p:scale>
        <p:origin x="271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eyasen Senthil Kumar" userId="S::35155843@student.murdoch.edu.au::28a7f3db-b322-4579-9773-0d8d7c76750d" providerId="AD" clId="Web-{E5C48CAB-F265-73BE-5F3A-F9C0AF05425F}"/>
    <pc:docChg chg="modSld">
      <pc:chgData name="Shreeyasen Senthil Kumar" userId="S::35155843@student.murdoch.edu.au::28a7f3db-b322-4579-9773-0d8d7c76750d" providerId="AD" clId="Web-{E5C48CAB-F265-73BE-5F3A-F9C0AF05425F}" dt="2025-03-21T14:12:25.324" v="435" actId="14100"/>
      <pc:docMkLst>
        <pc:docMk/>
      </pc:docMkLst>
      <pc:sldChg chg="modSp">
        <pc:chgData name="Shreeyasen Senthil Kumar" userId="S::35155843@student.murdoch.edu.au::28a7f3db-b322-4579-9773-0d8d7c76750d" providerId="AD" clId="Web-{E5C48CAB-F265-73BE-5F3A-F9C0AF05425F}" dt="2025-03-21T13:14:51.654" v="41" actId="20577"/>
        <pc:sldMkLst>
          <pc:docMk/>
          <pc:sldMk cId="2419301167" sldId="256"/>
        </pc:sldMkLst>
      </pc:sldChg>
      <pc:sldChg chg="addSp modSp">
        <pc:chgData name="Shreeyasen Senthil Kumar" userId="S::35155843@student.murdoch.edu.au::28a7f3db-b322-4579-9773-0d8d7c76750d" providerId="AD" clId="Web-{E5C48CAB-F265-73BE-5F3A-F9C0AF05425F}" dt="2025-03-21T14:12:25.324" v="435" actId="14100"/>
        <pc:sldMkLst>
          <pc:docMk/>
          <pc:sldMk cId="2361486461" sldId="258"/>
        </pc:sldMkLst>
      </pc:sldChg>
      <pc:sldChg chg="modSp">
        <pc:chgData name="Shreeyasen Senthil Kumar" userId="S::35155843@student.murdoch.edu.au::28a7f3db-b322-4579-9773-0d8d7c76750d" providerId="AD" clId="Web-{E5C48CAB-F265-73BE-5F3A-F9C0AF05425F}" dt="2025-03-21T14:09:31.641" v="354" actId="20577"/>
        <pc:sldMkLst>
          <pc:docMk/>
          <pc:sldMk cId="1584018976" sldId="259"/>
        </pc:sldMkLst>
        <pc:spChg chg="mod">
          <ac:chgData name="Shreeyasen Senthil Kumar" userId="S::35155843@student.murdoch.edu.au::28a7f3db-b322-4579-9773-0d8d7c76750d" providerId="AD" clId="Web-{E5C48CAB-F265-73BE-5F3A-F9C0AF05425F}" dt="2025-03-21T14:09:31.641" v="354" actId="20577"/>
          <ac:spMkLst>
            <pc:docMk/>
            <pc:sldMk cId="1584018976" sldId="259"/>
            <ac:spMk id="3" creationId="{8A034456-99B1-F436-E925-9FC7CE3F76BD}"/>
          </ac:spMkLst>
        </pc:spChg>
      </pc:sldChg>
      <pc:sldChg chg="modSp">
        <pc:chgData name="Shreeyasen Senthil Kumar" userId="S::35155843@student.murdoch.edu.au::28a7f3db-b322-4579-9773-0d8d7c76750d" providerId="AD" clId="Web-{E5C48CAB-F265-73BE-5F3A-F9C0AF05425F}" dt="2025-03-21T13:46:02.780" v="137" actId="20577"/>
        <pc:sldMkLst>
          <pc:docMk/>
          <pc:sldMk cId="1800354808" sldId="263"/>
        </pc:sldMkLst>
        <pc:spChg chg="mod">
          <ac:chgData name="Shreeyasen Senthil Kumar" userId="S::35155843@student.murdoch.edu.au::28a7f3db-b322-4579-9773-0d8d7c76750d" providerId="AD" clId="Web-{E5C48CAB-F265-73BE-5F3A-F9C0AF05425F}" dt="2025-03-21T13:46:02.780" v="137" actId="20577"/>
          <ac:spMkLst>
            <pc:docMk/>
            <pc:sldMk cId="1800354808" sldId="263"/>
            <ac:spMk id="6" creationId="{7C543077-30B4-E1B0-DBF5-B3B23DA9F625}"/>
          </ac:spMkLst>
        </pc:spChg>
      </pc:sldChg>
    </pc:docChg>
  </pc:docChgLst>
  <pc:docChgLst>
    <pc:chgData name="Cho Wai Hlaing" userId="S::34532545@student.murdoch.edu.au::4e8fe5ae-4bec-4181-b0dd-645feef0ff27" providerId="AD" clId="Web-{D4588A3E-90C2-9CD0-F17E-4C2E08AF98EF}"/>
    <pc:docChg chg="modSld">
      <pc:chgData name="Cho Wai Hlaing" userId="S::34532545@student.murdoch.edu.au::4e8fe5ae-4bec-4181-b0dd-645feef0ff27" providerId="AD" clId="Web-{D4588A3E-90C2-9CD0-F17E-4C2E08AF98EF}" dt="2025-03-26T12:27:29.759" v="6" actId="1076"/>
      <pc:docMkLst>
        <pc:docMk/>
      </pc:docMkLst>
      <pc:sldChg chg="modSp">
        <pc:chgData name="Cho Wai Hlaing" userId="S::34532545@student.murdoch.edu.au::4e8fe5ae-4bec-4181-b0dd-645feef0ff27" providerId="AD" clId="Web-{D4588A3E-90C2-9CD0-F17E-4C2E08AF98EF}" dt="2025-03-26T12:27:29.759" v="6" actId="1076"/>
        <pc:sldMkLst>
          <pc:docMk/>
          <pc:sldMk cId="95992585" sldId="274"/>
        </pc:sldMkLst>
        <pc:spChg chg="mod">
          <ac:chgData name="Cho Wai Hlaing" userId="S::34532545@student.murdoch.edu.au::4e8fe5ae-4bec-4181-b0dd-645feef0ff27" providerId="AD" clId="Web-{D4588A3E-90C2-9CD0-F17E-4C2E08AF98EF}" dt="2025-03-26T12:27:29.759" v="6" actId="1076"/>
          <ac:spMkLst>
            <pc:docMk/>
            <pc:sldMk cId="95992585" sldId="274"/>
            <ac:spMk id="3" creationId="{6D31F322-FCD1-FD8F-0102-7ABBA220441E}"/>
          </ac:spMkLst>
        </pc:spChg>
      </pc:sldChg>
    </pc:docChg>
  </pc:docChgLst>
  <pc:docChgLst>
    <pc:chgData name="Zaw Nyein Ei" userId="S::35525005@student.murdoch.edu.au::4c2bda2a-2239-4d60-a4f3-01c6c5ea668c" providerId="AD" clId="Web-{C665517A-F9A7-1D32-A218-55AC7A988095}"/>
    <pc:docChg chg="modSld">
      <pc:chgData name="Zaw Nyein Ei" userId="S::35525005@student.murdoch.edu.au::4c2bda2a-2239-4d60-a4f3-01c6c5ea668c" providerId="AD" clId="Web-{C665517A-F9A7-1D32-A218-55AC7A988095}" dt="2025-03-21T14:14:10.929" v="182" actId="20577"/>
      <pc:docMkLst>
        <pc:docMk/>
      </pc:docMkLst>
      <pc:sldChg chg="modSp">
        <pc:chgData name="Zaw Nyein Ei" userId="S::35525005@student.murdoch.edu.au::4c2bda2a-2239-4d60-a4f3-01c6c5ea668c" providerId="AD" clId="Web-{C665517A-F9A7-1D32-A218-55AC7A988095}" dt="2025-03-21T14:03:34.533" v="171" actId="14100"/>
        <pc:sldMkLst>
          <pc:docMk/>
          <pc:sldMk cId="2454197020" sldId="257"/>
        </pc:sldMkLst>
        <pc:spChg chg="mod">
          <ac:chgData name="Zaw Nyein Ei" userId="S::35525005@student.murdoch.edu.au::4c2bda2a-2239-4d60-a4f3-01c6c5ea668c" providerId="AD" clId="Web-{C665517A-F9A7-1D32-A218-55AC7A988095}" dt="2025-03-21T14:03:34.533" v="171" actId="14100"/>
          <ac:spMkLst>
            <pc:docMk/>
            <pc:sldMk cId="2454197020" sldId="257"/>
            <ac:spMk id="2" creationId="{F25D4B13-E604-A7B6-89D8-74808F739ADE}"/>
          </ac:spMkLst>
        </pc:spChg>
      </pc:sldChg>
      <pc:sldChg chg="modSp">
        <pc:chgData name="Zaw Nyein Ei" userId="S::35525005@student.murdoch.edu.au::4c2bda2a-2239-4d60-a4f3-01c6c5ea668c" providerId="AD" clId="Web-{C665517A-F9A7-1D32-A218-55AC7A988095}" dt="2025-03-21T14:14:10.929" v="182" actId="20577"/>
        <pc:sldMkLst>
          <pc:docMk/>
          <pc:sldMk cId="1584018976" sldId="259"/>
        </pc:sldMkLst>
        <pc:spChg chg="mod">
          <ac:chgData name="Zaw Nyein Ei" userId="S::35525005@student.murdoch.edu.au::4c2bda2a-2239-4d60-a4f3-01c6c5ea668c" providerId="AD" clId="Web-{C665517A-F9A7-1D32-A218-55AC7A988095}" dt="2025-03-21T14:14:10.929" v="182" actId="20577"/>
          <ac:spMkLst>
            <pc:docMk/>
            <pc:sldMk cId="1584018976" sldId="259"/>
            <ac:spMk id="3" creationId="{8A034456-99B1-F436-E925-9FC7CE3F76BD}"/>
          </ac:spMkLst>
        </pc:spChg>
      </pc:sldChg>
    </pc:docChg>
  </pc:docChgLst>
  <pc:docChgLst>
    <pc:chgData name="Cho Wai Hlaing" userId="4e8fe5ae-4bec-4181-b0dd-645feef0ff27" providerId="ADAL" clId="{ECA0FF94-710E-40B7-97E9-E1685A46B42C}"/>
    <pc:docChg chg="undo custSel addSld delSld modSld">
      <pc:chgData name="Cho Wai Hlaing" userId="4e8fe5ae-4bec-4181-b0dd-645feef0ff27" providerId="ADAL" clId="{ECA0FF94-710E-40B7-97E9-E1685A46B42C}" dt="2025-03-22T11:31:06.354" v="98" actId="47"/>
      <pc:docMkLst>
        <pc:docMk/>
      </pc:docMkLst>
      <pc:sldChg chg="del">
        <pc:chgData name="Cho Wai Hlaing" userId="4e8fe5ae-4bec-4181-b0dd-645feef0ff27" providerId="ADAL" clId="{ECA0FF94-710E-40B7-97E9-E1685A46B42C}" dt="2025-03-21T12:26:07.336" v="0" actId="47"/>
        <pc:sldMkLst>
          <pc:docMk/>
          <pc:sldMk cId="851137503" sldId="261"/>
        </pc:sldMkLst>
      </pc:sldChg>
      <pc:sldChg chg="addSp delSp modSp mod">
        <pc:chgData name="Cho Wai Hlaing" userId="4e8fe5ae-4bec-4181-b0dd-645feef0ff27" providerId="ADAL" clId="{ECA0FF94-710E-40B7-97E9-E1685A46B42C}" dt="2025-03-22T11:06:48.948" v="66"/>
        <pc:sldMkLst>
          <pc:docMk/>
          <pc:sldMk cId="4115475166" sldId="262"/>
        </pc:sldMkLst>
      </pc:sldChg>
      <pc:sldChg chg="addSp delSp modSp mod">
        <pc:chgData name="Cho Wai Hlaing" userId="4e8fe5ae-4bec-4181-b0dd-645feef0ff27" providerId="ADAL" clId="{ECA0FF94-710E-40B7-97E9-E1685A46B42C}" dt="2025-03-21T12:37:38.323" v="23" actId="478"/>
        <pc:sldMkLst>
          <pc:docMk/>
          <pc:sldMk cId="1800354808" sldId="263"/>
        </pc:sldMkLst>
        <pc:spChg chg="mod">
          <ac:chgData name="Cho Wai Hlaing" userId="4e8fe5ae-4bec-4181-b0dd-645feef0ff27" providerId="ADAL" clId="{ECA0FF94-710E-40B7-97E9-E1685A46B42C}" dt="2025-03-21T12:37:26.674" v="21" actId="20577"/>
          <ac:spMkLst>
            <pc:docMk/>
            <pc:sldMk cId="1800354808" sldId="263"/>
            <ac:spMk id="2" creationId="{BF7ACDB1-FA11-BC08-F69A-D6BCF92E90E4}"/>
          </ac:spMkLst>
        </pc:spChg>
        <pc:spChg chg="add mod">
          <ac:chgData name="Cho Wai Hlaing" userId="4e8fe5ae-4bec-4181-b0dd-645feef0ff27" providerId="ADAL" clId="{ECA0FF94-710E-40B7-97E9-E1685A46B42C}" dt="2025-03-21T12:37:38.323" v="23" actId="478"/>
          <ac:spMkLst>
            <pc:docMk/>
            <pc:sldMk cId="1800354808" sldId="263"/>
            <ac:spMk id="6" creationId="{7C543077-30B4-E1B0-DBF5-B3B23DA9F625}"/>
          </ac:spMkLst>
        </pc:spChg>
      </pc:sldChg>
      <pc:sldChg chg="del">
        <pc:chgData name="Cho Wai Hlaing" userId="4e8fe5ae-4bec-4181-b0dd-645feef0ff27" providerId="ADAL" clId="{ECA0FF94-710E-40B7-97E9-E1685A46B42C}" dt="2025-03-21T12:26:07.336" v="0" actId="47"/>
        <pc:sldMkLst>
          <pc:docMk/>
          <pc:sldMk cId="904931545" sldId="266"/>
        </pc:sldMkLst>
      </pc:sldChg>
      <pc:sldChg chg="del">
        <pc:chgData name="Cho Wai Hlaing" userId="4e8fe5ae-4bec-4181-b0dd-645feef0ff27" providerId="ADAL" clId="{ECA0FF94-710E-40B7-97E9-E1685A46B42C}" dt="2025-03-21T12:26:07.336" v="0" actId="47"/>
        <pc:sldMkLst>
          <pc:docMk/>
          <pc:sldMk cId="428017354" sldId="268"/>
        </pc:sldMkLst>
      </pc:sldChg>
      <pc:sldChg chg="del">
        <pc:chgData name="Cho Wai Hlaing" userId="4e8fe5ae-4bec-4181-b0dd-645feef0ff27" providerId="ADAL" clId="{ECA0FF94-710E-40B7-97E9-E1685A46B42C}" dt="2025-03-21T12:26:10.693" v="1" actId="47"/>
        <pc:sldMkLst>
          <pc:docMk/>
          <pc:sldMk cId="865645785" sldId="269"/>
        </pc:sldMkLst>
      </pc:sldChg>
      <pc:sldChg chg="addSp delSp modSp del mod">
        <pc:chgData name="Cho Wai Hlaing" userId="4e8fe5ae-4bec-4181-b0dd-645feef0ff27" providerId="ADAL" clId="{ECA0FF94-710E-40B7-97E9-E1685A46B42C}" dt="2025-03-22T11:31:06.354" v="98" actId="47"/>
        <pc:sldMkLst>
          <pc:docMk/>
          <pc:sldMk cId="2802985540" sldId="270"/>
        </pc:sldMkLst>
      </pc:sldChg>
      <pc:sldChg chg="addSp delSp modSp add del mod">
        <pc:chgData name="Cho Wai Hlaing" userId="4e8fe5ae-4bec-4181-b0dd-645feef0ff27" providerId="ADAL" clId="{ECA0FF94-710E-40B7-97E9-E1685A46B42C}" dt="2025-03-22T11:06:30.781" v="64" actId="2696"/>
        <pc:sldMkLst>
          <pc:docMk/>
          <pc:sldMk cId="341924263" sldId="271"/>
        </pc:sldMkLst>
      </pc:sldChg>
      <pc:sldChg chg="modSp mod">
        <pc:chgData name="Cho Wai Hlaing" userId="4e8fe5ae-4bec-4181-b0dd-645feef0ff27" providerId="ADAL" clId="{ECA0FF94-710E-40B7-97E9-E1685A46B42C}" dt="2025-03-22T11:09:18.599" v="91" actId="1076"/>
        <pc:sldMkLst>
          <pc:docMk/>
          <pc:sldMk cId="2257388421" sldId="272"/>
        </pc:sldMkLst>
        <pc:spChg chg="mod">
          <ac:chgData name="Cho Wai Hlaing" userId="4e8fe5ae-4bec-4181-b0dd-645feef0ff27" providerId="ADAL" clId="{ECA0FF94-710E-40B7-97E9-E1685A46B42C}" dt="2025-03-22T11:08:49.727" v="87" actId="1076"/>
          <ac:spMkLst>
            <pc:docMk/>
            <pc:sldMk cId="2257388421" sldId="272"/>
            <ac:spMk id="2" creationId="{94DD379E-826D-92CF-3FCE-EDAC5B62A02C}"/>
          </ac:spMkLst>
        </pc:spChg>
      </pc:sldChg>
      <pc:sldChg chg="addSp modSp del mod">
        <pc:chgData name="Cho Wai Hlaing" userId="4e8fe5ae-4bec-4181-b0dd-645feef0ff27" providerId="ADAL" clId="{ECA0FF94-710E-40B7-97E9-E1685A46B42C}" dt="2025-03-22T11:08:34.566" v="83" actId="2696"/>
        <pc:sldMkLst>
          <pc:docMk/>
          <pc:sldMk cId="3155119378" sldId="273"/>
        </pc:sldMkLst>
      </pc:sldChg>
      <pc:sldChg chg="addSp modSp add mod">
        <pc:chgData name="Cho Wai Hlaing" userId="4e8fe5ae-4bec-4181-b0dd-645feef0ff27" providerId="ADAL" clId="{ECA0FF94-710E-40B7-97E9-E1685A46B42C}" dt="2025-03-22T11:06:25.046" v="63" actId="1076"/>
        <pc:sldMkLst>
          <pc:docMk/>
          <pc:sldMk cId="95992585" sldId="274"/>
        </pc:sldMkLst>
        <pc:spChg chg="add mod">
          <ac:chgData name="Cho Wai Hlaing" userId="4e8fe5ae-4bec-4181-b0dd-645feef0ff27" providerId="ADAL" clId="{ECA0FF94-710E-40B7-97E9-E1685A46B42C}" dt="2025-03-22T11:06:25.046" v="63" actId="1076"/>
          <ac:spMkLst>
            <pc:docMk/>
            <pc:sldMk cId="95992585" sldId="274"/>
            <ac:spMk id="3" creationId="{6D31F322-FCD1-FD8F-0102-7ABBA220441E}"/>
          </ac:spMkLst>
        </pc:spChg>
      </pc:sldChg>
      <pc:sldChg chg="addSp modSp add mod">
        <pc:chgData name="Cho Wai Hlaing" userId="4e8fe5ae-4bec-4181-b0dd-645feef0ff27" providerId="ADAL" clId="{ECA0FF94-710E-40B7-97E9-E1685A46B42C}" dt="2025-03-22T11:07:36.348" v="72" actId="14100"/>
        <pc:sldMkLst>
          <pc:docMk/>
          <pc:sldMk cId="1708222199" sldId="275"/>
        </pc:sldMkLst>
        <pc:spChg chg="add mod">
          <ac:chgData name="Cho Wai Hlaing" userId="4e8fe5ae-4bec-4181-b0dd-645feef0ff27" providerId="ADAL" clId="{ECA0FF94-710E-40B7-97E9-E1685A46B42C}" dt="2025-03-22T11:07:36.348" v="72" actId="14100"/>
          <ac:spMkLst>
            <pc:docMk/>
            <pc:sldMk cId="1708222199" sldId="275"/>
            <ac:spMk id="3" creationId="{6AD1C330-03C2-283E-9032-A03239F0329E}"/>
          </ac:spMkLst>
        </pc:spChg>
        <pc:picChg chg="mod">
          <ac:chgData name="Cho Wai Hlaing" userId="4e8fe5ae-4bec-4181-b0dd-645feef0ff27" providerId="ADAL" clId="{ECA0FF94-710E-40B7-97E9-E1685A46B42C}" dt="2025-03-22T11:07:16.379" v="69" actId="14100"/>
          <ac:picMkLst>
            <pc:docMk/>
            <pc:sldMk cId="1708222199" sldId="275"/>
            <ac:picMk id="2" creationId="{8AEA06F1-1674-45EC-ACC1-481E2208C1DC}"/>
          </ac:picMkLst>
        </pc:picChg>
      </pc:sldChg>
      <pc:sldChg chg="addSp modSp add mod">
        <pc:chgData name="Cho Wai Hlaing" userId="4e8fe5ae-4bec-4181-b0dd-645feef0ff27" providerId="ADAL" clId="{ECA0FF94-710E-40B7-97E9-E1685A46B42C}" dt="2025-03-22T11:09:23.772" v="92" actId="14100"/>
        <pc:sldMkLst>
          <pc:docMk/>
          <pc:sldMk cId="3859602834" sldId="276"/>
        </pc:sldMkLst>
        <pc:spChg chg="add mod">
          <ac:chgData name="Cho Wai Hlaing" userId="4e8fe5ae-4bec-4181-b0dd-645feef0ff27" providerId="ADAL" clId="{ECA0FF94-710E-40B7-97E9-E1685A46B42C}" dt="2025-03-22T11:08:23.488" v="80" actId="1076"/>
          <ac:spMkLst>
            <pc:docMk/>
            <pc:sldMk cId="3859602834" sldId="276"/>
            <ac:spMk id="2" creationId="{94F5F875-13FF-817E-CF21-7CC47993BE3B}"/>
          </ac:spMkLst>
        </pc:spChg>
      </pc:sldChg>
      <pc:sldChg chg="addSp modSp add mod">
        <pc:chgData name="Cho Wai Hlaing" userId="4e8fe5ae-4bec-4181-b0dd-645feef0ff27" providerId="ADAL" clId="{ECA0FF94-710E-40B7-97E9-E1685A46B42C}" dt="2025-03-22T11:30:59.812" v="97" actId="14100"/>
        <pc:sldMkLst>
          <pc:docMk/>
          <pc:sldMk cId="2979481917" sldId="277"/>
        </pc:sldMkLst>
        <pc:spChg chg="add mod">
          <ac:chgData name="Cho Wai Hlaing" userId="4e8fe5ae-4bec-4181-b0dd-645feef0ff27" providerId="ADAL" clId="{ECA0FF94-710E-40B7-97E9-E1685A46B42C}" dt="2025-03-22T11:30:57.031" v="96" actId="1076"/>
          <ac:spMkLst>
            <pc:docMk/>
            <pc:sldMk cId="2979481917" sldId="277"/>
            <ac:spMk id="3" creationId="{6F50AA62-8F08-C31F-91C3-7CDE7D75C09B}"/>
          </ac:spMkLst>
        </pc:spChg>
      </pc:sldChg>
    </pc:docChg>
  </pc:docChgLst>
  <pc:docChgLst>
    <pc:chgData name="Cho Wai Hlaing" userId="S::34532545@student.murdoch.edu.au::4e8fe5ae-4bec-4181-b0dd-645feef0ff27" providerId="AD" clId="Web-{12D261D7-6F76-597F-B670-F784A0D3B564}"/>
    <pc:docChg chg="delSld modSld">
      <pc:chgData name="Cho Wai Hlaing" userId="S::34532545@student.murdoch.edu.au::4e8fe5ae-4bec-4181-b0dd-645feef0ff27" providerId="AD" clId="Web-{12D261D7-6F76-597F-B670-F784A0D3B564}" dt="2025-03-22T11:14:52.275" v="2" actId="1076"/>
      <pc:docMkLst>
        <pc:docMk/>
      </pc:docMkLst>
      <pc:sldChg chg="del">
        <pc:chgData name="Cho Wai Hlaing" userId="S::34532545@student.murdoch.edu.au::4e8fe5ae-4bec-4181-b0dd-645feef0ff27" providerId="AD" clId="Web-{12D261D7-6F76-597F-B670-F784A0D3B564}" dt="2025-03-22T11:14:32.509" v="0"/>
        <pc:sldMkLst>
          <pc:docMk/>
          <pc:sldMk cId="4115475166" sldId="262"/>
        </pc:sldMkLst>
      </pc:sldChg>
      <pc:sldChg chg="modSp">
        <pc:chgData name="Cho Wai Hlaing" userId="S::34532545@student.murdoch.edu.au::4e8fe5ae-4bec-4181-b0dd-645feef0ff27" providerId="AD" clId="Web-{12D261D7-6F76-597F-B670-F784A0D3B564}" dt="2025-03-22T11:14:52.275" v="2" actId="1076"/>
        <pc:sldMkLst>
          <pc:docMk/>
          <pc:sldMk cId="2802985540" sldId="270"/>
        </pc:sldMkLst>
      </pc:sldChg>
    </pc:docChg>
  </pc:docChgLst>
  <pc:docChgLst>
    <pc:chgData name="Riju Jose" userId="S::33250836@student.murdoch.edu.au::afe94fab-682d-4e5c-9925-2dd3140f7ef8" providerId="AD" clId="Web-{747F01B9-44A7-C670-CE3C-8BE62D946E63}"/>
    <pc:docChg chg="addSld delSld modSld">
      <pc:chgData name="Riju Jose" userId="S::33250836@student.murdoch.edu.au::afe94fab-682d-4e5c-9925-2dd3140f7ef8" providerId="AD" clId="Web-{747F01B9-44A7-C670-CE3C-8BE62D946E63}" dt="2025-03-26T12:00:04.004" v="315" actId="1076"/>
      <pc:docMkLst>
        <pc:docMk/>
      </pc:docMkLst>
      <pc:sldChg chg="del">
        <pc:chgData name="Riju Jose" userId="S::33250836@student.murdoch.edu.au::afe94fab-682d-4e5c-9925-2dd3140f7ef8" providerId="AD" clId="Web-{747F01B9-44A7-C670-CE3C-8BE62D946E63}" dt="2025-03-26T11:00:45.563" v="164"/>
        <pc:sldMkLst>
          <pc:docMk/>
          <pc:sldMk cId="2361486461" sldId="258"/>
        </pc:sldMkLst>
      </pc:sldChg>
      <pc:sldChg chg="addSp delSp modSp new del mod setBg">
        <pc:chgData name="Riju Jose" userId="S::33250836@student.murdoch.edu.au::afe94fab-682d-4e5c-9925-2dd3140f7ef8" providerId="AD" clId="Web-{747F01B9-44A7-C670-CE3C-8BE62D946E63}" dt="2025-03-26T11:00:49.235" v="165"/>
        <pc:sldMkLst>
          <pc:docMk/>
          <pc:sldMk cId="4078530899" sldId="278"/>
        </pc:sldMkLst>
      </pc:sldChg>
      <pc:sldChg chg="addSp modSp new">
        <pc:chgData name="Riju Jose" userId="S::33250836@student.murdoch.edu.au::afe94fab-682d-4e5c-9925-2dd3140f7ef8" providerId="AD" clId="Web-{747F01B9-44A7-C670-CE3C-8BE62D946E63}" dt="2025-03-26T11:00:20.703" v="163" actId="20577"/>
        <pc:sldMkLst>
          <pc:docMk/>
          <pc:sldMk cId="1171105196" sldId="279"/>
        </pc:sldMkLst>
        <pc:spChg chg="mod">
          <ac:chgData name="Riju Jose" userId="S::33250836@student.murdoch.edu.au::afe94fab-682d-4e5c-9925-2dd3140f7ef8" providerId="AD" clId="Web-{747F01B9-44A7-C670-CE3C-8BE62D946E63}" dt="2025-03-26T10:54:30.570" v="49" actId="1076"/>
          <ac:spMkLst>
            <pc:docMk/>
            <pc:sldMk cId="1171105196" sldId="279"/>
            <ac:spMk id="2" creationId="{EB606BFD-4593-2471-8617-C69909D0206F}"/>
          </ac:spMkLst>
        </pc:spChg>
        <pc:spChg chg="mod">
          <ac:chgData name="Riju Jose" userId="S::33250836@student.murdoch.edu.au::afe94fab-682d-4e5c-9925-2dd3140f7ef8" providerId="AD" clId="Web-{747F01B9-44A7-C670-CE3C-8BE62D946E63}" dt="2025-03-26T11:00:20.703" v="163" actId="20577"/>
          <ac:spMkLst>
            <pc:docMk/>
            <pc:sldMk cId="1171105196" sldId="279"/>
            <ac:spMk id="3" creationId="{8B25939F-B864-4D69-22EA-3D9D0D7A9ED4}"/>
          </ac:spMkLst>
        </pc:spChg>
        <pc:spChg chg="add mod">
          <ac:chgData name="Riju Jose" userId="S::33250836@student.murdoch.edu.au::afe94fab-682d-4e5c-9925-2dd3140f7ef8" providerId="AD" clId="Web-{747F01B9-44A7-C670-CE3C-8BE62D946E63}" dt="2025-03-26T10:59:33.811" v="158" actId="20577"/>
          <ac:spMkLst>
            <pc:docMk/>
            <pc:sldMk cId="1171105196" sldId="279"/>
            <ac:spMk id="5" creationId="{6C8D74CC-CA90-3918-AA0E-B5D93E21C875}"/>
          </ac:spMkLst>
        </pc:spChg>
        <pc:picChg chg="add mod">
          <ac:chgData name="Riju Jose" userId="S::33250836@student.murdoch.edu.au::afe94fab-682d-4e5c-9925-2dd3140f7ef8" providerId="AD" clId="Web-{747F01B9-44A7-C670-CE3C-8BE62D946E63}" dt="2025-03-26T10:54:41.945" v="52" actId="1076"/>
          <ac:picMkLst>
            <pc:docMk/>
            <pc:sldMk cId="1171105196" sldId="279"/>
            <ac:picMk id="6" creationId="{42FB1E70-3551-469B-D579-B657FA13E07E}"/>
          </ac:picMkLst>
        </pc:picChg>
        <pc:picChg chg="add mod">
          <ac:chgData name="Riju Jose" userId="S::33250836@student.murdoch.edu.au::afe94fab-682d-4e5c-9925-2dd3140f7ef8" providerId="AD" clId="Web-{747F01B9-44A7-C670-CE3C-8BE62D946E63}" dt="2025-03-26T11:00:19.984" v="162" actId="14100"/>
          <ac:picMkLst>
            <pc:docMk/>
            <pc:sldMk cId="1171105196" sldId="279"/>
            <ac:picMk id="7" creationId="{13FB5176-A119-CA88-CBEB-27ED9835DF81}"/>
          </ac:picMkLst>
        </pc:picChg>
        <pc:picChg chg="add mod">
          <ac:chgData name="Riju Jose" userId="S::33250836@student.murdoch.edu.au::afe94fab-682d-4e5c-9925-2dd3140f7ef8" providerId="AD" clId="Web-{747F01B9-44A7-C670-CE3C-8BE62D946E63}" dt="2025-03-26T10:55:39.743" v="63" actId="1076"/>
          <ac:picMkLst>
            <pc:docMk/>
            <pc:sldMk cId="1171105196" sldId="279"/>
            <ac:picMk id="8" creationId="{082446E9-9769-9396-479E-A0615ABEC7CE}"/>
          </ac:picMkLst>
        </pc:picChg>
        <pc:picChg chg="add mod">
          <ac:chgData name="Riju Jose" userId="S::33250836@student.murdoch.edu.au::afe94fab-682d-4e5c-9925-2dd3140f7ef8" providerId="AD" clId="Web-{747F01B9-44A7-C670-CE3C-8BE62D946E63}" dt="2025-03-26T10:55:37.900" v="62" actId="1076"/>
          <ac:picMkLst>
            <pc:docMk/>
            <pc:sldMk cId="1171105196" sldId="279"/>
            <ac:picMk id="9" creationId="{89EE2986-EC65-EF70-30A2-27DBE1A4E4B5}"/>
          </ac:picMkLst>
        </pc:picChg>
      </pc:sldChg>
      <pc:sldChg chg="addSp delSp modSp new">
        <pc:chgData name="Riju Jose" userId="S::33250836@student.murdoch.edu.au::afe94fab-682d-4e5c-9925-2dd3140f7ef8" providerId="AD" clId="Web-{747F01B9-44A7-C670-CE3C-8BE62D946E63}" dt="2025-03-26T12:00:04.004" v="315" actId="1076"/>
        <pc:sldMkLst>
          <pc:docMk/>
          <pc:sldMk cId="2638054526" sldId="280"/>
        </pc:sldMkLst>
      </pc:sldChg>
    </pc:docChg>
  </pc:docChgLst>
  <pc:docChgLst>
    <pc:chgData name="Yeo Xiu Juan" userId="1485170c-3f1b-418d-a2e4-32c7f73499db" providerId="ADAL" clId="{7C75A567-BE5D-463C-8EFF-8FE7845049F7}"/>
    <pc:docChg chg="undo custSel addSld delSld modSld sldOrd modMainMaster modNotesMaster">
      <pc:chgData name="Yeo Xiu Juan" userId="1485170c-3f1b-418d-a2e4-32c7f73499db" providerId="ADAL" clId="{7C75A567-BE5D-463C-8EFF-8FE7845049F7}" dt="2025-03-26T13:36:48.009" v="1561" actId="2696"/>
      <pc:docMkLst>
        <pc:docMk/>
      </pc:docMkLst>
      <pc:sldChg chg="delSp modSp del mod setBg modNotes">
        <pc:chgData name="Yeo Xiu Juan" userId="1485170c-3f1b-418d-a2e4-32c7f73499db" providerId="ADAL" clId="{7C75A567-BE5D-463C-8EFF-8FE7845049F7}" dt="2025-03-26T12:46:44.094" v="1550" actId="2696"/>
        <pc:sldMkLst>
          <pc:docMk/>
          <pc:sldMk cId="2419301167" sldId="256"/>
        </pc:sldMkLst>
      </pc:sldChg>
      <pc:sldChg chg="modSp mod setBg modNotesTx">
        <pc:chgData name="Yeo Xiu Juan" userId="1485170c-3f1b-418d-a2e4-32c7f73499db" providerId="ADAL" clId="{7C75A567-BE5D-463C-8EFF-8FE7845049F7}" dt="2025-03-22T06:22:21.273" v="1539" actId="113"/>
        <pc:sldMkLst>
          <pc:docMk/>
          <pc:sldMk cId="2454197020" sldId="257"/>
        </pc:sldMkLst>
        <pc:spChg chg="mod">
          <ac:chgData name="Yeo Xiu Juan" userId="1485170c-3f1b-418d-a2e4-32c7f73499db" providerId="ADAL" clId="{7C75A567-BE5D-463C-8EFF-8FE7845049F7}" dt="2025-03-22T06:16:08.109" v="1128" actId="207"/>
          <ac:spMkLst>
            <pc:docMk/>
            <pc:sldMk cId="2454197020" sldId="257"/>
            <ac:spMk id="2" creationId="{F25D4B13-E604-A7B6-89D8-74808F739ADE}"/>
          </ac:spMkLst>
        </pc:spChg>
        <pc:spChg chg="mod">
          <ac:chgData name="Yeo Xiu Juan" userId="1485170c-3f1b-418d-a2e4-32c7f73499db" providerId="ADAL" clId="{7C75A567-BE5D-463C-8EFF-8FE7845049F7}" dt="2025-03-22T06:22:21.273" v="1539" actId="113"/>
          <ac:spMkLst>
            <pc:docMk/>
            <pc:sldMk cId="2454197020" sldId="257"/>
            <ac:spMk id="6" creationId="{E1B89EE4-0C83-ACED-2980-27D660195182}"/>
          </ac:spMkLst>
        </pc:spChg>
      </pc:sldChg>
      <pc:sldChg chg="delSp modSp mod modNotesTx">
        <pc:chgData name="Yeo Xiu Juan" userId="1485170c-3f1b-418d-a2e4-32c7f73499db" providerId="ADAL" clId="{7C75A567-BE5D-463C-8EFF-8FE7845049F7}" dt="2025-03-22T06:22:35.257" v="1542" actId="1076"/>
        <pc:sldMkLst>
          <pc:docMk/>
          <pc:sldMk cId="2361486461" sldId="258"/>
        </pc:sldMkLst>
      </pc:sldChg>
      <pc:sldChg chg="modSp mod setBg modNotesTx">
        <pc:chgData name="Yeo Xiu Juan" userId="1485170c-3f1b-418d-a2e4-32c7f73499db" providerId="ADAL" clId="{7C75A567-BE5D-463C-8EFF-8FE7845049F7}" dt="2025-03-22T06:21:29.591" v="1537" actId="1076"/>
        <pc:sldMkLst>
          <pc:docMk/>
          <pc:sldMk cId="1584018976" sldId="259"/>
        </pc:sldMkLst>
        <pc:spChg chg="mod">
          <ac:chgData name="Yeo Xiu Juan" userId="1485170c-3f1b-418d-a2e4-32c7f73499db" providerId="ADAL" clId="{7C75A567-BE5D-463C-8EFF-8FE7845049F7}" dt="2025-03-22T06:21:27.516" v="1536" actId="1076"/>
          <ac:spMkLst>
            <pc:docMk/>
            <pc:sldMk cId="1584018976" sldId="259"/>
            <ac:spMk id="2" creationId="{EF5F6A87-A399-1540-B81C-80D4AFB2C907}"/>
          </ac:spMkLst>
        </pc:spChg>
        <pc:spChg chg="mod">
          <ac:chgData name="Yeo Xiu Juan" userId="1485170c-3f1b-418d-a2e4-32c7f73499db" providerId="ADAL" clId="{7C75A567-BE5D-463C-8EFF-8FE7845049F7}" dt="2025-03-22T06:21:16.272" v="1533" actId="1076"/>
          <ac:spMkLst>
            <pc:docMk/>
            <pc:sldMk cId="1584018976" sldId="259"/>
            <ac:spMk id="3" creationId="{8A034456-99B1-F436-E925-9FC7CE3F76BD}"/>
          </ac:spMkLst>
        </pc:spChg>
        <pc:spChg chg="mod">
          <ac:chgData name="Yeo Xiu Juan" userId="1485170c-3f1b-418d-a2e4-32c7f73499db" providerId="ADAL" clId="{7C75A567-BE5D-463C-8EFF-8FE7845049F7}" dt="2025-03-22T06:21:29.591" v="1537" actId="1076"/>
          <ac:spMkLst>
            <pc:docMk/>
            <pc:sldMk cId="1584018976" sldId="259"/>
            <ac:spMk id="5" creationId="{174CF81F-9DC1-EA79-4CAD-9EBDF08F83E0}"/>
          </ac:spMkLst>
        </pc:spChg>
      </pc:sldChg>
      <pc:sldChg chg="modSp mod modNotesTx">
        <pc:chgData name="Yeo Xiu Juan" userId="1485170c-3f1b-418d-a2e4-32c7f73499db" providerId="ADAL" clId="{7C75A567-BE5D-463C-8EFF-8FE7845049F7}" dt="2025-03-22T06:22:48.108" v="1544" actId="27636"/>
        <pc:sldMkLst>
          <pc:docMk/>
          <pc:sldMk cId="2020483078" sldId="260"/>
        </pc:sldMkLst>
        <pc:spChg chg="mod">
          <ac:chgData name="Yeo Xiu Juan" userId="1485170c-3f1b-418d-a2e4-32c7f73499db" providerId="ADAL" clId="{7C75A567-BE5D-463C-8EFF-8FE7845049F7}" dt="2025-03-20T14:14:36.186" v="856" actId="1076"/>
          <ac:spMkLst>
            <pc:docMk/>
            <pc:sldMk cId="2020483078" sldId="260"/>
            <ac:spMk id="2" creationId="{B7A33FDD-F868-A34F-C07A-E8DAFE4A1B16}"/>
          </ac:spMkLst>
        </pc:spChg>
        <pc:spChg chg="mod">
          <ac:chgData name="Yeo Xiu Juan" userId="1485170c-3f1b-418d-a2e4-32c7f73499db" providerId="ADAL" clId="{7C75A567-BE5D-463C-8EFF-8FE7845049F7}" dt="2025-03-22T06:22:48.108" v="1544" actId="27636"/>
          <ac:spMkLst>
            <pc:docMk/>
            <pc:sldMk cId="2020483078" sldId="260"/>
            <ac:spMk id="3" creationId="{769ACA3F-7E31-682E-0398-F2254B243571}"/>
          </ac:spMkLst>
        </pc:spChg>
      </pc:sldChg>
      <pc:sldChg chg="addSp delSp modSp mod ord">
        <pc:chgData name="Yeo Xiu Juan" userId="1485170c-3f1b-418d-a2e4-32c7f73499db" providerId="ADAL" clId="{7C75A567-BE5D-463C-8EFF-8FE7845049F7}" dt="2025-03-20T14:11:01.578" v="780" actId="14100"/>
        <pc:sldMkLst>
          <pc:docMk/>
          <pc:sldMk cId="851137503" sldId="261"/>
        </pc:sldMkLst>
      </pc:sldChg>
      <pc:sldChg chg="addSp delSp modSp mod">
        <pc:chgData name="Yeo Xiu Juan" userId="1485170c-3f1b-418d-a2e4-32c7f73499db" providerId="ADAL" clId="{7C75A567-BE5D-463C-8EFF-8FE7845049F7}" dt="2025-03-21T14:10:11.447" v="984" actId="20577"/>
        <pc:sldMkLst>
          <pc:docMk/>
          <pc:sldMk cId="4115475166" sldId="262"/>
        </pc:sldMkLst>
      </pc:sldChg>
      <pc:sldChg chg="modSp mod modNotesTx">
        <pc:chgData name="Yeo Xiu Juan" userId="1485170c-3f1b-418d-a2e4-32c7f73499db" providerId="ADAL" clId="{7C75A567-BE5D-463C-8EFF-8FE7845049F7}" dt="2025-03-21T14:10:30.698" v="994" actId="1076"/>
        <pc:sldMkLst>
          <pc:docMk/>
          <pc:sldMk cId="1800354808" sldId="263"/>
        </pc:sldMkLst>
        <pc:spChg chg="mod">
          <ac:chgData name="Yeo Xiu Juan" userId="1485170c-3f1b-418d-a2e4-32c7f73499db" providerId="ADAL" clId="{7C75A567-BE5D-463C-8EFF-8FE7845049F7}" dt="2025-03-20T14:16:24.739" v="884" actId="1076"/>
          <ac:spMkLst>
            <pc:docMk/>
            <pc:sldMk cId="1800354808" sldId="263"/>
            <ac:spMk id="2" creationId="{BF7ACDB1-FA11-BC08-F69A-D6BCF92E90E4}"/>
          </ac:spMkLst>
        </pc:spChg>
        <pc:spChg chg="mod">
          <ac:chgData name="Yeo Xiu Juan" userId="1485170c-3f1b-418d-a2e4-32c7f73499db" providerId="ADAL" clId="{7C75A567-BE5D-463C-8EFF-8FE7845049F7}" dt="2025-03-21T14:10:30.698" v="994" actId="1076"/>
          <ac:spMkLst>
            <pc:docMk/>
            <pc:sldMk cId="1800354808" sldId="263"/>
            <ac:spMk id="6" creationId="{7C543077-30B4-E1B0-DBF5-B3B23DA9F625}"/>
          </ac:spMkLst>
        </pc:spChg>
      </pc:sldChg>
      <pc:sldChg chg="modSp add del mod">
        <pc:chgData name="Yeo Xiu Juan" userId="1485170c-3f1b-418d-a2e4-32c7f73499db" providerId="ADAL" clId="{7C75A567-BE5D-463C-8EFF-8FE7845049F7}" dt="2025-03-21T14:12:31.770" v="997" actId="2696"/>
        <pc:sldMkLst>
          <pc:docMk/>
          <pc:sldMk cId="40431558" sldId="264"/>
        </pc:sldMkLst>
      </pc:sldChg>
      <pc:sldChg chg="new del">
        <pc:chgData name="Yeo Xiu Juan" userId="1485170c-3f1b-418d-a2e4-32c7f73499db" providerId="ADAL" clId="{7C75A567-BE5D-463C-8EFF-8FE7845049F7}" dt="2025-03-18T13:13:59.537" v="82" actId="2696"/>
        <pc:sldMkLst>
          <pc:docMk/>
          <pc:sldMk cId="4001644638" sldId="265"/>
        </pc:sldMkLst>
      </pc:sldChg>
      <pc:sldChg chg="addSp delSp modSp add mod">
        <pc:chgData name="Yeo Xiu Juan" userId="1485170c-3f1b-418d-a2e4-32c7f73499db" providerId="ADAL" clId="{7C75A567-BE5D-463C-8EFF-8FE7845049F7}" dt="2025-03-20T14:10:50.114" v="776" actId="14100"/>
        <pc:sldMkLst>
          <pc:docMk/>
          <pc:sldMk cId="904931545" sldId="266"/>
        </pc:sldMkLst>
      </pc:sldChg>
      <pc:sldChg chg="addSp delSp modSp add del mod">
        <pc:chgData name="Yeo Xiu Juan" userId="1485170c-3f1b-418d-a2e4-32c7f73499db" providerId="ADAL" clId="{7C75A567-BE5D-463C-8EFF-8FE7845049F7}" dt="2025-03-20T13:42:17.218" v="530" actId="2696"/>
        <pc:sldMkLst>
          <pc:docMk/>
          <pc:sldMk cId="753315078" sldId="267"/>
        </pc:sldMkLst>
      </pc:sldChg>
      <pc:sldChg chg="addSp delSp modSp add mod">
        <pc:chgData name="Yeo Xiu Juan" userId="1485170c-3f1b-418d-a2e4-32c7f73499db" providerId="ADAL" clId="{7C75A567-BE5D-463C-8EFF-8FE7845049F7}" dt="2025-03-20T14:11:12.485" v="784" actId="14100"/>
        <pc:sldMkLst>
          <pc:docMk/>
          <pc:sldMk cId="428017354" sldId="268"/>
        </pc:sldMkLst>
      </pc:sldChg>
      <pc:sldChg chg="addSp delSp modSp add mod modNotes">
        <pc:chgData name="Yeo Xiu Juan" userId="1485170c-3f1b-418d-a2e4-32c7f73499db" providerId="ADAL" clId="{7C75A567-BE5D-463C-8EFF-8FE7845049F7}" dt="2025-03-20T14:11:26.908" v="790" actId="1076"/>
        <pc:sldMkLst>
          <pc:docMk/>
          <pc:sldMk cId="865645785" sldId="269"/>
        </pc:sldMkLst>
      </pc:sldChg>
      <pc:sldChg chg="addSp delSp modSp add mod modNotes">
        <pc:chgData name="Yeo Xiu Juan" userId="1485170c-3f1b-418d-a2e4-32c7f73499db" providerId="ADAL" clId="{7C75A567-BE5D-463C-8EFF-8FE7845049F7}" dt="2025-03-21T13:43:03.462" v="946" actId="20577"/>
        <pc:sldMkLst>
          <pc:docMk/>
          <pc:sldMk cId="2802985540" sldId="270"/>
        </pc:sldMkLst>
      </pc:sldChg>
      <pc:sldChg chg="addSp delSp modSp new mod ord">
        <pc:chgData name="Yeo Xiu Juan" userId="1485170c-3f1b-418d-a2e4-32c7f73499db" providerId="ADAL" clId="{7C75A567-BE5D-463C-8EFF-8FE7845049F7}" dt="2025-03-20T14:10:36.028" v="770" actId="14100"/>
        <pc:sldMkLst>
          <pc:docMk/>
          <pc:sldMk cId="341924263" sldId="271"/>
        </pc:sldMkLst>
      </pc:sldChg>
      <pc:sldChg chg="new del">
        <pc:chgData name="Yeo Xiu Juan" userId="1485170c-3f1b-418d-a2e4-32c7f73499db" providerId="ADAL" clId="{7C75A567-BE5D-463C-8EFF-8FE7845049F7}" dt="2025-03-18T13:20:23.779" v="129" actId="680"/>
        <pc:sldMkLst>
          <pc:docMk/>
          <pc:sldMk cId="895444133" sldId="271"/>
        </pc:sldMkLst>
      </pc:sldChg>
      <pc:sldChg chg="addSp delSp modSp new del mod">
        <pc:chgData name="Yeo Xiu Juan" userId="1485170c-3f1b-418d-a2e4-32c7f73499db" providerId="ADAL" clId="{7C75A567-BE5D-463C-8EFF-8FE7845049F7}" dt="2025-03-19T14:05:52.139" v="355" actId="2696"/>
        <pc:sldMkLst>
          <pc:docMk/>
          <pc:sldMk cId="916483210" sldId="271"/>
        </pc:sldMkLst>
      </pc:sldChg>
      <pc:sldChg chg="add del">
        <pc:chgData name="Yeo Xiu Juan" userId="1485170c-3f1b-418d-a2e4-32c7f73499db" providerId="ADAL" clId="{7C75A567-BE5D-463C-8EFF-8FE7845049F7}" dt="2025-03-18T13:20:23.333" v="128"/>
        <pc:sldMkLst>
          <pc:docMk/>
          <pc:sldMk cId="95992585" sldId="272"/>
        </pc:sldMkLst>
      </pc:sldChg>
      <pc:sldChg chg="addSp delSp modSp new mod">
        <pc:chgData name="Yeo Xiu Juan" userId="1485170c-3f1b-418d-a2e4-32c7f73499db" providerId="ADAL" clId="{7C75A567-BE5D-463C-8EFF-8FE7845049F7}" dt="2025-03-21T14:10:24.555" v="993" actId="20577"/>
        <pc:sldMkLst>
          <pc:docMk/>
          <pc:sldMk cId="2257388421" sldId="272"/>
        </pc:sldMkLst>
        <pc:spChg chg="mod">
          <ac:chgData name="Yeo Xiu Juan" userId="1485170c-3f1b-418d-a2e4-32c7f73499db" providerId="ADAL" clId="{7C75A567-BE5D-463C-8EFF-8FE7845049F7}" dt="2025-03-21T14:10:24.555" v="993" actId="20577"/>
          <ac:spMkLst>
            <pc:docMk/>
            <pc:sldMk cId="2257388421" sldId="272"/>
            <ac:spMk id="2" creationId="{94DD379E-826D-92CF-3FCE-EDAC5B62A02C}"/>
          </ac:spMkLst>
        </pc:spChg>
      </pc:sldChg>
      <pc:sldChg chg="addSp delSp modSp new del mod">
        <pc:chgData name="Yeo Xiu Juan" userId="1485170c-3f1b-418d-a2e4-32c7f73499db" providerId="ADAL" clId="{7C75A567-BE5D-463C-8EFF-8FE7845049F7}" dt="2025-03-19T14:05:52.139" v="355" actId="2696"/>
        <pc:sldMkLst>
          <pc:docMk/>
          <pc:sldMk cId="2616190322" sldId="272"/>
        </pc:sldMkLst>
      </pc:sldChg>
      <pc:sldChg chg="addSp delSp new del mod">
        <pc:chgData name="Yeo Xiu Juan" userId="1485170c-3f1b-418d-a2e4-32c7f73499db" providerId="ADAL" clId="{7C75A567-BE5D-463C-8EFF-8FE7845049F7}" dt="2025-03-19T07:41:56.862" v="296" actId="680"/>
        <pc:sldMkLst>
          <pc:docMk/>
          <pc:sldMk cId="1153378998" sldId="273"/>
        </pc:sldMkLst>
      </pc:sldChg>
      <pc:sldChg chg="add del">
        <pc:chgData name="Yeo Xiu Juan" userId="1485170c-3f1b-418d-a2e4-32c7f73499db" providerId="ADAL" clId="{7C75A567-BE5D-463C-8EFF-8FE7845049F7}" dt="2025-03-19T07:41:30.427" v="290" actId="2890"/>
        <pc:sldMkLst>
          <pc:docMk/>
          <pc:sldMk cId="2865820652" sldId="273"/>
        </pc:sldMkLst>
      </pc:sldChg>
      <pc:sldChg chg="addSp delSp modSp new mod ord">
        <pc:chgData name="Yeo Xiu Juan" userId="1485170c-3f1b-418d-a2e4-32c7f73499db" providerId="ADAL" clId="{7C75A567-BE5D-463C-8EFF-8FE7845049F7}" dt="2025-03-21T14:10:18.219" v="989" actId="20577"/>
        <pc:sldMkLst>
          <pc:docMk/>
          <pc:sldMk cId="3155119378" sldId="273"/>
        </pc:sldMkLst>
      </pc:sldChg>
      <pc:sldChg chg="add del">
        <pc:chgData name="Yeo Xiu Juan" userId="1485170c-3f1b-418d-a2e4-32c7f73499db" providerId="ADAL" clId="{7C75A567-BE5D-463C-8EFF-8FE7845049F7}" dt="2025-03-26T12:46:20.259" v="1547"/>
        <pc:sldMkLst>
          <pc:docMk/>
          <pc:sldMk cId="95992585" sldId="274"/>
        </pc:sldMkLst>
      </pc:sldChg>
      <pc:sldChg chg="add del">
        <pc:chgData name="Yeo Xiu Juan" userId="1485170c-3f1b-418d-a2e4-32c7f73499db" providerId="ADAL" clId="{7C75A567-BE5D-463C-8EFF-8FE7845049F7}" dt="2025-03-19T07:41:56.601" v="295" actId="2890"/>
        <pc:sldMkLst>
          <pc:docMk/>
          <pc:sldMk cId="601394453" sldId="274"/>
        </pc:sldMkLst>
      </pc:sldChg>
      <pc:sldChg chg="addSp delSp modSp mod">
        <pc:chgData name="Yeo Xiu Juan" userId="1485170c-3f1b-418d-a2e4-32c7f73499db" providerId="ADAL" clId="{7C75A567-BE5D-463C-8EFF-8FE7845049F7}" dt="2025-03-26T13:26:02.337" v="1560" actId="14100"/>
        <pc:sldMkLst>
          <pc:docMk/>
          <pc:sldMk cId="2979481917" sldId="277"/>
        </pc:sldMkLst>
        <pc:spChg chg="mod">
          <ac:chgData name="Yeo Xiu Juan" userId="1485170c-3f1b-418d-a2e4-32c7f73499db" providerId="ADAL" clId="{7C75A567-BE5D-463C-8EFF-8FE7845049F7}" dt="2025-03-26T13:25:57.588" v="1558" actId="1076"/>
          <ac:spMkLst>
            <pc:docMk/>
            <pc:sldMk cId="2979481917" sldId="277"/>
            <ac:spMk id="3" creationId="{6F50AA62-8F08-C31F-91C3-7CDE7D75C09B}"/>
          </ac:spMkLst>
        </pc:spChg>
        <pc:graphicFrameChg chg="add mod">
          <ac:chgData name="Yeo Xiu Juan" userId="1485170c-3f1b-418d-a2e4-32c7f73499db" providerId="ADAL" clId="{7C75A567-BE5D-463C-8EFF-8FE7845049F7}" dt="2025-03-26T13:26:02.337" v="1560" actId="14100"/>
          <ac:graphicFrameMkLst>
            <pc:docMk/>
            <pc:sldMk cId="2979481917" sldId="277"/>
            <ac:graphicFrameMk id="4" creationId="{0D17F9B6-4F07-CCAD-8E28-359D23257EC8}"/>
          </ac:graphicFrameMkLst>
        </pc:graphicFrameChg>
      </pc:sldChg>
      <pc:sldChg chg="del">
        <pc:chgData name="Yeo Xiu Juan" userId="1485170c-3f1b-418d-a2e4-32c7f73499db" providerId="ADAL" clId="{7C75A567-BE5D-463C-8EFF-8FE7845049F7}" dt="2025-03-26T13:36:48.009" v="1561" actId="2696"/>
        <pc:sldMkLst>
          <pc:docMk/>
          <pc:sldMk cId="2638054526" sldId="280"/>
        </pc:sldMkLst>
      </pc:sldChg>
      <pc:sldChg chg="new del">
        <pc:chgData name="Yeo Xiu Juan" userId="1485170c-3f1b-418d-a2e4-32c7f73499db" providerId="ADAL" clId="{7C75A567-BE5D-463C-8EFF-8FE7845049F7}" dt="2025-03-26T12:46:24.936" v="1548" actId="2696"/>
        <pc:sldMkLst>
          <pc:docMk/>
          <pc:sldMk cId="828943005" sldId="281"/>
        </pc:sldMkLst>
      </pc:sldChg>
      <pc:sldChg chg="add">
        <pc:chgData name="Yeo Xiu Juan" userId="1485170c-3f1b-418d-a2e4-32c7f73499db" providerId="ADAL" clId="{7C75A567-BE5D-463C-8EFF-8FE7845049F7}" dt="2025-03-26T12:46:41.495" v="1549"/>
        <pc:sldMkLst>
          <pc:docMk/>
          <pc:sldMk cId="3756786026" sldId="281"/>
        </pc:sldMkLst>
      </pc:sldChg>
      <pc:sldMasterChg chg="modSp modSldLayout">
        <pc:chgData name="Yeo Xiu Juan" userId="1485170c-3f1b-418d-a2e4-32c7f73499db" providerId="ADAL" clId="{7C75A567-BE5D-463C-8EFF-8FE7845049F7}" dt="2025-03-20T14:08:32.181" v="697"/>
        <pc:sldMasterMkLst>
          <pc:docMk/>
          <pc:sldMasterMk cId="3594857086" sldId="2147483712"/>
        </pc:sldMasterMkLst>
        <pc:spChg chg="mod">
          <ac:chgData name="Yeo Xiu Juan" userId="1485170c-3f1b-418d-a2e4-32c7f73499db" providerId="ADAL" clId="{7C75A567-BE5D-463C-8EFF-8FE7845049F7}" dt="2025-03-20T14:08:32.181" v="697"/>
          <ac:spMkLst>
            <pc:docMk/>
            <pc:sldMasterMk cId="3594857086" sldId="2147483712"/>
            <ac:spMk id="2" creationId="{12D3A74F-6169-4D30-A245-B46D738BEA81}"/>
          </ac:spMkLst>
        </pc:spChg>
        <pc:spChg chg="mod">
          <ac:chgData name="Yeo Xiu Juan" userId="1485170c-3f1b-418d-a2e4-32c7f73499db" providerId="ADAL" clId="{7C75A567-BE5D-463C-8EFF-8FE7845049F7}" dt="2025-03-20T14:08:32.181" v="697"/>
          <ac:spMkLst>
            <pc:docMk/>
            <pc:sldMasterMk cId="3594857086" sldId="2147483712"/>
            <ac:spMk id="3" creationId="{A3877E64-7A05-44DA-81FA-6EF4806BBF0E}"/>
          </ac:spMkLst>
        </pc:spChg>
        <pc:spChg chg="mod">
          <ac:chgData name="Yeo Xiu Juan" userId="1485170c-3f1b-418d-a2e4-32c7f73499db" providerId="ADAL" clId="{7C75A567-BE5D-463C-8EFF-8FE7845049F7}" dt="2025-03-20T14:08:32.181" v="697"/>
          <ac:spMkLst>
            <pc:docMk/>
            <pc:sldMasterMk cId="3594857086" sldId="2147483712"/>
            <ac:spMk id="4" creationId="{442C5EC6-E331-4312-AC12-56D55F7D2B15}"/>
          </ac:spMkLst>
        </pc:spChg>
        <pc:spChg chg="mod">
          <ac:chgData name="Yeo Xiu Juan" userId="1485170c-3f1b-418d-a2e4-32c7f73499db" providerId="ADAL" clId="{7C75A567-BE5D-463C-8EFF-8FE7845049F7}" dt="2025-03-20T14:08:32.181" v="697"/>
          <ac:spMkLst>
            <pc:docMk/>
            <pc:sldMasterMk cId="3594857086" sldId="2147483712"/>
            <ac:spMk id="5" creationId="{3337FC5D-92B2-4B4D-8111-6EDEF280692A}"/>
          </ac:spMkLst>
        </pc:spChg>
        <pc:spChg chg="mod">
          <ac:chgData name="Yeo Xiu Juan" userId="1485170c-3f1b-418d-a2e4-32c7f73499db" providerId="ADAL" clId="{7C75A567-BE5D-463C-8EFF-8FE7845049F7}" dt="2025-03-20T14:08:32.181" v="697"/>
          <ac:spMkLst>
            <pc:docMk/>
            <pc:sldMasterMk cId="3594857086" sldId="2147483712"/>
            <ac:spMk id="6" creationId="{723A104D-C777-4A6E-8A43-F94028E5E311}"/>
          </ac:spMkLst>
        </pc:spChg>
        <pc:spChg chg="mod">
          <ac:chgData name="Yeo Xiu Juan" userId="1485170c-3f1b-418d-a2e4-32c7f73499db" providerId="ADAL" clId="{7C75A567-BE5D-463C-8EFF-8FE7845049F7}" dt="2025-03-20T14:08:32.181" v="697"/>
          <ac:spMkLst>
            <pc:docMk/>
            <pc:sldMasterMk cId="3594857086" sldId="2147483712"/>
            <ac:spMk id="7" creationId="{CD62DB5A-5AA0-4E7E-94AB-AD20F02CA8DF}"/>
          </ac:spMkLst>
        </pc:spChg>
        <pc:spChg chg="mod">
          <ac:chgData name="Yeo Xiu Juan" userId="1485170c-3f1b-418d-a2e4-32c7f73499db" providerId="ADAL" clId="{7C75A567-BE5D-463C-8EFF-8FE7845049F7}" dt="2025-03-20T14:08:32.181" v="697"/>
          <ac:spMkLst>
            <pc:docMk/>
            <pc:sldMasterMk cId="3594857086" sldId="2147483712"/>
            <ac:spMk id="11" creationId="{0F086ECE-EF43-4B07-9DD0-59679471A067}"/>
          </ac:spMkLst>
        </pc:spChg>
        <pc:sldLayoutChg chg="modSp">
          <pc:chgData name="Yeo Xiu Juan" userId="1485170c-3f1b-418d-a2e4-32c7f73499db" providerId="ADAL" clId="{7C75A567-BE5D-463C-8EFF-8FE7845049F7}" dt="2025-03-20T14:08:32.181" v="697"/>
          <pc:sldLayoutMkLst>
            <pc:docMk/>
            <pc:sldMasterMk cId="3594857086" sldId="2147483712"/>
            <pc:sldLayoutMk cId="4105345860" sldId="2147483701"/>
          </pc:sldLayoutMkLst>
          <pc:spChg chg="mod">
            <ac:chgData name="Yeo Xiu Juan" userId="1485170c-3f1b-418d-a2e4-32c7f73499db" providerId="ADAL" clId="{7C75A567-BE5D-463C-8EFF-8FE7845049F7}" dt="2025-03-20T14:08:32.181" v="697"/>
            <ac:spMkLst>
              <pc:docMk/>
              <pc:sldMasterMk cId="3594857086" sldId="2147483712"/>
              <pc:sldLayoutMk cId="4105345860" sldId="2147483701"/>
              <ac:spMk id="2" creationId="{B9E035BB-74CC-43E9-B71F-A5C05D17EB78}"/>
            </ac:spMkLst>
          </pc:spChg>
          <pc:spChg chg="mod">
            <ac:chgData name="Yeo Xiu Juan" userId="1485170c-3f1b-418d-a2e4-32c7f73499db" providerId="ADAL" clId="{7C75A567-BE5D-463C-8EFF-8FE7845049F7}" dt="2025-03-20T14:08:32.181" v="697"/>
            <ac:spMkLst>
              <pc:docMk/>
              <pc:sldMasterMk cId="3594857086" sldId="2147483712"/>
              <pc:sldLayoutMk cId="4105345860" sldId="2147483701"/>
              <ac:spMk id="3" creationId="{DCAADC9E-7845-4DB1-87E3-6FBFB2B03B8A}"/>
            </ac:spMkLst>
          </pc:spChg>
          <pc:spChg chg="mod">
            <ac:chgData name="Yeo Xiu Juan" userId="1485170c-3f1b-418d-a2e4-32c7f73499db" providerId="ADAL" clId="{7C75A567-BE5D-463C-8EFF-8FE7845049F7}" dt="2025-03-20T14:08:32.181" v="697"/>
            <ac:spMkLst>
              <pc:docMk/>
              <pc:sldMasterMk cId="3594857086" sldId="2147483712"/>
              <pc:sldLayoutMk cId="4105345860" sldId="2147483701"/>
              <ac:spMk id="4" creationId="{75C925A8-2A07-43B9-B549-061F3684986B}"/>
            </ac:spMkLst>
          </pc:spChg>
        </pc:sldLayoutChg>
        <pc:sldLayoutChg chg="modSp">
          <pc:chgData name="Yeo Xiu Juan" userId="1485170c-3f1b-418d-a2e4-32c7f73499db" providerId="ADAL" clId="{7C75A567-BE5D-463C-8EFF-8FE7845049F7}" dt="2025-03-20T14:08:32.181" v="697"/>
          <pc:sldLayoutMkLst>
            <pc:docMk/>
            <pc:sldMasterMk cId="3594857086" sldId="2147483712"/>
            <pc:sldLayoutMk cId="2480453050" sldId="2147483702"/>
          </pc:sldLayoutMkLst>
          <pc:spChg chg="mod">
            <ac:chgData name="Yeo Xiu Juan" userId="1485170c-3f1b-418d-a2e4-32c7f73499db" providerId="ADAL" clId="{7C75A567-BE5D-463C-8EFF-8FE7845049F7}" dt="2025-03-20T14:08:32.181" v="697"/>
            <ac:spMkLst>
              <pc:docMk/>
              <pc:sldMasterMk cId="3594857086" sldId="2147483712"/>
              <pc:sldLayoutMk cId="2480453050" sldId="2147483702"/>
              <ac:spMk id="2" creationId="{1D78ADB4-BA7B-42C2-9C6C-58B2763F8617}"/>
            </ac:spMkLst>
          </pc:spChg>
          <pc:spChg chg="mod">
            <ac:chgData name="Yeo Xiu Juan" userId="1485170c-3f1b-418d-a2e4-32c7f73499db" providerId="ADAL" clId="{7C75A567-BE5D-463C-8EFF-8FE7845049F7}" dt="2025-03-20T14:08:32.181" v="697"/>
            <ac:spMkLst>
              <pc:docMk/>
              <pc:sldMasterMk cId="3594857086" sldId="2147483712"/>
              <pc:sldLayoutMk cId="2480453050" sldId="2147483702"/>
              <ac:spMk id="3" creationId="{E9519B58-B546-4E6B-BE00-3D1D64DA8699}"/>
            </ac:spMkLst>
          </pc:spChg>
          <pc:spChg chg="mod">
            <ac:chgData name="Yeo Xiu Juan" userId="1485170c-3f1b-418d-a2e4-32c7f73499db" providerId="ADAL" clId="{7C75A567-BE5D-463C-8EFF-8FE7845049F7}" dt="2025-03-20T14:08:32.181" v="697"/>
            <ac:spMkLst>
              <pc:docMk/>
              <pc:sldMasterMk cId="3594857086" sldId="2147483712"/>
              <pc:sldLayoutMk cId="2480453050" sldId="2147483702"/>
              <ac:spMk id="4" creationId="{3FAA0AB8-41A9-4548-9B83-3EFF79A00793}"/>
            </ac:spMkLst>
          </pc:spChg>
        </pc:sldLayoutChg>
        <pc:sldLayoutChg chg="modSp">
          <pc:chgData name="Yeo Xiu Juan" userId="1485170c-3f1b-418d-a2e4-32c7f73499db" providerId="ADAL" clId="{7C75A567-BE5D-463C-8EFF-8FE7845049F7}" dt="2025-03-20T14:08:32.181" v="697"/>
          <pc:sldLayoutMkLst>
            <pc:docMk/>
            <pc:sldMasterMk cId="3594857086" sldId="2147483712"/>
            <pc:sldLayoutMk cId="2496637185" sldId="2147483704"/>
          </pc:sldLayoutMkLst>
          <pc:spChg chg="mod">
            <ac:chgData name="Yeo Xiu Juan" userId="1485170c-3f1b-418d-a2e4-32c7f73499db" providerId="ADAL" clId="{7C75A567-BE5D-463C-8EFF-8FE7845049F7}" dt="2025-03-20T14:08:32.181" v="697"/>
            <ac:spMkLst>
              <pc:docMk/>
              <pc:sldMasterMk cId="3594857086" sldId="2147483712"/>
              <pc:sldLayoutMk cId="2496637185" sldId="2147483704"/>
              <ac:spMk id="2" creationId="{D21058BF-C5E1-4B52-BD8A-FD1AD5779347}"/>
            </ac:spMkLst>
          </pc:spChg>
          <pc:spChg chg="mod">
            <ac:chgData name="Yeo Xiu Juan" userId="1485170c-3f1b-418d-a2e4-32c7f73499db" providerId="ADAL" clId="{7C75A567-BE5D-463C-8EFF-8FE7845049F7}" dt="2025-03-20T14:08:32.181" v="697"/>
            <ac:spMkLst>
              <pc:docMk/>
              <pc:sldMasterMk cId="3594857086" sldId="2147483712"/>
              <pc:sldLayoutMk cId="2496637185" sldId="2147483704"/>
              <ac:spMk id="3" creationId="{DFCD51F7-3CC3-4BB7-8291-B1789482E863}"/>
            </ac:spMkLst>
          </pc:spChg>
        </pc:sldLayoutChg>
        <pc:sldLayoutChg chg="modSp">
          <pc:chgData name="Yeo Xiu Juan" userId="1485170c-3f1b-418d-a2e4-32c7f73499db" providerId="ADAL" clId="{7C75A567-BE5D-463C-8EFF-8FE7845049F7}" dt="2025-03-20T14:08:32.181" v="697"/>
          <pc:sldLayoutMkLst>
            <pc:docMk/>
            <pc:sldMasterMk cId="3594857086" sldId="2147483712"/>
            <pc:sldLayoutMk cId="1613772560" sldId="2147483706"/>
          </pc:sldLayoutMkLst>
          <pc:spChg chg="mod">
            <ac:chgData name="Yeo Xiu Juan" userId="1485170c-3f1b-418d-a2e4-32c7f73499db" providerId="ADAL" clId="{7C75A567-BE5D-463C-8EFF-8FE7845049F7}" dt="2025-03-20T14:08:32.181" v="697"/>
            <ac:spMkLst>
              <pc:docMk/>
              <pc:sldMasterMk cId="3594857086" sldId="2147483712"/>
              <pc:sldLayoutMk cId="1613772560" sldId="2147483706"/>
              <ac:spMk id="2" creationId="{A9B1446D-9FAC-4157-A41A-51675C8BE929}"/>
            </ac:spMkLst>
          </pc:spChg>
          <pc:spChg chg="mod">
            <ac:chgData name="Yeo Xiu Juan" userId="1485170c-3f1b-418d-a2e4-32c7f73499db" providerId="ADAL" clId="{7C75A567-BE5D-463C-8EFF-8FE7845049F7}" dt="2025-03-20T14:08:32.181" v="697"/>
            <ac:spMkLst>
              <pc:docMk/>
              <pc:sldMasterMk cId="3594857086" sldId="2147483712"/>
              <pc:sldLayoutMk cId="1613772560" sldId="2147483706"/>
              <ac:spMk id="3" creationId="{92AF8D4A-8F93-4399-9546-64F286400D24}"/>
            </ac:spMkLst>
          </pc:spChg>
        </pc:sldLayoutChg>
        <pc:sldLayoutChg chg="modSp">
          <pc:chgData name="Yeo Xiu Juan" userId="1485170c-3f1b-418d-a2e4-32c7f73499db" providerId="ADAL" clId="{7C75A567-BE5D-463C-8EFF-8FE7845049F7}" dt="2025-03-20T14:08:32.181" v="697"/>
          <pc:sldLayoutMkLst>
            <pc:docMk/>
            <pc:sldMasterMk cId="3594857086" sldId="2147483712"/>
            <pc:sldLayoutMk cId="1886431337" sldId="2147483707"/>
          </pc:sldLayoutMkLst>
          <pc:spChg chg="mod">
            <ac:chgData name="Yeo Xiu Juan" userId="1485170c-3f1b-418d-a2e4-32c7f73499db" providerId="ADAL" clId="{7C75A567-BE5D-463C-8EFF-8FE7845049F7}" dt="2025-03-20T14:08:32.181" v="697"/>
            <ac:spMkLst>
              <pc:docMk/>
              <pc:sldMasterMk cId="3594857086" sldId="2147483712"/>
              <pc:sldLayoutMk cId="1886431337" sldId="2147483707"/>
              <ac:spMk id="3" creationId="{E915834E-691F-4728-88F5-A0C4696695EB}"/>
            </ac:spMkLst>
          </pc:spChg>
          <pc:spChg chg="mod">
            <ac:chgData name="Yeo Xiu Juan" userId="1485170c-3f1b-418d-a2e4-32c7f73499db" providerId="ADAL" clId="{7C75A567-BE5D-463C-8EFF-8FE7845049F7}" dt="2025-03-20T14:08:32.181" v="697"/>
            <ac:spMkLst>
              <pc:docMk/>
              <pc:sldMasterMk cId="3594857086" sldId="2147483712"/>
              <pc:sldLayoutMk cId="1886431337" sldId="2147483707"/>
              <ac:spMk id="4" creationId="{13876374-880F-4E25-9F88-79E3C1AB1F9D}"/>
            </ac:spMkLst>
          </pc:spChg>
        </pc:sldLayoutChg>
        <pc:sldLayoutChg chg="modSp">
          <pc:chgData name="Yeo Xiu Juan" userId="1485170c-3f1b-418d-a2e4-32c7f73499db" providerId="ADAL" clId="{7C75A567-BE5D-463C-8EFF-8FE7845049F7}" dt="2025-03-20T14:08:32.181" v="697"/>
          <pc:sldLayoutMkLst>
            <pc:docMk/>
            <pc:sldMasterMk cId="3594857086" sldId="2147483712"/>
            <pc:sldLayoutMk cId="3308910652" sldId="2147483708"/>
          </pc:sldLayoutMkLst>
          <pc:spChg chg="mod">
            <ac:chgData name="Yeo Xiu Juan" userId="1485170c-3f1b-418d-a2e4-32c7f73499db" providerId="ADAL" clId="{7C75A567-BE5D-463C-8EFF-8FE7845049F7}" dt="2025-03-20T14:08:32.181" v="697"/>
            <ac:spMkLst>
              <pc:docMk/>
              <pc:sldMasterMk cId="3594857086" sldId="2147483712"/>
              <pc:sldLayoutMk cId="3308910652" sldId="2147483708"/>
              <ac:spMk id="2" creationId="{2E42FE79-D5BE-43E8-B6C5-2675B7F4D818}"/>
            </ac:spMkLst>
          </pc:spChg>
          <pc:spChg chg="mod">
            <ac:chgData name="Yeo Xiu Juan" userId="1485170c-3f1b-418d-a2e4-32c7f73499db" providerId="ADAL" clId="{7C75A567-BE5D-463C-8EFF-8FE7845049F7}" dt="2025-03-20T14:08:32.181" v="697"/>
            <ac:spMkLst>
              <pc:docMk/>
              <pc:sldMasterMk cId="3594857086" sldId="2147483712"/>
              <pc:sldLayoutMk cId="3308910652" sldId="2147483708"/>
              <ac:spMk id="3" creationId="{F69D3A07-BA51-4113-902E-830A887D2394}"/>
            </ac:spMkLst>
          </pc:spChg>
          <pc:spChg chg="mod">
            <ac:chgData name="Yeo Xiu Juan" userId="1485170c-3f1b-418d-a2e4-32c7f73499db" providerId="ADAL" clId="{7C75A567-BE5D-463C-8EFF-8FE7845049F7}" dt="2025-03-20T14:08:32.181" v="697"/>
            <ac:spMkLst>
              <pc:docMk/>
              <pc:sldMasterMk cId="3594857086" sldId="2147483712"/>
              <pc:sldLayoutMk cId="3308910652" sldId="2147483708"/>
              <ac:spMk id="4" creationId="{28E320A9-E274-4E1B-B02D-9A3F510A1F22}"/>
            </ac:spMkLst>
          </pc:spChg>
          <pc:spChg chg="mod">
            <ac:chgData name="Yeo Xiu Juan" userId="1485170c-3f1b-418d-a2e4-32c7f73499db" providerId="ADAL" clId="{7C75A567-BE5D-463C-8EFF-8FE7845049F7}" dt="2025-03-20T14:08:32.181" v="697"/>
            <ac:spMkLst>
              <pc:docMk/>
              <pc:sldMasterMk cId="3594857086" sldId="2147483712"/>
              <pc:sldLayoutMk cId="3308910652" sldId="2147483708"/>
              <ac:spMk id="5" creationId="{DBE80D3A-C2A8-4B78-B7E2-4908C74B1C43}"/>
            </ac:spMkLst>
          </pc:spChg>
          <pc:spChg chg="mod">
            <ac:chgData name="Yeo Xiu Juan" userId="1485170c-3f1b-418d-a2e4-32c7f73499db" providerId="ADAL" clId="{7C75A567-BE5D-463C-8EFF-8FE7845049F7}" dt="2025-03-20T14:08:32.181" v="697"/>
            <ac:spMkLst>
              <pc:docMk/>
              <pc:sldMasterMk cId="3594857086" sldId="2147483712"/>
              <pc:sldLayoutMk cId="3308910652" sldId="2147483708"/>
              <ac:spMk id="6" creationId="{FC5D84DD-9460-4B08-86AD-27486A940047}"/>
            </ac:spMkLst>
          </pc:spChg>
        </pc:sldLayoutChg>
        <pc:sldLayoutChg chg="modSp">
          <pc:chgData name="Yeo Xiu Juan" userId="1485170c-3f1b-418d-a2e4-32c7f73499db" providerId="ADAL" clId="{7C75A567-BE5D-463C-8EFF-8FE7845049F7}" dt="2025-03-20T14:08:32.181" v="697"/>
          <pc:sldLayoutMkLst>
            <pc:docMk/>
            <pc:sldMasterMk cId="3594857086" sldId="2147483712"/>
            <pc:sldLayoutMk cId="295349726" sldId="2147483711"/>
          </pc:sldLayoutMkLst>
          <pc:spChg chg="mod">
            <ac:chgData name="Yeo Xiu Juan" userId="1485170c-3f1b-418d-a2e4-32c7f73499db" providerId="ADAL" clId="{7C75A567-BE5D-463C-8EFF-8FE7845049F7}" dt="2025-03-20T14:08:32.181" v="697"/>
            <ac:spMkLst>
              <pc:docMk/>
              <pc:sldMasterMk cId="3594857086" sldId="2147483712"/>
              <pc:sldLayoutMk cId="295349726" sldId="2147483711"/>
              <ac:spMk id="2" creationId="{EEC66EF0-6ED8-49A7-BDAD-E20A143FAEAC}"/>
            </ac:spMkLst>
          </pc:spChg>
          <pc:spChg chg="mod">
            <ac:chgData name="Yeo Xiu Juan" userId="1485170c-3f1b-418d-a2e4-32c7f73499db" providerId="ADAL" clId="{7C75A567-BE5D-463C-8EFF-8FE7845049F7}" dt="2025-03-20T14:08:32.181" v="697"/>
            <ac:spMkLst>
              <pc:docMk/>
              <pc:sldMasterMk cId="3594857086" sldId="2147483712"/>
              <pc:sldLayoutMk cId="295349726" sldId="2147483711"/>
              <ac:spMk id="3" creationId="{90FCE9CD-90A9-44BA-B293-0662E077DDE9}"/>
            </ac:spMkLst>
          </pc:spChg>
        </pc:sldLayoutChg>
      </pc:sldMasterChg>
    </pc:docChg>
  </pc:docChgLst>
  <pc:docChgLst>
    <pc:chgData name="Yeo Xiu Juan" userId="1485170c-3f1b-418d-a2e4-32c7f73499db" providerId="ADAL" clId="{AEBB3844-3AA1-4164-9018-88DEF03D1905}"/>
    <pc:docChg chg="undo custSel modSld">
      <pc:chgData name="Yeo Xiu Juan" userId="1485170c-3f1b-418d-a2e4-32c7f73499db" providerId="ADAL" clId="{AEBB3844-3AA1-4164-9018-88DEF03D1905}" dt="2025-03-31T01:55:30.115" v="135" actId="1076"/>
      <pc:docMkLst>
        <pc:docMk/>
      </pc:docMkLst>
      <pc:sldChg chg="modNotesTx">
        <pc:chgData name="Yeo Xiu Juan" userId="1485170c-3f1b-418d-a2e4-32c7f73499db" providerId="ADAL" clId="{AEBB3844-3AA1-4164-9018-88DEF03D1905}" dt="2025-03-31T01:34:12.129" v="1" actId="20577"/>
        <pc:sldMkLst>
          <pc:docMk/>
          <pc:sldMk cId="2454197020" sldId="257"/>
        </pc:sldMkLst>
      </pc:sldChg>
      <pc:sldChg chg="modNotesTx">
        <pc:chgData name="Yeo Xiu Juan" userId="1485170c-3f1b-418d-a2e4-32c7f73499db" providerId="ADAL" clId="{AEBB3844-3AA1-4164-9018-88DEF03D1905}" dt="2025-03-31T01:34:16.878" v="2" actId="20577"/>
        <pc:sldMkLst>
          <pc:docMk/>
          <pc:sldMk cId="2020483078" sldId="260"/>
        </pc:sldMkLst>
      </pc:sldChg>
      <pc:sldChg chg="modSp mod modNotesTx">
        <pc:chgData name="Yeo Xiu Juan" userId="1485170c-3f1b-418d-a2e4-32c7f73499db" providerId="ADAL" clId="{AEBB3844-3AA1-4164-9018-88DEF03D1905}" dt="2025-03-31T01:36:46.204" v="75" actId="20577"/>
        <pc:sldMkLst>
          <pc:docMk/>
          <pc:sldMk cId="1800354808" sldId="263"/>
        </pc:sldMkLst>
        <pc:spChg chg="mod">
          <ac:chgData name="Yeo Xiu Juan" userId="1485170c-3f1b-418d-a2e4-32c7f73499db" providerId="ADAL" clId="{AEBB3844-3AA1-4164-9018-88DEF03D1905}" dt="2025-03-31T01:36:26.263" v="60" actId="947"/>
          <ac:spMkLst>
            <pc:docMk/>
            <pc:sldMk cId="1800354808" sldId="263"/>
            <ac:spMk id="6" creationId="{7C543077-30B4-E1B0-DBF5-B3B23DA9F625}"/>
          </ac:spMkLst>
        </pc:spChg>
      </pc:sldChg>
      <pc:sldChg chg="addSp delSp modSp mod">
        <pc:chgData name="Yeo Xiu Juan" userId="1485170c-3f1b-418d-a2e4-32c7f73499db" providerId="ADAL" clId="{AEBB3844-3AA1-4164-9018-88DEF03D1905}" dt="2025-03-31T01:55:30.115" v="135" actId="1076"/>
        <pc:sldMkLst>
          <pc:docMk/>
          <pc:sldMk cId="2257388421" sldId="272"/>
        </pc:sldMkLst>
        <pc:spChg chg="mod">
          <ac:chgData name="Yeo Xiu Juan" userId="1485170c-3f1b-418d-a2e4-32c7f73499db" providerId="ADAL" clId="{AEBB3844-3AA1-4164-9018-88DEF03D1905}" dt="2025-03-31T01:55:24.055" v="132" actId="1076"/>
          <ac:spMkLst>
            <pc:docMk/>
            <pc:sldMk cId="2257388421" sldId="272"/>
            <ac:spMk id="2" creationId="{94DD379E-826D-92CF-3FCE-EDAC5B62A02C}"/>
          </ac:spMkLst>
        </pc:spChg>
        <pc:spChg chg="add del mod">
          <ac:chgData name="Yeo Xiu Juan" userId="1485170c-3f1b-418d-a2e4-32c7f73499db" providerId="ADAL" clId="{AEBB3844-3AA1-4164-9018-88DEF03D1905}" dt="2025-03-31T01:55:03.151" v="124" actId="478"/>
          <ac:spMkLst>
            <pc:docMk/>
            <pc:sldMk cId="2257388421" sldId="272"/>
            <ac:spMk id="4" creationId="{487ADE50-90AA-686B-EC1A-C2AB1ADAC0BE}"/>
          </ac:spMkLst>
        </pc:spChg>
        <pc:picChg chg="del">
          <ac:chgData name="Yeo Xiu Juan" userId="1485170c-3f1b-418d-a2e4-32c7f73499db" providerId="ADAL" clId="{AEBB3844-3AA1-4164-9018-88DEF03D1905}" dt="2025-03-31T01:55:00.725" v="123" actId="478"/>
          <ac:picMkLst>
            <pc:docMk/>
            <pc:sldMk cId="2257388421" sldId="272"/>
            <ac:picMk id="5" creationId="{6B420381-223C-801A-238C-8595C2220CBE}"/>
          </ac:picMkLst>
        </pc:picChg>
        <pc:picChg chg="add mod">
          <ac:chgData name="Yeo Xiu Juan" userId="1485170c-3f1b-418d-a2e4-32c7f73499db" providerId="ADAL" clId="{AEBB3844-3AA1-4164-9018-88DEF03D1905}" dt="2025-03-31T01:55:30.115" v="135" actId="1076"/>
          <ac:picMkLst>
            <pc:docMk/>
            <pc:sldMk cId="2257388421" sldId="272"/>
            <ac:picMk id="7" creationId="{874C24AE-40FF-8108-1CC0-6FE89167E9FA}"/>
          </ac:picMkLst>
        </pc:picChg>
      </pc:sldChg>
      <pc:sldChg chg="modSp mod">
        <pc:chgData name="Yeo Xiu Juan" userId="1485170c-3f1b-418d-a2e4-32c7f73499db" providerId="ADAL" clId="{AEBB3844-3AA1-4164-9018-88DEF03D1905}" dt="2025-03-31T01:35:12.995" v="19" actId="20577"/>
        <pc:sldMkLst>
          <pc:docMk/>
          <pc:sldMk cId="95992585" sldId="274"/>
        </pc:sldMkLst>
        <pc:spChg chg="mod">
          <ac:chgData name="Yeo Xiu Juan" userId="1485170c-3f1b-418d-a2e4-32c7f73499db" providerId="ADAL" clId="{AEBB3844-3AA1-4164-9018-88DEF03D1905}" dt="2025-03-31T01:35:12.995" v="19" actId="20577"/>
          <ac:spMkLst>
            <pc:docMk/>
            <pc:sldMk cId="95992585" sldId="274"/>
            <ac:spMk id="3" creationId="{6D31F322-FCD1-FD8F-0102-7ABBA220441E}"/>
          </ac:spMkLst>
        </pc:spChg>
      </pc:sldChg>
      <pc:sldChg chg="addSp delSp modSp mod">
        <pc:chgData name="Yeo Xiu Juan" userId="1485170c-3f1b-418d-a2e4-32c7f73499db" providerId="ADAL" clId="{AEBB3844-3AA1-4164-9018-88DEF03D1905}" dt="2025-03-31T01:44:44.022" v="122" actId="1076"/>
        <pc:sldMkLst>
          <pc:docMk/>
          <pc:sldMk cId="3859602834" sldId="276"/>
        </pc:sldMkLst>
        <pc:spChg chg="mod">
          <ac:chgData name="Yeo Xiu Juan" userId="1485170c-3f1b-418d-a2e4-32c7f73499db" providerId="ADAL" clId="{AEBB3844-3AA1-4164-9018-88DEF03D1905}" dt="2025-03-31T01:44:41.514" v="121" actId="1076"/>
          <ac:spMkLst>
            <pc:docMk/>
            <pc:sldMk cId="3859602834" sldId="276"/>
            <ac:spMk id="2" creationId="{94F5F875-13FF-817E-CF21-7CC47993BE3B}"/>
          </ac:spMkLst>
        </pc:spChg>
        <pc:picChg chg="del">
          <ac:chgData name="Yeo Xiu Juan" userId="1485170c-3f1b-418d-a2e4-32c7f73499db" providerId="ADAL" clId="{AEBB3844-3AA1-4164-9018-88DEF03D1905}" dt="2025-03-31T01:42:53.058" v="76" actId="478"/>
          <ac:picMkLst>
            <pc:docMk/>
            <pc:sldMk cId="3859602834" sldId="276"/>
            <ac:picMk id="3" creationId="{6E868A3D-EDF8-4B7F-9423-F2F87F8D0632}"/>
          </ac:picMkLst>
        </pc:picChg>
        <pc:picChg chg="add mod">
          <ac:chgData name="Yeo Xiu Juan" userId="1485170c-3f1b-418d-a2e4-32c7f73499db" providerId="ADAL" clId="{AEBB3844-3AA1-4164-9018-88DEF03D1905}" dt="2025-03-31T01:44:44.022" v="122" actId="1076"/>
          <ac:picMkLst>
            <pc:docMk/>
            <pc:sldMk cId="3859602834" sldId="276"/>
            <ac:picMk id="5" creationId="{4988C5B5-58B8-5E5D-CE73-8540CD561D1D}"/>
          </ac:picMkLst>
        </pc:picChg>
      </pc:sldChg>
      <pc:sldChg chg="modSp mod">
        <pc:chgData name="Yeo Xiu Juan" userId="1485170c-3f1b-418d-a2e4-32c7f73499db" providerId="ADAL" clId="{AEBB3844-3AA1-4164-9018-88DEF03D1905}" dt="2025-03-31T01:35:19.717" v="34" actId="20577"/>
        <pc:sldMkLst>
          <pc:docMk/>
          <pc:sldMk cId="2979481917" sldId="277"/>
        </pc:sldMkLst>
        <pc:spChg chg="mod">
          <ac:chgData name="Yeo Xiu Juan" userId="1485170c-3f1b-418d-a2e4-32c7f73499db" providerId="ADAL" clId="{AEBB3844-3AA1-4164-9018-88DEF03D1905}" dt="2025-03-31T01:35:19.717" v="34" actId="20577"/>
          <ac:spMkLst>
            <pc:docMk/>
            <pc:sldMk cId="2979481917" sldId="277"/>
            <ac:spMk id="3" creationId="{6F50AA62-8F08-C31F-91C3-7CDE7D75C09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F159E-F75F-4333-94FF-E091CF8057D5}" type="datetimeFigureOut">
              <a:rPr lang="en-SG" smtClean="0"/>
              <a:t>31/3/2025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6FE30-43CC-40ED-83E1-485E7A0BBB6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5690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45200" rtl="0" eaLnBrk="1" latinLnBrk="0" hangingPunct="1">
      <a:defRPr sz="847" kern="1200">
        <a:solidFill>
          <a:schemeClr val="tx1"/>
        </a:solidFill>
        <a:latin typeface="+mn-lt"/>
        <a:ea typeface="+mn-ea"/>
        <a:cs typeface="+mn-cs"/>
      </a:defRPr>
    </a:lvl1pPr>
    <a:lvl2pPr marL="322600" algn="l" defTabSz="645200" rtl="0" eaLnBrk="1" latinLnBrk="0" hangingPunct="1">
      <a:defRPr sz="847" kern="1200">
        <a:solidFill>
          <a:schemeClr val="tx1"/>
        </a:solidFill>
        <a:latin typeface="+mn-lt"/>
        <a:ea typeface="+mn-ea"/>
        <a:cs typeface="+mn-cs"/>
      </a:defRPr>
    </a:lvl2pPr>
    <a:lvl3pPr marL="645200" algn="l" defTabSz="645200" rtl="0" eaLnBrk="1" latinLnBrk="0" hangingPunct="1">
      <a:defRPr sz="847" kern="1200">
        <a:solidFill>
          <a:schemeClr val="tx1"/>
        </a:solidFill>
        <a:latin typeface="+mn-lt"/>
        <a:ea typeface="+mn-ea"/>
        <a:cs typeface="+mn-cs"/>
      </a:defRPr>
    </a:lvl3pPr>
    <a:lvl4pPr marL="967801" algn="l" defTabSz="645200" rtl="0" eaLnBrk="1" latinLnBrk="0" hangingPunct="1">
      <a:defRPr sz="847" kern="1200">
        <a:solidFill>
          <a:schemeClr val="tx1"/>
        </a:solidFill>
        <a:latin typeface="+mn-lt"/>
        <a:ea typeface="+mn-ea"/>
        <a:cs typeface="+mn-cs"/>
      </a:defRPr>
    </a:lvl4pPr>
    <a:lvl5pPr marL="1290401" algn="l" defTabSz="645200" rtl="0" eaLnBrk="1" latinLnBrk="0" hangingPunct="1">
      <a:defRPr sz="847" kern="1200">
        <a:solidFill>
          <a:schemeClr val="tx1"/>
        </a:solidFill>
        <a:latin typeface="+mn-lt"/>
        <a:ea typeface="+mn-ea"/>
        <a:cs typeface="+mn-cs"/>
      </a:defRPr>
    </a:lvl5pPr>
    <a:lvl6pPr marL="1613002" algn="l" defTabSz="645200" rtl="0" eaLnBrk="1" latinLnBrk="0" hangingPunct="1">
      <a:defRPr sz="847" kern="1200">
        <a:solidFill>
          <a:schemeClr val="tx1"/>
        </a:solidFill>
        <a:latin typeface="+mn-lt"/>
        <a:ea typeface="+mn-ea"/>
        <a:cs typeface="+mn-cs"/>
      </a:defRPr>
    </a:lvl6pPr>
    <a:lvl7pPr marL="1935602" algn="l" defTabSz="645200" rtl="0" eaLnBrk="1" latinLnBrk="0" hangingPunct="1">
      <a:defRPr sz="847" kern="1200">
        <a:solidFill>
          <a:schemeClr val="tx1"/>
        </a:solidFill>
        <a:latin typeface="+mn-lt"/>
        <a:ea typeface="+mn-ea"/>
        <a:cs typeface="+mn-cs"/>
      </a:defRPr>
    </a:lvl7pPr>
    <a:lvl8pPr marL="2258202" algn="l" defTabSz="645200" rtl="0" eaLnBrk="1" latinLnBrk="0" hangingPunct="1">
      <a:defRPr sz="847" kern="1200">
        <a:solidFill>
          <a:schemeClr val="tx1"/>
        </a:solidFill>
        <a:latin typeface="+mn-lt"/>
        <a:ea typeface="+mn-ea"/>
        <a:cs typeface="+mn-cs"/>
      </a:defRPr>
    </a:lvl8pPr>
    <a:lvl9pPr marL="2580803" algn="l" defTabSz="645200" rtl="0" eaLnBrk="1" latinLnBrk="0" hangingPunct="1">
      <a:defRPr sz="84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Shreeya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45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26FE30-43CC-40ED-83E1-485E7A0BBB66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645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980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6FE30-43CC-40ED-83E1-485E7A0BBB66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428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6FE30-43CC-40ED-83E1-485E7A0BBB66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9429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err="1"/>
              <a:t>Nyien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6FE30-43CC-40ED-83E1-485E7A0BBB66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2849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6FE30-43CC-40ED-83E1-485E7A0BBB66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6178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b="0" i="0" u="none" baseline="0" dirty="0"/>
              <a:t>References: </a:t>
            </a:r>
          </a:p>
          <a:p>
            <a:r>
              <a:rPr lang="en-SG" b="0" i="0" u="none" baseline="0" dirty="0"/>
              <a:t>CNA. (2024). </a:t>
            </a:r>
            <a:r>
              <a:rPr lang="en-US" b="0" i="1" u="none" baseline="0" dirty="0"/>
              <a:t>HIV test providers work on being more accessible via frequent mobile services, express services</a:t>
            </a:r>
            <a:r>
              <a:rPr lang="en-US" b="0" i="0" u="none" baseline="0" dirty="0"/>
              <a:t>. https://www.channelnewsasia.com/singapore/hiv-infection-testing-action-aids-anonymous-20-minutes-4371026</a:t>
            </a:r>
          </a:p>
          <a:p>
            <a:endParaRPr lang="en-SG" b="0" i="1" u="non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6FE30-43CC-40ED-83E1-485E7A0BBB66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338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2184" y="1249152"/>
            <a:ext cx="7633097" cy="2657311"/>
          </a:xfrm>
        </p:spPr>
        <p:txBody>
          <a:bodyPr anchor="b"/>
          <a:lstStyle>
            <a:lvl1pPr algn="ctr">
              <a:defRPr sz="33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2184" y="4008936"/>
            <a:ext cx="7633097" cy="1842802"/>
          </a:xfrm>
        </p:spPr>
        <p:txBody>
          <a:bodyPr/>
          <a:lstStyle>
            <a:lvl1pPr marL="0" indent="0" algn="ctr">
              <a:buNone/>
              <a:defRPr sz="1484"/>
            </a:lvl1pPr>
            <a:lvl2pPr marL="282705" indent="0" algn="ctr">
              <a:buNone/>
              <a:defRPr sz="1237"/>
            </a:lvl2pPr>
            <a:lvl3pPr marL="565409" indent="0" algn="ctr">
              <a:buNone/>
              <a:defRPr sz="1113"/>
            </a:lvl3pPr>
            <a:lvl4pPr marL="848114" indent="0" algn="ctr">
              <a:buNone/>
              <a:defRPr sz="989"/>
            </a:lvl4pPr>
            <a:lvl5pPr marL="1130819" indent="0" algn="ctr">
              <a:buNone/>
              <a:defRPr sz="989"/>
            </a:lvl5pPr>
            <a:lvl6pPr marL="1413523" indent="0" algn="ctr">
              <a:buNone/>
              <a:defRPr sz="989"/>
            </a:lvl6pPr>
            <a:lvl7pPr marL="1696227" indent="0" algn="ctr">
              <a:buNone/>
              <a:defRPr sz="989"/>
            </a:lvl7pPr>
            <a:lvl8pPr marL="1978932" indent="0" algn="ctr">
              <a:buNone/>
              <a:defRPr sz="989"/>
            </a:lvl8pPr>
            <a:lvl9pPr marL="2261636" indent="0" algn="ctr">
              <a:buNone/>
              <a:defRPr sz="989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3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7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83251" y="406379"/>
            <a:ext cx="2194516" cy="64683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8817" y="406379"/>
            <a:ext cx="6507216" cy="64683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28" y="1902883"/>
            <a:ext cx="8862839" cy="3070548"/>
          </a:xfrm>
        </p:spPr>
        <p:txBody>
          <a:bodyPr anchor="b">
            <a:normAutofit/>
          </a:bodyPr>
          <a:lstStyle>
            <a:lvl1pPr>
              <a:defRPr sz="33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28" y="5107908"/>
            <a:ext cx="8862839" cy="1669653"/>
          </a:xfrm>
        </p:spPr>
        <p:txBody>
          <a:bodyPr/>
          <a:lstStyle>
            <a:lvl1pPr marL="0" indent="0">
              <a:buNone/>
              <a:defRPr sz="1484">
                <a:solidFill>
                  <a:schemeClr val="tx1">
                    <a:tint val="75000"/>
                  </a:schemeClr>
                </a:solidFill>
              </a:defRPr>
            </a:lvl1pPr>
            <a:lvl2pPr marL="282705" indent="0">
              <a:buNone/>
              <a:defRPr sz="1237">
                <a:solidFill>
                  <a:schemeClr val="tx1">
                    <a:tint val="75000"/>
                  </a:schemeClr>
                </a:solidFill>
              </a:defRPr>
            </a:lvl2pPr>
            <a:lvl3pPr marL="565409" indent="0">
              <a:buNone/>
              <a:defRPr sz="1113">
                <a:solidFill>
                  <a:schemeClr val="tx1">
                    <a:tint val="75000"/>
                  </a:schemeClr>
                </a:solidFill>
              </a:defRPr>
            </a:lvl3pPr>
            <a:lvl4pPr marL="848114" indent="0">
              <a:buNone/>
              <a:defRPr sz="989">
                <a:solidFill>
                  <a:schemeClr val="tx1">
                    <a:tint val="75000"/>
                  </a:schemeClr>
                </a:solidFill>
              </a:defRPr>
            </a:lvl4pPr>
            <a:lvl5pPr marL="1130819" indent="0">
              <a:buNone/>
              <a:defRPr sz="989">
                <a:solidFill>
                  <a:schemeClr val="tx1">
                    <a:tint val="75000"/>
                  </a:schemeClr>
                </a:solidFill>
              </a:defRPr>
            </a:lvl5pPr>
            <a:lvl6pPr marL="1413523" indent="0">
              <a:buNone/>
              <a:defRPr sz="989">
                <a:solidFill>
                  <a:schemeClr val="tx1">
                    <a:tint val="75000"/>
                  </a:schemeClr>
                </a:solidFill>
              </a:defRPr>
            </a:lvl6pPr>
            <a:lvl7pPr marL="1696227" indent="0">
              <a:buNone/>
              <a:defRPr sz="989">
                <a:solidFill>
                  <a:schemeClr val="tx1">
                    <a:tint val="75000"/>
                  </a:schemeClr>
                </a:solidFill>
              </a:defRPr>
            </a:lvl7pPr>
            <a:lvl8pPr marL="1978932" indent="0">
              <a:buNone/>
              <a:defRPr sz="989">
                <a:solidFill>
                  <a:schemeClr val="tx1">
                    <a:tint val="75000"/>
                  </a:schemeClr>
                </a:solidFill>
              </a:defRPr>
            </a:lvl8pPr>
            <a:lvl9pPr marL="2261636" indent="0">
              <a:buNone/>
              <a:defRPr sz="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7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814" y="2031854"/>
            <a:ext cx="4376309" cy="48428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2342" y="2031854"/>
            <a:ext cx="4325422" cy="48428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3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18" y="406378"/>
            <a:ext cx="8830275" cy="14753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8817" y="2007684"/>
            <a:ext cx="4357756" cy="916984"/>
          </a:xfrm>
        </p:spPr>
        <p:txBody>
          <a:bodyPr anchor="b"/>
          <a:lstStyle>
            <a:lvl1pPr marL="0" indent="0">
              <a:buNone/>
              <a:defRPr sz="1484" b="1"/>
            </a:lvl1pPr>
            <a:lvl2pPr marL="282705" indent="0">
              <a:buNone/>
              <a:defRPr sz="1237" b="1"/>
            </a:lvl2pPr>
            <a:lvl3pPr marL="565409" indent="0">
              <a:buNone/>
              <a:defRPr sz="1113" b="1"/>
            </a:lvl3pPr>
            <a:lvl4pPr marL="848114" indent="0">
              <a:buNone/>
              <a:defRPr sz="989" b="1"/>
            </a:lvl4pPr>
            <a:lvl5pPr marL="1130819" indent="0">
              <a:buNone/>
              <a:defRPr sz="989" b="1"/>
            </a:lvl5pPr>
            <a:lvl6pPr marL="1413523" indent="0">
              <a:buNone/>
              <a:defRPr sz="989" b="1"/>
            </a:lvl6pPr>
            <a:lvl7pPr marL="1696227" indent="0">
              <a:buNone/>
              <a:defRPr sz="989" b="1"/>
            </a:lvl7pPr>
            <a:lvl8pPr marL="1978932" indent="0">
              <a:buNone/>
              <a:defRPr sz="989" b="1"/>
            </a:lvl8pPr>
            <a:lvl9pPr marL="2261636" indent="0">
              <a:buNone/>
              <a:defRPr sz="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817" y="3046252"/>
            <a:ext cx="4357756" cy="38426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52343" y="2007684"/>
            <a:ext cx="4326748" cy="916984"/>
          </a:xfrm>
        </p:spPr>
        <p:txBody>
          <a:bodyPr anchor="b"/>
          <a:lstStyle>
            <a:lvl1pPr marL="0" indent="0">
              <a:buNone/>
              <a:defRPr sz="1484" b="1"/>
            </a:lvl1pPr>
            <a:lvl2pPr marL="282705" indent="0">
              <a:buNone/>
              <a:defRPr sz="1237" b="1"/>
            </a:lvl2pPr>
            <a:lvl3pPr marL="565409" indent="0">
              <a:buNone/>
              <a:defRPr sz="1113" b="1"/>
            </a:lvl3pPr>
            <a:lvl4pPr marL="848114" indent="0">
              <a:buNone/>
              <a:defRPr sz="989" b="1"/>
            </a:lvl4pPr>
            <a:lvl5pPr marL="1130819" indent="0">
              <a:buNone/>
              <a:defRPr sz="989" b="1"/>
            </a:lvl5pPr>
            <a:lvl6pPr marL="1413523" indent="0">
              <a:buNone/>
              <a:defRPr sz="989" b="1"/>
            </a:lvl6pPr>
            <a:lvl7pPr marL="1696227" indent="0">
              <a:buNone/>
              <a:defRPr sz="989" b="1"/>
            </a:lvl7pPr>
            <a:lvl8pPr marL="1978932" indent="0">
              <a:buNone/>
              <a:defRPr sz="989" b="1"/>
            </a:lvl8pPr>
            <a:lvl9pPr marL="2261636" indent="0">
              <a:buNone/>
              <a:defRPr sz="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52343" y="3046252"/>
            <a:ext cx="4326748" cy="38426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4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9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16" y="508850"/>
            <a:ext cx="3334710" cy="1780963"/>
          </a:xfrm>
        </p:spPr>
        <p:txBody>
          <a:bodyPr anchor="b"/>
          <a:lstStyle>
            <a:lvl1pPr>
              <a:defRPr sz="197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747" y="508852"/>
            <a:ext cx="5152341" cy="6014285"/>
          </a:xfrm>
        </p:spPr>
        <p:txBody>
          <a:bodyPr>
            <a:normAutofit/>
          </a:bodyPr>
          <a:lstStyle>
            <a:lvl1pPr>
              <a:defRPr sz="1237"/>
            </a:lvl1pPr>
            <a:lvl2pPr>
              <a:defRPr sz="1113"/>
            </a:lvl2pPr>
            <a:lvl3pPr>
              <a:defRPr sz="989"/>
            </a:lvl3pPr>
            <a:lvl4pPr>
              <a:defRPr sz="866"/>
            </a:lvl4pPr>
            <a:lvl5pPr>
              <a:defRPr sz="866"/>
            </a:lvl5pPr>
            <a:lvl6pPr>
              <a:defRPr sz="1237"/>
            </a:lvl6pPr>
            <a:lvl7pPr>
              <a:defRPr sz="1237"/>
            </a:lvl7pPr>
            <a:lvl8pPr>
              <a:defRPr sz="1237"/>
            </a:lvl8pPr>
            <a:lvl9pPr>
              <a:defRPr sz="12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816" y="2477862"/>
            <a:ext cx="3334710" cy="4054104"/>
          </a:xfrm>
        </p:spPr>
        <p:txBody>
          <a:bodyPr>
            <a:normAutofit/>
          </a:bodyPr>
          <a:lstStyle>
            <a:lvl1pPr marL="0" indent="0">
              <a:buNone/>
              <a:defRPr sz="1237"/>
            </a:lvl1pPr>
            <a:lvl2pPr marL="282705" indent="0">
              <a:buNone/>
              <a:defRPr sz="866"/>
            </a:lvl2pPr>
            <a:lvl3pPr marL="565409" indent="0">
              <a:buNone/>
              <a:defRPr sz="742"/>
            </a:lvl3pPr>
            <a:lvl4pPr marL="848114" indent="0">
              <a:buNone/>
              <a:defRPr sz="618"/>
            </a:lvl4pPr>
            <a:lvl5pPr marL="1130819" indent="0">
              <a:buNone/>
              <a:defRPr sz="618"/>
            </a:lvl5pPr>
            <a:lvl6pPr marL="1413523" indent="0">
              <a:buNone/>
              <a:defRPr sz="618"/>
            </a:lvl6pPr>
            <a:lvl7pPr marL="1696227" indent="0">
              <a:buNone/>
              <a:defRPr sz="618"/>
            </a:lvl7pPr>
            <a:lvl8pPr marL="1978932" indent="0">
              <a:buNone/>
              <a:defRPr sz="618"/>
            </a:lvl8pPr>
            <a:lvl9pPr marL="2261636" indent="0">
              <a:buNone/>
              <a:defRPr sz="6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4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380" y="508850"/>
            <a:ext cx="3384144" cy="1780963"/>
          </a:xfrm>
        </p:spPr>
        <p:txBody>
          <a:bodyPr anchor="b"/>
          <a:lstStyle>
            <a:lvl1pPr>
              <a:defRPr sz="197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26747" y="508852"/>
            <a:ext cx="5152341" cy="6014285"/>
          </a:xfrm>
        </p:spPr>
        <p:txBody>
          <a:bodyPr/>
          <a:lstStyle>
            <a:lvl1pPr marL="0" indent="0">
              <a:buNone/>
              <a:defRPr sz="1979"/>
            </a:lvl1pPr>
            <a:lvl2pPr marL="282705" indent="0">
              <a:buNone/>
              <a:defRPr sz="1731"/>
            </a:lvl2pPr>
            <a:lvl3pPr marL="565409" indent="0">
              <a:buNone/>
              <a:defRPr sz="1484"/>
            </a:lvl3pPr>
            <a:lvl4pPr marL="848114" indent="0">
              <a:buNone/>
              <a:defRPr sz="1237"/>
            </a:lvl4pPr>
            <a:lvl5pPr marL="1130819" indent="0">
              <a:buNone/>
              <a:defRPr sz="1237"/>
            </a:lvl5pPr>
            <a:lvl6pPr marL="1413523" indent="0">
              <a:buNone/>
              <a:defRPr sz="1237"/>
            </a:lvl6pPr>
            <a:lvl7pPr marL="1696227" indent="0">
              <a:buNone/>
              <a:defRPr sz="1237"/>
            </a:lvl7pPr>
            <a:lvl8pPr marL="1978932" indent="0">
              <a:buNone/>
              <a:defRPr sz="1237"/>
            </a:lvl8pPr>
            <a:lvl9pPr marL="2261636" indent="0">
              <a:buNone/>
              <a:defRPr sz="123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9380" y="2504417"/>
            <a:ext cx="3384144" cy="4027556"/>
          </a:xfrm>
        </p:spPr>
        <p:txBody>
          <a:bodyPr>
            <a:normAutofit/>
          </a:bodyPr>
          <a:lstStyle>
            <a:lvl1pPr marL="0" indent="0">
              <a:buNone/>
              <a:defRPr sz="1237"/>
            </a:lvl1pPr>
            <a:lvl2pPr marL="282705" indent="0">
              <a:buNone/>
              <a:defRPr sz="866"/>
            </a:lvl2pPr>
            <a:lvl3pPr marL="565409" indent="0">
              <a:buNone/>
              <a:defRPr sz="742"/>
            </a:lvl3pPr>
            <a:lvl4pPr marL="848114" indent="0">
              <a:buNone/>
              <a:defRPr sz="618"/>
            </a:lvl4pPr>
            <a:lvl5pPr marL="1130819" indent="0">
              <a:buNone/>
              <a:defRPr sz="618"/>
            </a:lvl5pPr>
            <a:lvl6pPr marL="1413523" indent="0">
              <a:buNone/>
              <a:defRPr sz="618"/>
            </a:lvl6pPr>
            <a:lvl7pPr marL="1696227" indent="0">
              <a:buNone/>
              <a:defRPr sz="618"/>
            </a:lvl7pPr>
            <a:lvl8pPr marL="1978932" indent="0">
              <a:buNone/>
              <a:defRPr sz="618"/>
            </a:lvl8pPr>
            <a:lvl9pPr marL="2261636" indent="0">
              <a:buNone/>
              <a:defRPr sz="6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5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D62DB5A-5AA0-4E7E-94AB-AD20F02CA8DF}"/>
              </a:ext>
            </a:extLst>
          </p:cNvPr>
          <p:cNvSpPr/>
          <p:nvPr/>
        </p:nvSpPr>
        <p:spPr>
          <a:xfrm>
            <a:off x="2548" y="0"/>
            <a:ext cx="10174918" cy="763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55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86ECE-EF43-4B07-9DD0-59679471A067}"/>
              </a:ext>
            </a:extLst>
          </p:cNvPr>
          <p:cNvSpPr/>
          <p:nvPr/>
        </p:nvSpPr>
        <p:spPr>
          <a:xfrm>
            <a:off x="2548" y="0"/>
            <a:ext cx="10174918" cy="76327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55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17" y="406378"/>
            <a:ext cx="8879834" cy="1475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8817" y="2031854"/>
            <a:ext cx="8879834" cy="4842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8817" y="7221214"/>
            <a:ext cx="2289929" cy="2595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8">
                <a:solidFill>
                  <a:schemeClr val="tx1"/>
                </a:solidFill>
              </a:defRPr>
            </a:lvl1pPr>
          </a:lstStyle>
          <a:p>
            <a:fld id="{3657AA7F-BE72-4467-897E-7A302F46504F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71285" y="7221214"/>
            <a:ext cx="3434894" cy="2595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8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38722" y="7221214"/>
            <a:ext cx="2289929" cy="2595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8">
                <a:solidFill>
                  <a:schemeClr val="tx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57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01" r:id="rId8"/>
    <p:sldLayoutId id="2147483702" r:id="rId9"/>
    <p:sldLayoutId id="2147483703" r:id="rId10"/>
    <p:sldLayoutId id="2147483711" r:id="rId11"/>
  </p:sldLayoutIdLst>
  <p:txStyles>
    <p:titleStyle>
      <a:lvl1pPr algn="l" defTabSz="565409" rtl="0" eaLnBrk="1" latinLnBrk="0" hangingPunct="1">
        <a:lnSpc>
          <a:spcPct val="90000"/>
        </a:lnSpc>
        <a:spcBef>
          <a:spcPct val="0"/>
        </a:spcBef>
        <a:buNone/>
        <a:defRPr sz="33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353" indent="-141353" algn="l" defTabSz="565409" rtl="0" eaLnBrk="1" latinLnBrk="0" hangingPunct="1">
        <a:lnSpc>
          <a:spcPct val="90000"/>
        </a:lnSpc>
        <a:spcBef>
          <a:spcPts val="618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237" kern="1200">
          <a:solidFill>
            <a:schemeClr val="tx1"/>
          </a:solidFill>
          <a:latin typeface="+mn-lt"/>
          <a:ea typeface="+mn-ea"/>
          <a:cs typeface="+mn-cs"/>
        </a:defRPr>
      </a:lvl1pPr>
      <a:lvl2pPr marL="424057" indent="-141353" algn="l" defTabSz="565409" rtl="0" eaLnBrk="1" latinLnBrk="0" hangingPunct="1">
        <a:lnSpc>
          <a:spcPct val="90000"/>
        </a:lnSpc>
        <a:spcBef>
          <a:spcPts val="309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113" kern="1200">
          <a:solidFill>
            <a:schemeClr val="tx1"/>
          </a:solidFill>
          <a:latin typeface="+mn-lt"/>
          <a:ea typeface="+mn-ea"/>
          <a:cs typeface="+mn-cs"/>
        </a:defRPr>
      </a:lvl2pPr>
      <a:lvl3pPr marL="706761" indent="-141353" algn="l" defTabSz="565409" rtl="0" eaLnBrk="1" latinLnBrk="0" hangingPunct="1">
        <a:lnSpc>
          <a:spcPct val="90000"/>
        </a:lnSpc>
        <a:spcBef>
          <a:spcPts val="309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989" kern="1200">
          <a:solidFill>
            <a:schemeClr val="tx1"/>
          </a:solidFill>
          <a:latin typeface="+mn-lt"/>
          <a:ea typeface="+mn-ea"/>
          <a:cs typeface="+mn-cs"/>
        </a:defRPr>
      </a:lvl3pPr>
      <a:lvl4pPr marL="989466" indent="-141353" algn="l" defTabSz="565409" rtl="0" eaLnBrk="1" latinLnBrk="0" hangingPunct="1">
        <a:lnSpc>
          <a:spcPct val="90000"/>
        </a:lnSpc>
        <a:spcBef>
          <a:spcPts val="309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866" kern="1200">
          <a:solidFill>
            <a:schemeClr val="tx1"/>
          </a:solidFill>
          <a:latin typeface="+mn-lt"/>
          <a:ea typeface="+mn-ea"/>
          <a:cs typeface="+mn-cs"/>
        </a:defRPr>
      </a:lvl4pPr>
      <a:lvl5pPr marL="1272170" indent="-141353" algn="l" defTabSz="565409" rtl="0" eaLnBrk="1" latinLnBrk="0" hangingPunct="1">
        <a:lnSpc>
          <a:spcPct val="90000"/>
        </a:lnSpc>
        <a:spcBef>
          <a:spcPts val="309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866" kern="1200">
          <a:solidFill>
            <a:schemeClr val="tx1"/>
          </a:solidFill>
          <a:latin typeface="+mn-lt"/>
          <a:ea typeface="+mn-ea"/>
          <a:cs typeface="+mn-cs"/>
        </a:defRPr>
      </a:lvl5pPr>
      <a:lvl6pPr marL="1554875" indent="-141353" algn="l" defTabSz="565409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3" kern="1200">
          <a:solidFill>
            <a:schemeClr val="tx1"/>
          </a:solidFill>
          <a:latin typeface="+mn-lt"/>
          <a:ea typeface="+mn-ea"/>
          <a:cs typeface="+mn-cs"/>
        </a:defRPr>
      </a:lvl6pPr>
      <a:lvl7pPr marL="1837580" indent="-141353" algn="l" defTabSz="565409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3" kern="1200">
          <a:solidFill>
            <a:schemeClr val="tx1"/>
          </a:solidFill>
          <a:latin typeface="+mn-lt"/>
          <a:ea typeface="+mn-ea"/>
          <a:cs typeface="+mn-cs"/>
        </a:defRPr>
      </a:lvl7pPr>
      <a:lvl8pPr marL="2120283" indent="-141353" algn="l" defTabSz="565409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3" kern="1200">
          <a:solidFill>
            <a:schemeClr val="tx1"/>
          </a:solidFill>
          <a:latin typeface="+mn-lt"/>
          <a:ea typeface="+mn-ea"/>
          <a:cs typeface="+mn-cs"/>
        </a:defRPr>
      </a:lvl8pPr>
      <a:lvl9pPr marL="2402988" indent="-141353" algn="l" defTabSz="565409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5409" rtl="0" eaLnBrk="1" latinLnBrk="0" hangingPunct="1">
        <a:defRPr sz="1113" kern="1200">
          <a:solidFill>
            <a:schemeClr val="tx1"/>
          </a:solidFill>
          <a:latin typeface="+mn-lt"/>
          <a:ea typeface="+mn-ea"/>
          <a:cs typeface="+mn-cs"/>
        </a:defRPr>
      </a:lvl1pPr>
      <a:lvl2pPr marL="282705" algn="l" defTabSz="565409" rtl="0" eaLnBrk="1" latinLnBrk="0" hangingPunct="1">
        <a:defRPr sz="1113" kern="1200">
          <a:solidFill>
            <a:schemeClr val="tx1"/>
          </a:solidFill>
          <a:latin typeface="+mn-lt"/>
          <a:ea typeface="+mn-ea"/>
          <a:cs typeface="+mn-cs"/>
        </a:defRPr>
      </a:lvl2pPr>
      <a:lvl3pPr marL="565409" algn="l" defTabSz="565409" rtl="0" eaLnBrk="1" latinLnBrk="0" hangingPunct="1">
        <a:defRPr sz="1113" kern="1200">
          <a:solidFill>
            <a:schemeClr val="tx1"/>
          </a:solidFill>
          <a:latin typeface="+mn-lt"/>
          <a:ea typeface="+mn-ea"/>
          <a:cs typeface="+mn-cs"/>
        </a:defRPr>
      </a:lvl3pPr>
      <a:lvl4pPr marL="848114" algn="l" defTabSz="565409" rtl="0" eaLnBrk="1" latinLnBrk="0" hangingPunct="1">
        <a:defRPr sz="1113" kern="1200">
          <a:solidFill>
            <a:schemeClr val="tx1"/>
          </a:solidFill>
          <a:latin typeface="+mn-lt"/>
          <a:ea typeface="+mn-ea"/>
          <a:cs typeface="+mn-cs"/>
        </a:defRPr>
      </a:lvl4pPr>
      <a:lvl5pPr marL="1130819" algn="l" defTabSz="565409" rtl="0" eaLnBrk="1" latinLnBrk="0" hangingPunct="1">
        <a:defRPr sz="1113" kern="1200">
          <a:solidFill>
            <a:schemeClr val="tx1"/>
          </a:solidFill>
          <a:latin typeface="+mn-lt"/>
          <a:ea typeface="+mn-ea"/>
          <a:cs typeface="+mn-cs"/>
        </a:defRPr>
      </a:lvl5pPr>
      <a:lvl6pPr marL="1413523" algn="l" defTabSz="565409" rtl="0" eaLnBrk="1" latinLnBrk="0" hangingPunct="1">
        <a:defRPr sz="1113" kern="1200">
          <a:solidFill>
            <a:schemeClr val="tx1"/>
          </a:solidFill>
          <a:latin typeface="+mn-lt"/>
          <a:ea typeface="+mn-ea"/>
          <a:cs typeface="+mn-cs"/>
        </a:defRPr>
      </a:lvl6pPr>
      <a:lvl7pPr marL="1696227" algn="l" defTabSz="565409" rtl="0" eaLnBrk="1" latinLnBrk="0" hangingPunct="1">
        <a:defRPr sz="1113" kern="1200">
          <a:solidFill>
            <a:schemeClr val="tx1"/>
          </a:solidFill>
          <a:latin typeface="+mn-lt"/>
          <a:ea typeface="+mn-ea"/>
          <a:cs typeface="+mn-cs"/>
        </a:defRPr>
      </a:lvl7pPr>
      <a:lvl8pPr marL="1978932" algn="l" defTabSz="565409" rtl="0" eaLnBrk="1" latinLnBrk="0" hangingPunct="1">
        <a:defRPr sz="1113" kern="1200">
          <a:solidFill>
            <a:schemeClr val="tx1"/>
          </a:solidFill>
          <a:latin typeface="+mn-lt"/>
          <a:ea typeface="+mn-ea"/>
          <a:cs typeface="+mn-cs"/>
        </a:defRPr>
      </a:lvl8pPr>
      <a:lvl9pPr marL="2261636" algn="l" defTabSz="565409" rtl="0" eaLnBrk="1" latinLnBrk="0" hangingPunct="1">
        <a:defRPr sz="11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518D20D-5F05-49C3-8900-68783F8AC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0902" y="1695885"/>
            <a:ext cx="7537553" cy="42409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45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5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50CA5B-2FF8-43D9-B7D8-3BDE1BFD3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0902" y="1695885"/>
            <a:ext cx="7537553" cy="4240935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45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5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C47FC-D256-1114-4279-8F1A78848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1629" y="2542450"/>
            <a:ext cx="3120989" cy="801181"/>
          </a:xfrm>
        </p:spPr>
        <p:txBody>
          <a:bodyPr>
            <a:normAutofit fontScale="90000"/>
          </a:bodyPr>
          <a:lstStyle/>
          <a:p>
            <a:r>
              <a:rPr lang="en-US" sz="2800"/>
              <a:t>Fighting Against Global Tuberculosis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CA449-6F41-3EE3-F98B-662A52A57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1832" y="3522367"/>
            <a:ext cx="3120990" cy="1917538"/>
          </a:xfrm>
        </p:spPr>
        <p:txBody>
          <a:bodyPr vert="horz" lIns="56546" tIns="28274" rIns="56546" bIns="28274" rtlCol="0" anchor="t">
            <a:noAutofit/>
          </a:bodyPr>
          <a:lstStyle/>
          <a:p>
            <a:pPr algn="l"/>
            <a:r>
              <a:rPr lang="en-US" sz="2000"/>
              <a:t>Yeo Xiu Juan </a:t>
            </a:r>
          </a:p>
          <a:p>
            <a:pPr algn="l"/>
            <a:r>
              <a:rPr lang="en-US" sz="2000" kern="0">
                <a:effectLst/>
                <a:latin typeface="Aptos"/>
                <a:ea typeface="Aptos" panose="020B0004020202020204" pitchFamily="34" charset="0"/>
                <a:cs typeface="Times New Roman"/>
              </a:rPr>
              <a:t>Cho Wai Hlaing </a:t>
            </a:r>
            <a:endParaRPr lang="en-US" sz="2000" kern="0">
              <a:latin typeface="Aptos"/>
              <a:ea typeface="Aptos" panose="020B0004020202020204" pitchFamily="34" charset="0"/>
              <a:cs typeface="Times New Roman"/>
            </a:endParaRPr>
          </a:p>
          <a:p>
            <a:pPr algn="l"/>
            <a:r>
              <a:rPr lang="en-US" sz="2000" kern="0">
                <a:effectLst/>
                <a:latin typeface="Aptos"/>
                <a:ea typeface="Aptos" panose="020B0004020202020204" pitchFamily="34" charset="0"/>
                <a:cs typeface="Times New Roman"/>
              </a:rPr>
              <a:t>Nyein Ei Zaw </a:t>
            </a:r>
          </a:p>
          <a:p>
            <a:pPr algn="l"/>
            <a:r>
              <a:rPr lang="en-US" sz="2000"/>
              <a:t>Riju </a:t>
            </a:r>
            <a:r>
              <a:rPr lang="en-AU" sz="2000">
                <a:latin typeface="Calibri"/>
                <a:ea typeface="Calibri"/>
                <a:cs typeface="Calibri"/>
              </a:rPr>
              <a:t>Jose</a:t>
            </a:r>
            <a:r>
              <a:rPr lang="en-US" sz="3600">
                <a:latin typeface="Calibri"/>
                <a:ea typeface="Calibri"/>
                <a:cs typeface="Calibri"/>
              </a:rPr>
              <a:t> </a:t>
            </a:r>
            <a:endParaRPr lang="en-US" sz="2800">
              <a:latin typeface="Aptos"/>
              <a:cs typeface="Times New Roman"/>
            </a:endParaRPr>
          </a:p>
          <a:p>
            <a:pPr algn="l"/>
            <a:r>
              <a:rPr lang="en-US" sz="2000" kern="0" err="1">
                <a:latin typeface="Aptos"/>
                <a:ea typeface="Aptos" panose="020B0004020202020204" pitchFamily="34" charset="0"/>
                <a:cs typeface="Times New Roman"/>
              </a:rPr>
              <a:t>Shreeyasen</a:t>
            </a:r>
            <a:r>
              <a:rPr lang="en-US" sz="2000" kern="0">
                <a:latin typeface="Aptos"/>
                <a:ea typeface="Aptos" panose="020B0004020202020204" pitchFamily="34" charset="0"/>
                <a:cs typeface="Times New Roman"/>
              </a:rPr>
              <a:t> Senthilkumar</a:t>
            </a:r>
            <a:endParaRPr lang="en-US" sz="2000">
              <a:latin typeface="Aptos"/>
              <a:cs typeface="Times New Roman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1A1E60-9477-4E7A-A6B2-63B329C8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0636" y="1990611"/>
            <a:ext cx="3641687" cy="36407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45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1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 descr="Close-up of a human body&#10;&#10;AI-generated content may be incorrect.">
            <a:extLst>
              <a:ext uri="{FF2B5EF4-FFF2-40B4-BE49-F238E27FC236}">
                <a16:creationId xmlns:a16="http://schemas.microsoft.com/office/drawing/2014/main" id="{27542730-D594-1236-CBF1-C49BCC0D8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750" y="2792608"/>
            <a:ext cx="3641687" cy="204844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9079E91-1595-509F-C4B3-755A8CC8F448}"/>
              </a:ext>
            </a:extLst>
          </p:cNvPr>
          <p:cNvSpPr txBox="1">
            <a:spLocks/>
          </p:cNvSpPr>
          <p:nvPr/>
        </p:nvSpPr>
        <p:spPr>
          <a:xfrm>
            <a:off x="1403196" y="1695888"/>
            <a:ext cx="3221306" cy="667826"/>
          </a:xfrm>
          <a:prstGeom prst="rect">
            <a:avLst/>
          </a:prstGeom>
        </p:spPr>
        <p:txBody>
          <a:bodyPr vert="horz" lIns="56546" tIns="28274" rIns="56546" bIns="28274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1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Nova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551A76-F43D-4F8C-7D13-4CE7AFF7A22F}"/>
              </a:ext>
            </a:extLst>
          </p:cNvPr>
          <p:cNvSpPr txBox="1"/>
          <p:nvPr/>
        </p:nvSpPr>
        <p:spPr>
          <a:xfrm>
            <a:off x="1449633" y="1798968"/>
            <a:ext cx="31748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45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400" b="0" i="0" u="none" strike="noStrike" kern="1200" cap="none" spc="0" normalizeH="0" baseline="0" noProof="0" err="1">
                <a:ln>
                  <a:noFill/>
                </a:ln>
                <a:solidFill>
                  <a:srgbClr val="F39E29">
                    <a:lumMod val="60000"/>
                    <a:lumOff val="40000"/>
                  </a:srgbClr>
                </a:solidFill>
                <a:effectLst/>
                <a:uLnTx/>
                <a:uFillTx/>
                <a:latin typeface="Gill Sans Nova"/>
                <a:ea typeface="+mn-ea"/>
                <a:cs typeface="+mn-cs"/>
              </a:rPr>
              <a:t>Medicube</a:t>
            </a:r>
            <a:r>
              <a:rPr kumimoji="0" lang="en-SG" sz="2400" b="0" i="0" u="none" strike="noStrike" kern="1200" cap="none" spc="0" normalizeH="0" baseline="0" noProof="0">
                <a:ln>
                  <a:noFill/>
                </a:ln>
                <a:solidFill>
                  <a:srgbClr val="F39E29">
                    <a:lumMod val="60000"/>
                    <a:lumOff val="40000"/>
                  </a:srgbClr>
                </a:solidFill>
                <a:effectLst/>
                <a:uLnTx/>
                <a:uFillTx/>
                <a:latin typeface="Gill Sans Nova"/>
                <a:ea typeface="+mn-ea"/>
                <a:cs typeface="+mn-cs"/>
              </a:rPr>
              <a:t> Consulting</a:t>
            </a:r>
          </a:p>
        </p:txBody>
      </p:sp>
    </p:spTree>
    <p:extLst>
      <p:ext uri="{BB962C8B-B14F-4D97-AF65-F5344CB8AC3E}">
        <p14:creationId xmlns:p14="http://schemas.microsoft.com/office/powerpoint/2010/main" val="3756786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D379E-826D-92CF-3FCE-EDAC5B62A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0691" y="132080"/>
            <a:ext cx="4196080" cy="599441"/>
          </a:xfrm>
        </p:spPr>
        <p:txBody>
          <a:bodyPr>
            <a:normAutofit fontScale="90000"/>
          </a:bodyPr>
          <a:lstStyle/>
          <a:p>
            <a:r>
              <a:rPr lang="en-US" dirty="0"/>
              <a:t>Story Board # 3</a:t>
            </a:r>
            <a:br>
              <a:rPr lang="en-US" dirty="0"/>
            </a:b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4C24AE-40FF-8108-1CC0-6FE89167E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811" y="592798"/>
            <a:ext cx="7355840" cy="678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8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CDB1-FA11-BC08-F69A-D6BCF92E9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98" y="221566"/>
            <a:ext cx="6578159" cy="473632"/>
          </a:xfrm>
        </p:spPr>
        <p:txBody>
          <a:bodyPr>
            <a:noAutofit/>
          </a:bodyPr>
          <a:lstStyle/>
          <a:p>
            <a:r>
              <a:rPr lang="en-US" sz="2473"/>
              <a:t>Actionable Insight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43077-30B4-E1B0-DBF5-B3B23DA9F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284" y="749565"/>
            <a:ext cx="8879834" cy="63053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40970" indent="-140970">
              <a:buFont typeface="Wingdings" panose="020B0604020202020204" pitchFamily="34" charset="0"/>
              <a:buChar char="Ø"/>
            </a:pPr>
            <a:endParaRPr lang="en-SG" sz="1400" dirty="0">
              <a:ea typeface="+mn-lt"/>
              <a:cs typeface="+mn-lt"/>
            </a:endParaRPr>
          </a:p>
          <a:p>
            <a:pPr marL="140970" indent="-140970">
              <a:buClr>
                <a:srgbClr val="D6658F"/>
              </a:buClr>
              <a:buFont typeface="Wingdings" panose="020B0604020202020204" pitchFamily="34" charset="0"/>
              <a:buChar char="Ø"/>
            </a:pPr>
            <a:endParaRPr lang="en-SG" sz="1400" dirty="0">
              <a:ea typeface="+mn-lt"/>
              <a:cs typeface="+mn-lt"/>
            </a:endParaRPr>
          </a:p>
          <a:p>
            <a:pPr marL="140970" indent="-140970">
              <a:buClr>
                <a:srgbClr val="D6658F"/>
              </a:buClr>
              <a:buFont typeface="Wingdings" panose="020B0604020202020204" pitchFamily="34" charset="0"/>
              <a:buChar char="Ø"/>
            </a:pPr>
            <a:r>
              <a:rPr lang="en-SG" sz="2000" dirty="0">
                <a:ea typeface="+mn-lt"/>
                <a:cs typeface="+mn-lt"/>
              </a:rPr>
              <a:t>Expand access to quick, local testing through mobile units(CNA, 2024) and trained health workers</a:t>
            </a:r>
            <a:endParaRPr lang="en-SG" sz="2000" dirty="0">
              <a:ea typeface="Calibri"/>
              <a:cs typeface="Calibri"/>
            </a:endParaRPr>
          </a:p>
          <a:p>
            <a:pPr marL="0" indent="0">
              <a:buClr>
                <a:srgbClr val="91274F">
                  <a:lumMod val="60000"/>
                  <a:lumOff val="40000"/>
                </a:srgbClr>
              </a:buClr>
              <a:buNone/>
            </a:pPr>
            <a:endParaRPr lang="en-SG" sz="2000" dirty="0">
              <a:ea typeface="+mn-lt"/>
              <a:cs typeface="+mn-lt"/>
            </a:endParaRPr>
          </a:p>
          <a:p>
            <a:pPr marL="140970" indent="-140970">
              <a:buClr>
                <a:srgbClr val="D6658F"/>
              </a:buClr>
              <a:buFont typeface="Wingdings" panose="020B0604020202020204" pitchFamily="34" charset="0"/>
              <a:buChar char="Ø"/>
            </a:pPr>
            <a:r>
              <a:rPr lang="en-SG" sz="2000" dirty="0">
                <a:ea typeface="+mn-lt"/>
                <a:cs typeface="+mn-lt"/>
              </a:rPr>
              <a:t>❤️ Support patients with nutrition, reminders, and empathetic follow-up to ensure treatment completion</a:t>
            </a:r>
            <a:endParaRPr lang="en-SG" sz="2000" dirty="0">
              <a:ea typeface="Calibri"/>
              <a:cs typeface="Calibri"/>
            </a:endParaRPr>
          </a:p>
          <a:p>
            <a:pPr marL="140970" indent="-140970">
              <a:buClr>
                <a:srgbClr val="D6658F"/>
              </a:buClr>
              <a:buFont typeface="Wingdings" panose="020B0604020202020204" pitchFamily="34" charset="0"/>
              <a:buChar char="Ø"/>
            </a:pPr>
            <a:endParaRPr lang="en-SG" sz="2000" dirty="0">
              <a:ea typeface="+mn-lt"/>
              <a:cs typeface="+mn-lt"/>
            </a:endParaRPr>
          </a:p>
          <a:p>
            <a:pPr marL="140970" indent="-140970">
              <a:buClr>
                <a:srgbClr val="D6658F"/>
              </a:buClr>
              <a:buFont typeface="Wingdings" panose="020B0604020202020204" pitchFamily="34" charset="0"/>
              <a:buChar char="Ø"/>
            </a:pPr>
            <a:r>
              <a:rPr lang="en-SG" sz="2000" dirty="0">
                <a:ea typeface="+mn-lt"/>
                <a:cs typeface="+mn-lt"/>
              </a:rPr>
              <a:t>📢 Run stigma-free awareness campaigns using real stories in local languages</a:t>
            </a:r>
            <a:endParaRPr lang="en-SG" sz="2000" dirty="0">
              <a:ea typeface="Calibri"/>
              <a:cs typeface="Calibri"/>
            </a:endParaRPr>
          </a:p>
          <a:p>
            <a:pPr marL="140970" indent="-140970">
              <a:buClr>
                <a:srgbClr val="D6658F"/>
              </a:buClr>
              <a:buFont typeface="Wingdings" panose="020B0604020202020204" pitchFamily="34" charset="0"/>
              <a:buChar char="Ø"/>
            </a:pPr>
            <a:endParaRPr lang="en-SG" sz="2000" dirty="0">
              <a:ea typeface="+mn-lt"/>
              <a:cs typeface="+mn-lt"/>
            </a:endParaRPr>
          </a:p>
          <a:p>
            <a:pPr marL="140970" indent="-140970">
              <a:buClr>
                <a:srgbClr val="D6658F"/>
              </a:buClr>
              <a:buFont typeface="Wingdings" panose="020B0604020202020204" pitchFamily="34" charset="0"/>
              <a:buChar char="Ø"/>
            </a:pPr>
            <a:r>
              <a:rPr lang="en-SG" sz="2000" dirty="0">
                <a:ea typeface="+mn-lt"/>
                <a:cs typeface="+mn-lt"/>
              </a:rPr>
              <a:t>💸 Advocate for stronger funding and free, accessible TB care across all sectors</a:t>
            </a:r>
            <a:endParaRPr lang="en-SG" sz="2000" dirty="0">
              <a:ea typeface="Calibri"/>
              <a:cs typeface="Calibri"/>
            </a:endParaRPr>
          </a:p>
          <a:p>
            <a:pPr marL="140970" indent="-140970">
              <a:buClr>
                <a:srgbClr val="D6658F"/>
              </a:buClr>
              <a:buFont typeface="Wingdings" panose="020B0604020202020204" pitchFamily="34" charset="0"/>
              <a:buChar char="Ø"/>
            </a:pPr>
            <a:endParaRPr lang="en-SG" sz="2000" dirty="0">
              <a:ea typeface="+mn-lt"/>
              <a:cs typeface="+mn-lt"/>
            </a:endParaRPr>
          </a:p>
          <a:p>
            <a:pPr marL="140970" indent="-140970">
              <a:buClr>
                <a:srgbClr val="D6658F"/>
              </a:buClr>
              <a:buFont typeface="Wingdings" panose="020B0604020202020204" pitchFamily="34" charset="0"/>
              <a:buChar char="Ø"/>
            </a:pPr>
            <a:r>
              <a:rPr lang="en-SG" sz="2000" dirty="0">
                <a:ea typeface="+mn-lt"/>
                <a:cs typeface="+mn-lt"/>
              </a:rPr>
              <a:t>📊 Use real-time data to identify hotspots and prevent people from falling through the cracks</a:t>
            </a:r>
            <a:endParaRPr lang="en-SG" sz="2000" dirty="0">
              <a:ea typeface="Calibri"/>
              <a:cs typeface="Calibri"/>
            </a:endParaRPr>
          </a:p>
          <a:p>
            <a:pPr marL="140970" indent="-140970">
              <a:buClr>
                <a:srgbClr val="D6658F"/>
              </a:buClr>
              <a:buFont typeface="Wingdings" panose="020B0604020202020204" pitchFamily="34" charset="0"/>
              <a:buChar char="Ø"/>
            </a:pPr>
            <a:endParaRPr lang="en-SG" sz="2000" dirty="0">
              <a:ea typeface="+mn-lt"/>
              <a:cs typeface="+mn-lt"/>
            </a:endParaRPr>
          </a:p>
          <a:p>
            <a:pPr marL="140970" indent="-140970">
              <a:buClr>
                <a:srgbClr val="D6658F"/>
              </a:buClr>
              <a:buFont typeface="Wingdings" panose="020B0604020202020204" pitchFamily="34" charset="0"/>
              <a:buChar char="Ø"/>
            </a:pPr>
            <a:r>
              <a:rPr lang="en-SG" sz="2000" dirty="0">
                <a:ea typeface="+mn-lt"/>
                <a:cs typeface="+mn-lt"/>
              </a:rPr>
              <a:t>🤝 Foster community partnerships – TB isn’t just a health issue, it’s a social one</a:t>
            </a:r>
            <a:endParaRPr lang="en-SG" sz="2000" dirty="0">
              <a:ea typeface="Calibri"/>
              <a:cs typeface="Calibri"/>
            </a:endParaRPr>
          </a:p>
          <a:p>
            <a:pPr marL="140970" indent="-140970">
              <a:buClr>
                <a:srgbClr val="D6658F"/>
              </a:buClr>
              <a:buFont typeface="Wingdings" panose="020B0604020202020204" pitchFamily="34" charset="0"/>
              <a:buChar char="Ø"/>
            </a:pPr>
            <a:endParaRPr lang="en-SG" sz="2000" dirty="0">
              <a:ea typeface="+mn-lt"/>
              <a:cs typeface="+mn-lt"/>
            </a:endParaRPr>
          </a:p>
          <a:p>
            <a:pPr marL="140970" indent="-140970">
              <a:buClr>
                <a:srgbClr val="D6658F"/>
              </a:buClr>
              <a:buFont typeface="Wingdings" panose="020B0604020202020204" pitchFamily="34" charset="0"/>
              <a:buChar char="Ø"/>
            </a:pPr>
            <a:r>
              <a:rPr lang="en-SG" sz="2000" dirty="0">
                <a:ea typeface="+mn-lt"/>
                <a:cs typeface="+mn-lt"/>
              </a:rPr>
              <a:t>🔬 Invest in innovation and listen to patients to improve care and outcomes</a:t>
            </a:r>
            <a:endParaRPr lang="en-SG" sz="2000" dirty="0">
              <a:ea typeface="Calibri"/>
              <a:cs typeface="Calibri"/>
            </a:endParaRPr>
          </a:p>
          <a:p>
            <a:pPr marL="140970" indent="-140970">
              <a:buClr>
                <a:srgbClr val="D6658F"/>
              </a:buClr>
              <a:buFont typeface="Wingdings" panose="020B0604020202020204" pitchFamily="34" charset="0"/>
              <a:buChar char="Ø"/>
            </a:pPr>
            <a:endParaRPr lang="en-SG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035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B89EE4-0C83-ACED-2980-27D660195182}"/>
              </a:ext>
            </a:extLst>
          </p:cNvPr>
          <p:cNvSpPr txBox="1"/>
          <p:nvPr/>
        </p:nvSpPr>
        <p:spPr>
          <a:xfrm>
            <a:off x="207432" y="262574"/>
            <a:ext cx="3460532" cy="462122"/>
          </a:xfrm>
          <a:prstGeom prst="rect">
            <a:avLst/>
          </a:prstGeom>
        </p:spPr>
        <p:txBody>
          <a:bodyPr vert="horz" lIns="56546" tIns="28274" rIns="56546" bIns="28274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371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100" b="1">
                <a:solidFill>
                  <a:schemeClr val="bg1"/>
                </a:solidFill>
                <a:latin typeface="+mj-lt"/>
              </a:rPr>
              <a:t>Background information's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5D4B13-E604-A7B6-89D8-74808F739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94" y="921406"/>
            <a:ext cx="9126349" cy="578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6546" tIns="28274" rIns="56546" bIns="28274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565409">
              <a:buFont typeface="Arial"/>
              <a:buChar char="•"/>
            </a:pPr>
            <a:r>
              <a:rPr lang="en-US" sz="1600" b="1">
                <a:solidFill>
                  <a:schemeClr val="bg1"/>
                </a:solidFill>
                <a:latin typeface="Arial"/>
                <a:ea typeface="+mn-lt"/>
                <a:cs typeface="Arial"/>
              </a:rPr>
              <a:t>Global Impact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: Tuberculosis (TB) remains</a:t>
            </a:r>
            <a:r>
              <a:rPr lang="en-US" sz="1600">
                <a:solidFill>
                  <a:schemeClr val="bg1"/>
                </a:solidFill>
                <a:latin typeface="Arial"/>
                <a:ea typeface="Calibri"/>
                <a:cs typeface="Arial"/>
              </a:rPr>
              <a:t> 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a major global health challenge, with millions of new cases and deaths annually.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defTabSz="565409"/>
            <a:endParaRPr lang="en-US" sz="1600">
              <a:solidFill>
                <a:srgbClr val="FFFFFF"/>
              </a:solidFill>
              <a:latin typeface="Arial"/>
              <a:ea typeface="+mn-lt"/>
              <a:cs typeface="Arial"/>
            </a:endParaRPr>
          </a:p>
          <a:p>
            <a:pPr marL="285750" indent="-285750" defTabSz="565409">
              <a:buFont typeface="Arial"/>
              <a:buChar char="•"/>
            </a:pPr>
            <a:r>
              <a:rPr lang="en-US" sz="1600" b="1">
                <a:solidFill>
                  <a:schemeClr val="bg1"/>
                </a:solidFill>
                <a:latin typeface="Arial"/>
                <a:ea typeface="+mn-lt"/>
                <a:cs typeface="Arial"/>
              </a:rPr>
              <a:t>Disproportionate </a:t>
            </a:r>
            <a:r>
              <a:rPr lang="en-US" sz="1600" b="1">
                <a:solidFill>
                  <a:schemeClr val="bg1"/>
                </a:solidFill>
                <a:latin typeface="Arial"/>
                <a:ea typeface="Calibri"/>
                <a:cs typeface="Arial"/>
              </a:rPr>
              <a:t>Burden</a:t>
            </a:r>
            <a:r>
              <a:rPr lang="en-US" sz="1600">
                <a:solidFill>
                  <a:schemeClr val="bg1"/>
                </a:solidFill>
                <a:latin typeface="Arial"/>
                <a:ea typeface="Calibri"/>
                <a:cs typeface="Arial"/>
              </a:rPr>
              <a:t>: 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Low- and middle-income countries consistently report higher TB rates due to limited healthcare access, delayed detection, and inadequate treatment.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defTabSz="565409"/>
            <a:endParaRPr lang="en-US" sz="1600">
              <a:solidFill>
                <a:srgbClr val="FFFFFF"/>
              </a:solidFill>
              <a:latin typeface="Arial"/>
              <a:cs typeface="Arial"/>
            </a:endParaRPr>
          </a:p>
          <a:p>
            <a:pPr marL="285750" indent="-285750" defTabSz="565409">
              <a:buFont typeface="Arial"/>
              <a:buChar char="•"/>
            </a:pPr>
            <a:r>
              <a:rPr lang="en-US" sz="1600" b="1">
                <a:solidFill>
                  <a:schemeClr val="bg1"/>
                </a:solidFill>
                <a:latin typeface="Arial"/>
                <a:cs typeface="Arial"/>
              </a:rPr>
              <a:t>TB-HIV Co-epidemic: 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HIV-positive individuals have a significantly higher risk of developing active TB. The co-epidemic is particularly severe in high HIV-prevalence regions like sub-Saharan Africa.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defTabSz="565409"/>
            <a:endParaRPr lang="en-US" sz="1600">
              <a:latin typeface="Arial"/>
              <a:cs typeface="Arial"/>
            </a:endParaRPr>
          </a:p>
          <a:p>
            <a:pPr marL="285750" indent="-285750" defTabSz="565409">
              <a:buFont typeface="Arial"/>
              <a:buChar char="•"/>
            </a:pPr>
            <a:r>
              <a:rPr lang="en-US" sz="1600" b="1">
                <a:solidFill>
                  <a:schemeClr val="bg1"/>
                </a:solidFill>
                <a:latin typeface="Arial"/>
                <a:cs typeface="Arial"/>
              </a:rPr>
              <a:t>Mortality Impact: 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TB remains a leading cause of death among people living with HIV, with co-infection substantially increasing mortality risk.</a:t>
            </a:r>
            <a:endParaRPr lang="en-US">
              <a:solidFill>
                <a:schemeClr val="bg1"/>
              </a:solidFill>
              <a:latin typeface="Arial"/>
              <a:ea typeface="Calibri"/>
              <a:cs typeface="Calibri"/>
            </a:endParaRPr>
          </a:p>
          <a:p>
            <a:pPr defTabSz="565409"/>
            <a:endParaRPr lang="en-US" sz="1600">
              <a:solidFill>
                <a:srgbClr val="FFFFFF"/>
              </a:solidFill>
              <a:latin typeface="Arial"/>
              <a:cs typeface="Arial"/>
            </a:endParaRPr>
          </a:p>
          <a:p>
            <a:pPr marL="285750" indent="-285750" defTabSz="565409">
              <a:buFont typeface="Arial"/>
              <a:buChar char="•"/>
            </a:pPr>
            <a:r>
              <a:rPr lang="en-US" sz="1600" b="1">
                <a:solidFill>
                  <a:schemeClr val="bg1"/>
                </a:solidFill>
                <a:latin typeface="Arial"/>
                <a:cs typeface="Arial"/>
              </a:rPr>
              <a:t>Integrated Strategies: 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Combining TB and HIV prevention, screening, and treatment is essential. Expanding access to antiretroviral therapy and improving TB diagnostics are critical for controlling both diseases.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defTabSz="565409"/>
            <a:endParaRPr lang="en-US" sz="1600">
              <a:latin typeface="Arial"/>
              <a:cs typeface="Arial"/>
            </a:endParaRPr>
          </a:p>
          <a:p>
            <a:pPr marL="285750" indent="-285750" defTabSz="565409">
              <a:buFont typeface="Arial"/>
              <a:buChar char="•"/>
            </a:pPr>
            <a:r>
              <a:rPr lang="en-US" sz="1600" b="1">
                <a:solidFill>
                  <a:schemeClr val="bg1"/>
                </a:solidFill>
                <a:latin typeface="Arial"/>
                <a:cs typeface="Arial"/>
              </a:rPr>
              <a:t>Health System Strengthening</a:t>
            </a:r>
            <a:r>
              <a:rPr lang="en-US" sz="1600">
                <a:latin typeface="Arial"/>
                <a:cs typeface="Arial"/>
              </a:rPr>
              <a:t>: 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Efforts focus on improving detection, treatment, and integrating healthcare with socioeconomic policies to reduce TB prevalence and address disparities.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defTabSz="565409"/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  <a:p>
            <a:pPr defTabSz="565409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lang="en-US" altLang="en-US" sz="1600">
              <a:latin typeface="Arial" panose="020B0604020202020204" pitchFamily="34" charset="0"/>
              <a:cs typeface="Arial"/>
            </a:endParaRPr>
          </a:p>
          <a:p>
            <a:pPr defTabSz="565409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56540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1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19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6BFD-4593-2471-8617-C69909D02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223" y="303415"/>
            <a:ext cx="8879834" cy="1475303"/>
          </a:xfrm>
        </p:spPr>
        <p:txBody>
          <a:bodyPr/>
          <a:lstStyle/>
          <a:p>
            <a:r>
              <a:rPr lang="en-US" sz="3300"/>
              <a:t>Stakeholders in the Fight Against TB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5939F-B864-4D69-22EA-3D9D0D7A9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515" y="2433408"/>
            <a:ext cx="3451168" cy="42763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600" b="1">
                <a:ea typeface="Calibri"/>
                <a:cs typeface="Calibri"/>
              </a:rPr>
              <a:t>WHO</a:t>
            </a:r>
            <a:endParaRPr lang="en-US" sz="1600">
              <a:ea typeface="Calibri"/>
              <a:cs typeface="Calibri"/>
            </a:endParaRPr>
          </a:p>
          <a:p>
            <a:pPr marL="0" indent="0">
              <a:buClr>
                <a:srgbClr val="D6658F"/>
              </a:buClr>
              <a:buNone/>
            </a:pPr>
            <a:r>
              <a:rPr lang="en-US" sz="1200">
                <a:ea typeface="Calibri"/>
                <a:cs typeface="Calibri"/>
              </a:rPr>
              <a:t>Global Policies, funding, monitor trend</a:t>
            </a:r>
          </a:p>
          <a:p>
            <a:pPr marL="0" indent="0">
              <a:buClr>
                <a:srgbClr val="D6658F"/>
              </a:buClr>
              <a:buNone/>
            </a:pPr>
            <a:endParaRPr lang="en-US" sz="1600" b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600" b="1">
                <a:ea typeface="Calibri"/>
                <a:cs typeface="Calibri"/>
              </a:rPr>
              <a:t>Ministries of Health</a:t>
            </a:r>
            <a:endParaRPr lang="en-US" sz="1600">
              <a:ea typeface="Calibri"/>
              <a:cs typeface="Calibri"/>
            </a:endParaRPr>
          </a:p>
          <a:p>
            <a:pPr marL="0" indent="0">
              <a:buClr>
                <a:srgbClr val="D6658F"/>
              </a:buClr>
              <a:buNone/>
            </a:pPr>
            <a:r>
              <a:rPr lang="en-US" sz="1200">
                <a:ea typeface="Calibri"/>
                <a:cs typeface="Calibri"/>
              </a:rPr>
              <a:t>National TB strategies, community engagement</a:t>
            </a:r>
          </a:p>
          <a:p>
            <a:pPr marL="0" indent="0">
              <a:buClr>
                <a:srgbClr val="D6658F"/>
              </a:buClr>
              <a:buNone/>
            </a:pPr>
            <a:endParaRPr lang="en-US" sz="1600" b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600" b="1">
                <a:ea typeface="Calibri"/>
                <a:cs typeface="Calibri"/>
              </a:rPr>
              <a:t>Healthcare Workers</a:t>
            </a:r>
            <a:endParaRPr lang="en-US" sz="1600">
              <a:ea typeface="Calibri"/>
              <a:cs typeface="Calibri"/>
            </a:endParaRPr>
          </a:p>
          <a:p>
            <a:pPr marL="0" indent="0">
              <a:buClr>
                <a:srgbClr val="D6658F"/>
              </a:buClr>
              <a:buNone/>
            </a:pPr>
            <a:r>
              <a:rPr lang="en-US" sz="1200">
                <a:ea typeface="Calibri"/>
                <a:cs typeface="Calibri"/>
              </a:rPr>
              <a:t>Diagnose &amp; treat patients</a:t>
            </a:r>
          </a:p>
          <a:p>
            <a:pPr marL="0" indent="0">
              <a:buClr>
                <a:srgbClr val="D6658F"/>
              </a:buClr>
              <a:buNone/>
            </a:pPr>
            <a:endParaRPr lang="en-US" sz="1600" b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600" b="1">
                <a:ea typeface="Calibri"/>
                <a:cs typeface="Calibri"/>
              </a:rPr>
              <a:t>TB Patients &amp; Survivors</a:t>
            </a:r>
            <a:endParaRPr lang="en-US" sz="1600">
              <a:ea typeface="Calibri"/>
              <a:cs typeface="Calibri"/>
            </a:endParaRPr>
          </a:p>
          <a:p>
            <a:pPr marL="0" indent="0">
              <a:buClr>
                <a:srgbClr val="D6658F"/>
              </a:buClr>
              <a:buNone/>
            </a:pPr>
            <a:r>
              <a:rPr lang="en-US" sz="1200">
                <a:ea typeface="Calibri"/>
                <a:cs typeface="Calibri"/>
              </a:rPr>
              <a:t>Advocacy, support, reducing stigma</a:t>
            </a:r>
          </a:p>
          <a:p>
            <a:pPr marL="0" indent="0">
              <a:buClr>
                <a:srgbClr val="D6658F"/>
              </a:buClr>
              <a:buNone/>
            </a:pPr>
            <a:endParaRPr lang="en-US" sz="1600" b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600" b="1">
                <a:ea typeface="Calibri"/>
                <a:cs typeface="Calibri"/>
              </a:rPr>
              <a:t>NGOs &amp; Community Groups</a:t>
            </a:r>
            <a:endParaRPr lang="en-US" sz="1600">
              <a:ea typeface="Calibri"/>
              <a:cs typeface="Calibri"/>
            </a:endParaRPr>
          </a:p>
          <a:p>
            <a:pPr marL="0" indent="0">
              <a:buClr>
                <a:srgbClr val="D6658F"/>
              </a:buClr>
              <a:buNone/>
            </a:pPr>
            <a:r>
              <a:rPr lang="en-US" sz="1200">
                <a:ea typeface="Calibri"/>
                <a:cs typeface="Calibri"/>
              </a:rPr>
              <a:t>Awareness campaigns, access support</a:t>
            </a:r>
          </a:p>
          <a:p>
            <a:pPr marL="0" indent="0">
              <a:buClr>
                <a:srgbClr val="D6658F"/>
              </a:buClr>
              <a:buNone/>
            </a:pPr>
            <a:endParaRPr lang="en-US" sz="1200">
              <a:ea typeface="Calibri"/>
              <a:cs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8D74CC-CA90-3918-AA0E-B5D93E21C875}"/>
              </a:ext>
            </a:extLst>
          </p:cNvPr>
          <p:cNvSpPr txBox="1">
            <a:spLocks/>
          </p:cNvSpPr>
          <p:nvPr/>
        </p:nvSpPr>
        <p:spPr>
          <a:xfrm>
            <a:off x="5826051" y="2421068"/>
            <a:ext cx="3451168" cy="42763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41353" indent="-141353" algn="l" defTabSz="565409" rtl="0" eaLnBrk="1" latinLnBrk="0" hangingPunct="1">
              <a:lnSpc>
                <a:spcPct val="90000"/>
              </a:lnSpc>
              <a:spcBef>
                <a:spcPts val="618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4057" indent="-141353" algn="l" defTabSz="565409" rtl="0" eaLnBrk="1" latinLnBrk="0" hangingPunct="1">
              <a:lnSpc>
                <a:spcPct val="90000"/>
              </a:lnSpc>
              <a:spcBef>
                <a:spcPts val="309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1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06761" indent="-141353" algn="l" defTabSz="565409" rtl="0" eaLnBrk="1" latinLnBrk="0" hangingPunct="1">
              <a:lnSpc>
                <a:spcPct val="90000"/>
              </a:lnSpc>
              <a:spcBef>
                <a:spcPts val="309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9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9466" indent="-141353" algn="l" defTabSz="565409" rtl="0" eaLnBrk="1" latinLnBrk="0" hangingPunct="1">
              <a:lnSpc>
                <a:spcPct val="90000"/>
              </a:lnSpc>
              <a:spcBef>
                <a:spcPts val="309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8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2170" indent="-141353" algn="l" defTabSz="565409" rtl="0" eaLnBrk="1" latinLnBrk="0" hangingPunct="1">
              <a:lnSpc>
                <a:spcPct val="90000"/>
              </a:lnSpc>
              <a:spcBef>
                <a:spcPts val="309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8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875" indent="-141353" algn="l" defTabSz="565409" rtl="0" eaLnBrk="1" latinLnBrk="0" hangingPunct="1">
              <a:lnSpc>
                <a:spcPct val="90000"/>
              </a:lnSpc>
              <a:spcBef>
                <a:spcPts val="309"/>
              </a:spcBef>
              <a:buFont typeface="Arial" panose="020B0604020202020204" pitchFamily="34" charset="0"/>
              <a:buChar char="•"/>
              <a:defRPr sz="11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37580" indent="-141353" algn="l" defTabSz="565409" rtl="0" eaLnBrk="1" latinLnBrk="0" hangingPunct="1">
              <a:lnSpc>
                <a:spcPct val="90000"/>
              </a:lnSpc>
              <a:spcBef>
                <a:spcPts val="309"/>
              </a:spcBef>
              <a:buFont typeface="Arial" panose="020B0604020202020204" pitchFamily="34" charset="0"/>
              <a:buChar char="•"/>
              <a:defRPr sz="11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0283" indent="-141353" algn="l" defTabSz="565409" rtl="0" eaLnBrk="1" latinLnBrk="0" hangingPunct="1">
              <a:lnSpc>
                <a:spcPct val="90000"/>
              </a:lnSpc>
              <a:spcBef>
                <a:spcPts val="309"/>
              </a:spcBef>
              <a:buFont typeface="Arial" panose="020B0604020202020204" pitchFamily="34" charset="0"/>
              <a:buChar char="•"/>
              <a:defRPr sz="11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02988" indent="-141353" algn="l" defTabSz="565409" rtl="0" eaLnBrk="1" latinLnBrk="0" hangingPunct="1">
              <a:lnSpc>
                <a:spcPct val="90000"/>
              </a:lnSpc>
              <a:spcBef>
                <a:spcPts val="309"/>
              </a:spcBef>
              <a:buFont typeface="Arial" panose="020B0604020202020204" pitchFamily="34" charset="0"/>
              <a:buChar char="•"/>
              <a:defRPr sz="11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0970" indent="-140970">
              <a:buNone/>
            </a:pPr>
            <a:r>
              <a:rPr lang="en-US" sz="1600" b="1">
                <a:ea typeface="Calibri"/>
                <a:cs typeface="Calibri"/>
              </a:rPr>
              <a:t>Policymakers</a:t>
            </a:r>
            <a:endParaRPr lang="en-US">
              <a:ea typeface="Calibri"/>
              <a:cs typeface="Calibri"/>
            </a:endParaRPr>
          </a:p>
          <a:p>
            <a:pPr marL="140970" indent="-140970">
              <a:buNone/>
            </a:pPr>
            <a:r>
              <a:rPr lang="en-US" sz="1300">
                <a:ea typeface="Calibri"/>
                <a:cs typeface="Calibri"/>
              </a:rPr>
              <a:t>Laws, resource allocation</a:t>
            </a:r>
            <a:endParaRPr lang="en-US">
              <a:ea typeface="Calibri"/>
              <a:cs typeface="Calibri"/>
            </a:endParaRPr>
          </a:p>
          <a:p>
            <a:pPr marL="140970" indent="-140970">
              <a:buNone/>
            </a:pPr>
            <a:endParaRPr lang="en-US" sz="1600" b="1">
              <a:ea typeface="Calibri"/>
              <a:cs typeface="Calibri"/>
            </a:endParaRPr>
          </a:p>
          <a:p>
            <a:pPr marL="140970" indent="-140970">
              <a:buNone/>
            </a:pPr>
            <a:r>
              <a:rPr lang="en-US" sz="1600" b="1">
                <a:ea typeface="Calibri"/>
                <a:cs typeface="Calibri"/>
              </a:rPr>
              <a:t>Funding Agencies</a:t>
            </a:r>
            <a:endParaRPr lang="en-US" sz="1200">
              <a:ea typeface="Calibri"/>
              <a:cs typeface="Calibri"/>
            </a:endParaRPr>
          </a:p>
          <a:p>
            <a:pPr marL="140970" indent="-140970">
              <a:buNone/>
            </a:pPr>
            <a:r>
              <a:rPr lang="en-US" sz="1300">
                <a:ea typeface="Calibri"/>
                <a:cs typeface="Calibri"/>
              </a:rPr>
              <a:t>Financial support (Global Fund, World Bank)</a:t>
            </a:r>
            <a:endParaRPr lang="en-US">
              <a:ea typeface="Calibri"/>
              <a:cs typeface="Calibri"/>
            </a:endParaRPr>
          </a:p>
          <a:p>
            <a:pPr marL="140970" indent="-140970">
              <a:buNone/>
            </a:pPr>
            <a:endParaRPr lang="en-US" sz="1600" b="1">
              <a:ea typeface="Calibri"/>
              <a:cs typeface="Calibri"/>
            </a:endParaRPr>
          </a:p>
          <a:p>
            <a:pPr marL="140970" indent="-140970">
              <a:buNone/>
            </a:pPr>
            <a:r>
              <a:rPr lang="en-US" sz="1600" b="1">
                <a:ea typeface="Calibri"/>
                <a:cs typeface="Calibri"/>
              </a:rPr>
              <a:t>Public, Schools, Employers</a:t>
            </a:r>
            <a:endParaRPr lang="en-US" sz="1200">
              <a:ea typeface="Calibri"/>
              <a:cs typeface="Calibri"/>
            </a:endParaRPr>
          </a:p>
          <a:p>
            <a:pPr marL="140970" indent="-140970">
              <a:buNone/>
            </a:pPr>
            <a:r>
              <a:rPr lang="en-US" sz="1300">
                <a:ea typeface="Calibri"/>
                <a:cs typeface="Calibri"/>
              </a:rPr>
              <a:t>Education, prevention, community participation</a:t>
            </a:r>
            <a:endParaRPr lang="en-US">
              <a:ea typeface="Calibri"/>
              <a:cs typeface="Calibri"/>
            </a:endParaRPr>
          </a:p>
          <a:p>
            <a:pPr marL="140970" indent="-140970">
              <a:buNone/>
            </a:pPr>
            <a:endParaRPr lang="en-US" sz="1600" b="1">
              <a:ea typeface="Calibri"/>
              <a:cs typeface="Calibri"/>
            </a:endParaRPr>
          </a:p>
          <a:p>
            <a:pPr marL="140970" indent="-140970">
              <a:buNone/>
            </a:pPr>
            <a:r>
              <a:rPr lang="en-US" sz="1600" b="1">
                <a:ea typeface="Calibri"/>
                <a:cs typeface="Calibri"/>
              </a:rPr>
              <a:t>Media &amp; Advocates</a:t>
            </a:r>
            <a:endParaRPr lang="en-US" sz="1200">
              <a:ea typeface="Calibri"/>
              <a:cs typeface="Calibri"/>
            </a:endParaRPr>
          </a:p>
          <a:p>
            <a:pPr marL="140970" indent="-140970">
              <a:buNone/>
            </a:pPr>
            <a:r>
              <a:rPr lang="en-US" sz="1300">
                <a:ea typeface="Calibri"/>
                <a:cs typeface="Calibri"/>
              </a:rPr>
              <a:t>Awareness, shape public opinion</a:t>
            </a:r>
            <a:endParaRPr lang="en-US">
              <a:ea typeface="Calibri"/>
              <a:cs typeface="Calibri"/>
            </a:endParaRPr>
          </a:p>
          <a:p>
            <a:pPr marL="140970" indent="-140970">
              <a:buNone/>
            </a:pPr>
            <a:endParaRPr lang="en-US" sz="1600" b="1">
              <a:ea typeface="Calibri"/>
              <a:cs typeface="Calibri"/>
            </a:endParaRPr>
          </a:p>
          <a:p>
            <a:pPr marL="140970" indent="-140970">
              <a:buNone/>
            </a:pPr>
            <a:r>
              <a:rPr lang="en-US" sz="1600" b="1">
                <a:ea typeface="Calibri"/>
                <a:cs typeface="Calibri"/>
              </a:rPr>
              <a:t>Tech &amp; Innovation Firms</a:t>
            </a:r>
            <a:endParaRPr lang="en-US" sz="1200">
              <a:ea typeface="Calibri"/>
              <a:cs typeface="Calibri"/>
            </a:endParaRPr>
          </a:p>
          <a:p>
            <a:pPr marL="140970" indent="-140970">
              <a:buNone/>
            </a:pPr>
            <a:r>
              <a:rPr lang="en-US" sz="1300">
                <a:ea typeface="Calibri"/>
                <a:cs typeface="Calibri"/>
              </a:rPr>
              <a:t>Diagnostics, health tracking tools</a:t>
            </a:r>
            <a:endParaRPr lang="en-US">
              <a:ea typeface="Calibri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b="1">
              <a:ea typeface="Calibri"/>
              <a:cs typeface="Calibri"/>
            </a:endParaRPr>
          </a:p>
          <a:p>
            <a:pPr marL="0" indent="0">
              <a:buClr>
                <a:srgbClr val="D6658F"/>
              </a:buClr>
              <a:buFont typeface="Arial" panose="020B0604020202020204" pitchFamily="34" charset="0"/>
              <a:buNone/>
            </a:pPr>
            <a:endParaRPr lang="en-US" sz="1200">
              <a:ea typeface="Calibri"/>
              <a:cs typeface="Calibri"/>
            </a:endParaRPr>
          </a:p>
        </p:txBody>
      </p:sp>
      <p:pic>
        <p:nvPicPr>
          <p:cNvPr id="6" name="Picture 5" descr="A pink graduation cap on a black background&#10;&#10;AI-generated content may be incorrect.">
            <a:extLst>
              <a:ext uri="{FF2B5EF4-FFF2-40B4-BE49-F238E27FC236}">
                <a16:creationId xmlns:a16="http://schemas.microsoft.com/office/drawing/2014/main" id="{42FB1E70-3551-469B-D579-B657FA13E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705" y="2312377"/>
            <a:ext cx="686274" cy="4280899"/>
          </a:xfrm>
          <a:prstGeom prst="rect">
            <a:avLst/>
          </a:prstGeom>
        </p:spPr>
      </p:pic>
      <p:pic>
        <p:nvPicPr>
          <p:cNvPr id="7" name="Picture 6" descr="A pink and black truck&#10;&#10;AI-generated content may be incorrect.">
            <a:extLst>
              <a:ext uri="{FF2B5EF4-FFF2-40B4-BE49-F238E27FC236}">
                <a16:creationId xmlns:a16="http://schemas.microsoft.com/office/drawing/2014/main" id="{13FB5176-A119-CA88-CBEB-27ED9835D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05" y="2423331"/>
            <a:ext cx="693253" cy="4058941"/>
          </a:xfrm>
          <a:prstGeom prst="rect">
            <a:avLst/>
          </a:prstGeom>
        </p:spPr>
      </p:pic>
      <p:pic>
        <p:nvPicPr>
          <p:cNvPr id="8" name="Picture 7" descr="A blue sign with white text&#10;&#10;AI-generated content may be incorrect.">
            <a:extLst>
              <a:ext uri="{FF2B5EF4-FFF2-40B4-BE49-F238E27FC236}">
                <a16:creationId xmlns:a16="http://schemas.microsoft.com/office/drawing/2014/main" id="{082446E9-9769-9396-479E-A0615ABEC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7756" y="1693424"/>
            <a:ext cx="3908273" cy="618230"/>
          </a:xfrm>
          <a:prstGeom prst="rect">
            <a:avLst/>
          </a:prstGeom>
        </p:spPr>
      </p:pic>
      <p:pic>
        <p:nvPicPr>
          <p:cNvPr id="9" name="Picture 8" descr="A close-up of a sign&#10;&#10;AI-generated content may be incorrect.">
            <a:extLst>
              <a:ext uri="{FF2B5EF4-FFF2-40B4-BE49-F238E27FC236}">
                <a16:creationId xmlns:a16="http://schemas.microsoft.com/office/drawing/2014/main" id="{89EE2986-EC65-EF70-30A2-27DBE1A4E4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077" y="1693425"/>
            <a:ext cx="3907497" cy="61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05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40000"/>
                <a:lumOff val="60000"/>
              </a:schemeClr>
            </a:gs>
            <a:gs pos="75558">
              <a:srgbClr val="E18EA7"/>
            </a:gs>
            <a:gs pos="7378">
              <a:srgbClr val="DB7280">
                <a:alpha val="0"/>
              </a:srgbClr>
            </a:gs>
            <a:gs pos="0">
              <a:srgbClr val="E08CA4"/>
            </a:gs>
            <a:gs pos="0">
              <a:schemeClr val="accent4">
                <a:lumMod val="60000"/>
                <a:lumOff val="40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F6A87-A399-1540-B81C-80D4AFB2C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45" y="157684"/>
            <a:ext cx="6425678" cy="262945"/>
          </a:xfrm>
        </p:spPr>
        <p:txBody>
          <a:bodyPr>
            <a:normAutofit fontScale="90000"/>
          </a:bodyPr>
          <a:lstStyle/>
          <a:p>
            <a:r>
              <a:rPr lang="en-US" b="1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34456-99B1-F436-E925-9FC7CE3F7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21" y="1215894"/>
            <a:ext cx="8996018" cy="6096181"/>
          </a:xfrm>
          <a:gradFill flip="none" rotWithShape="1">
            <a:gsLst>
              <a:gs pos="100000">
                <a:srgbClr val="DF869B"/>
              </a:gs>
              <a:gs pos="100000">
                <a:schemeClr val="bg2">
                  <a:lumMod val="10000"/>
                  <a:lumOff val="90000"/>
                </a:schemeClr>
              </a:gs>
              <a:gs pos="75558">
                <a:srgbClr val="E18EA7"/>
              </a:gs>
              <a:gs pos="50000">
                <a:srgbClr val="DB7280">
                  <a:alpha val="0"/>
                </a:srgbClr>
              </a:gs>
              <a:gs pos="0">
                <a:srgbClr val="E08CA4"/>
              </a:gs>
              <a:gs pos="0">
                <a:schemeClr val="accent4">
                  <a:lumMod val="60000"/>
                  <a:lumOff val="40000"/>
                </a:schemeClr>
              </a:gs>
              <a:gs pos="6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6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b="1">
                <a:solidFill>
                  <a:schemeClr val="bg1"/>
                </a:solidFill>
                <a:ea typeface="+mn-lt"/>
                <a:cs typeface="+mn-lt"/>
              </a:rPr>
              <a:t>Complacency in TB Control</a:t>
            </a:r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Early successes led to reduced focus and weakened programs, allowing TB to resurface.</a:t>
            </a:r>
            <a:endParaRPr lang="en-US" sz="16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600" b="1">
                <a:solidFill>
                  <a:schemeClr val="bg1"/>
                </a:solidFill>
                <a:ea typeface="+mn-lt"/>
                <a:cs typeface="+mn-lt"/>
              </a:rPr>
              <a:t>Drug-Resistant TB</a:t>
            </a:r>
            <a:endParaRPr lang="en-US" sz="1600" b="1">
              <a:solidFill>
                <a:srgbClr val="00B0F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The emergence of antibiotic-resistant strains has complicated treatment and increased mortality rates.</a:t>
            </a:r>
            <a:endParaRPr lang="en-US" sz="12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600" b="1">
                <a:solidFill>
                  <a:schemeClr val="bg1"/>
                </a:solidFill>
                <a:ea typeface="+mn-lt"/>
                <a:cs typeface="+mn-lt"/>
              </a:rPr>
              <a:t>HIV/AIDS Co-Infection: </a:t>
            </a:r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TB remains the leading cause of death among people living with HIV, particularly in high-prevalence regions like sub-Saharan Africa.</a:t>
            </a:r>
          </a:p>
          <a:p>
            <a:pPr marL="0" indent="0">
              <a:buNone/>
            </a:pPr>
            <a:endParaRPr lang="en-US" sz="16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600" b="1">
                <a:solidFill>
                  <a:schemeClr val="bg1"/>
                </a:solidFill>
                <a:ea typeface="Calibri"/>
                <a:cs typeface="Calibri"/>
              </a:rPr>
              <a:t>Urbanization</a:t>
            </a:r>
            <a:endParaRPr lang="en-US" sz="1600" b="1">
              <a:solidFill>
                <a:srgbClr val="00B0F0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Overcrowding and increased population density in urban areas have accelerated TB transmission.</a:t>
            </a:r>
            <a:endParaRPr lang="en-US" sz="16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600" b="1">
                <a:solidFill>
                  <a:schemeClr val="bg1"/>
                </a:solidFill>
                <a:ea typeface="Calibri"/>
                <a:cs typeface="Calibri"/>
              </a:rPr>
              <a:t>Economic Challenges</a:t>
            </a:r>
            <a:br>
              <a:rPr lang="en-US" sz="1600" b="1">
                <a:solidFill>
                  <a:schemeClr val="bg1"/>
                </a:solidFill>
                <a:ea typeface="Calibri"/>
                <a:cs typeface="Calibri"/>
              </a:rPr>
            </a:br>
            <a:r>
              <a:rPr lang="en-US" sz="1600">
                <a:ea typeface="+mn-lt"/>
                <a:cs typeface="+mn-lt"/>
              </a:rPr>
              <a:t>Recessions and underfunded healthcare systems have undermined TB control efforts, especially in low- and middle-income countries.</a:t>
            </a:r>
            <a:endParaRPr lang="en-US" sz="12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600" b="1">
                <a:solidFill>
                  <a:schemeClr val="bg1"/>
                </a:solidFill>
                <a:ea typeface="+mn-lt"/>
                <a:cs typeface="+mn-lt"/>
              </a:rPr>
              <a:t>Slow Progress</a:t>
            </a:r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TB incidence is declining too slowly to meet global elimination targets, with rising cases of drug-resistant TB.</a:t>
            </a:r>
            <a:endParaRPr lang="en-US" sz="16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600" b="1">
                <a:solidFill>
                  <a:schemeClr val="bg1"/>
                </a:solidFill>
                <a:ea typeface="Calibri"/>
                <a:cs typeface="Calibri"/>
              </a:rPr>
              <a:t>Stigma</a:t>
            </a:r>
          </a:p>
          <a:p>
            <a:pPr marL="0" indent="0">
              <a:buNone/>
            </a:pPr>
            <a:r>
              <a:rPr lang="en-US" sz="1600">
                <a:ea typeface="Calibri"/>
                <a:cs typeface="Calibri"/>
              </a:rPr>
              <a:t>Perceptions of </a:t>
            </a:r>
            <a:r>
              <a:rPr lang="en-US" sz="1600">
                <a:ea typeface="+mn-lt"/>
                <a:cs typeface="+mn-lt"/>
              </a:rPr>
              <a:t>TB as a disease of poverty hinder timely diagnosis and treatment, even in wealthier nations.</a:t>
            </a: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endParaRPr lang="en-US" sz="1600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4CF81F-9DC1-EA79-4CAD-9EBDF08F83E0}"/>
              </a:ext>
            </a:extLst>
          </p:cNvPr>
          <p:cNvSpPr txBox="1"/>
          <p:nvPr/>
        </p:nvSpPr>
        <p:spPr>
          <a:xfrm>
            <a:off x="836022" y="556651"/>
            <a:ext cx="74990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latin typeface="+mj-lt"/>
              </a:rPr>
              <a:t>Resurgence and Persistence of Tuberculosis (TB)</a:t>
            </a:r>
          </a:p>
        </p:txBody>
      </p:sp>
    </p:spTree>
    <p:extLst>
      <p:ext uri="{BB962C8B-B14F-4D97-AF65-F5344CB8AC3E}">
        <p14:creationId xmlns:p14="http://schemas.microsoft.com/office/powerpoint/2010/main" val="158401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33FDD-F868-A34F-C07A-E8DAFE4A1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717" y="178260"/>
            <a:ext cx="6578159" cy="348861"/>
          </a:xfrm>
        </p:spPr>
        <p:txBody>
          <a:bodyPr>
            <a:normAutofit fontScale="90000"/>
          </a:bodyPr>
          <a:lstStyle/>
          <a:p>
            <a:r>
              <a:rPr lang="en-US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ACA3F-7E31-682E-0398-F2254B243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717" y="713642"/>
            <a:ext cx="8487506" cy="6205415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07000"/>
              </a:lnSpc>
              <a:spcAft>
                <a:spcPts val="495"/>
              </a:spcAft>
              <a:buNone/>
            </a:pPr>
            <a:r>
              <a:rPr lang="en-US" sz="2969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This Presentations seeks to:</a:t>
            </a:r>
          </a:p>
          <a:p>
            <a:pPr>
              <a:lnSpc>
                <a:spcPct val="107000"/>
              </a:lnSpc>
              <a:spcAft>
                <a:spcPts val="495"/>
              </a:spcAft>
              <a:tabLst>
                <a:tab pos="141353" algn="l"/>
              </a:tabLst>
            </a:pPr>
            <a:r>
              <a:rPr lang="en-US" sz="3200" b="1">
                <a:solidFill>
                  <a:srgbClr val="0099FF"/>
                </a:solidFill>
              </a:rPr>
              <a:t>Utilize the Global Tracker Dashboard</a:t>
            </a:r>
            <a:r>
              <a:rPr lang="en-US" sz="3200">
                <a:solidFill>
                  <a:srgbClr val="0099FF"/>
                </a:solidFill>
              </a:rPr>
              <a:t> </a:t>
            </a:r>
            <a:r>
              <a:rPr lang="en-US" sz="3200"/>
              <a:t>to quickly identify high-risk regions based on key TB indicators, including prevalence, incidence, mortality, and deaths.</a:t>
            </a:r>
          </a:p>
          <a:p>
            <a:pPr>
              <a:lnSpc>
                <a:spcPct val="107000"/>
              </a:lnSpc>
              <a:spcAft>
                <a:spcPts val="495"/>
              </a:spcAft>
              <a:tabLst>
                <a:tab pos="141353" algn="l"/>
              </a:tabLst>
            </a:pPr>
            <a:r>
              <a:rPr lang="en-US" sz="3200" b="1">
                <a:solidFill>
                  <a:srgbClr val="0099FF"/>
                </a:solidFill>
              </a:rPr>
              <a:t>Analyze Storyboard Insights</a:t>
            </a:r>
            <a:r>
              <a:rPr lang="en-US" sz="3200">
                <a:solidFill>
                  <a:srgbClr val="0099FF"/>
                </a:solidFill>
              </a:rPr>
              <a:t> </a:t>
            </a:r>
            <a:r>
              <a:rPr lang="en-US" sz="3200"/>
              <a:t>to identify disparities in TB detection and data collection methods between high- and low-income regions, with a focus on Africa (AFR) and Europe (EUR).</a:t>
            </a:r>
          </a:p>
          <a:p>
            <a:pPr>
              <a:lnSpc>
                <a:spcPct val="107000"/>
              </a:lnSpc>
              <a:spcAft>
                <a:spcPts val="495"/>
              </a:spcAft>
              <a:tabLst>
                <a:tab pos="141353" algn="l"/>
              </a:tabLst>
            </a:pPr>
            <a:r>
              <a:rPr lang="en-US" sz="3200" b="1">
                <a:solidFill>
                  <a:srgbClr val="0099FF"/>
                </a:solidFill>
              </a:rPr>
              <a:t>Enhance TB Response Strategies</a:t>
            </a:r>
            <a:r>
              <a:rPr lang="en-US" sz="3200">
                <a:solidFill>
                  <a:srgbClr val="0099FF"/>
                </a:solidFill>
              </a:rPr>
              <a:t> </a:t>
            </a:r>
            <a:r>
              <a:rPr lang="en-US" sz="3200"/>
              <a:t>by strengthening prevention, diagnosis, and treatment approaches.</a:t>
            </a:r>
            <a:endParaRPr lang="en-US" sz="2400" b="1">
              <a:solidFill>
                <a:srgbClr val="0099FF"/>
              </a:solidFill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tabLst>
                <a:tab pos="141353" algn="l"/>
              </a:tabLst>
            </a:pPr>
            <a:r>
              <a:rPr lang="en-US" sz="2969" b="1">
                <a:solidFill>
                  <a:srgbClr val="0099FF"/>
                </a:solidFill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Analyzing the Relationship Between Economic Growth and TB Burden</a:t>
            </a:r>
            <a:r>
              <a:rPr lang="en-US" sz="2969" b="1"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:</a:t>
            </a:r>
            <a:r>
              <a:rPr lang="en-US" sz="2969"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Assess how GDP per capita influences TB prevalence and mortality rates, helping to determine if economic development directly contributes to disease reduction.</a:t>
            </a:r>
            <a:endParaRPr lang="en-US" sz="2969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tabLst>
                <a:tab pos="141353" algn="l"/>
              </a:tabLst>
            </a:pPr>
            <a:r>
              <a:rPr lang="en-US" sz="2969" b="1">
                <a:solidFill>
                  <a:srgbClr val="0099FF"/>
                </a:solidFill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Evaluating Human Development Factors and TB Outcomes:</a:t>
            </a:r>
            <a:r>
              <a:rPr lang="en-US" sz="2969">
                <a:solidFill>
                  <a:srgbClr val="0099FF"/>
                </a:solidFill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</a:t>
            </a:r>
            <a:r>
              <a:rPr lang="en-US" sz="2969"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Investigate how HDI components such as healthcare access, education, and living standards impact TB incidence and mortality.</a:t>
            </a:r>
            <a:endParaRPr lang="en-US" sz="2969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495"/>
              </a:spcAft>
              <a:tabLst>
                <a:tab pos="141353" algn="l"/>
              </a:tabLst>
            </a:pPr>
            <a:r>
              <a:rPr lang="en-US" sz="2969" b="1">
                <a:solidFill>
                  <a:srgbClr val="0099FF"/>
                </a:solidFill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Examining Healthcare Efficiency in TB Detection and Control: </a:t>
            </a:r>
            <a:r>
              <a:rPr lang="en-US" sz="2969"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Compare TB case detection rates across different economic and human development levels to assess the effectiveness of healthcare systems in diagnosing and managing TB cases.</a:t>
            </a:r>
            <a:endParaRPr lang="en-US" sz="2969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83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D31F322-FCD1-FD8F-0102-7ABBA220441E}"/>
              </a:ext>
            </a:extLst>
          </p:cNvPr>
          <p:cNvSpPr txBox="1">
            <a:spLocks/>
          </p:cNvSpPr>
          <p:nvPr/>
        </p:nvSpPr>
        <p:spPr>
          <a:xfrm>
            <a:off x="1516261" y="1"/>
            <a:ext cx="6659165" cy="5269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5654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Exploration Dashboard # 1 : Global Tracker	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0AE4E4CA-CCFE-A425-4E8A-BB6E50D06A7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472699"/>
              <a:ext cx="10177463" cy="708272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0AE4E4CA-CCFE-A425-4E8A-BB6E50D06A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472699"/>
                <a:ext cx="10177463" cy="70827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F50AA62-8F08-C31F-91C3-7CDE7D75C09B}"/>
              </a:ext>
            </a:extLst>
          </p:cNvPr>
          <p:cNvSpPr txBox="1">
            <a:spLocks/>
          </p:cNvSpPr>
          <p:nvPr/>
        </p:nvSpPr>
        <p:spPr>
          <a:xfrm>
            <a:off x="864985" y="53889"/>
            <a:ext cx="8175805" cy="539571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75000" lnSpcReduction="20000"/>
          </a:bodyPr>
          <a:lstStyle>
            <a:lvl1pPr algn="l" defTabSz="75387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5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40" dirty="0"/>
              <a:t>Exploration Dashboard # 2 : TB Burden &amp; Socioeconomic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0D17F9B6-4F07-CCAD-8E28-359D23257E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988918"/>
                  </p:ext>
                </p:extLst>
              </p:nvPr>
            </p:nvGraphicFramePr>
            <p:xfrm>
              <a:off x="288324" y="593460"/>
              <a:ext cx="9704173" cy="684530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0D17F9B6-4F07-CCAD-8E28-359D23257E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324" y="593460"/>
                <a:ext cx="9704173" cy="684530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948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1">
            <a:extLst>
              <a:ext uri="{FF2B5EF4-FFF2-40B4-BE49-F238E27FC236}">
                <a16:creationId xmlns:a16="http://schemas.microsoft.com/office/drawing/2014/main" id="{8AEA06F1-1674-45EC-ACC1-481E2208C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1121"/>
            <a:ext cx="10177462" cy="527304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AD1C330-03C2-283E-9032-A03239F0329E}"/>
              </a:ext>
            </a:extLst>
          </p:cNvPr>
          <p:cNvSpPr txBox="1">
            <a:spLocks/>
          </p:cNvSpPr>
          <p:nvPr/>
        </p:nvSpPr>
        <p:spPr>
          <a:xfrm>
            <a:off x="3767185" y="442992"/>
            <a:ext cx="3233056" cy="4138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2500" lnSpcReduction="20000"/>
          </a:bodyPr>
          <a:lstStyle>
            <a:lvl1pPr algn="l" defTabSz="75387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5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40"/>
              <a:t>Story Board # 1</a:t>
            </a:r>
          </a:p>
        </p:txBody>
      </p:sp>
    </p:spTree>
    <p:extLst>
      <p:ext uri="{BB962C8B-B14F-4D97-AF65-F5344CB8AC3E}">
        <p14:creationId xmlns:p14="http://schemas.microsoft.com/office/powerpoint/2010/main" val="170822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F875-13FF-817E-CF21-7CC47993BE3B}"/>
              </a:ext>
            </a:extLst>
          </p:cNvPr>
          <p:cNvSpPr txBox="1">
            <a:spLocks/>
          </p:cNvSpPr>
          <p:nvPr/>
        </p:nvSpPr>
        <p:spPr>
          <a:xfrm>
            <a:off x="1843534" y="281984"/>
            <a:ext cx="6490394" cy="8140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5654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Story Board # 2 </a:t>
            </a:r>
            <a:br>
              <a:rPr lang="en-US" sz="2800" dirty="0"/>
            </a:br>
            <a:endParaRPr lang="en-SG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88C5B5-58B8-5E5D-CE73-8540CD561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464" y="822960"/>
            <a:ext cx="7730533" cy="64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02834"/>
      </p:ext>
    </p:extLst>
  </p:cSld>
  <p:clrMapOvr>
    <a:masterClrMapping/>
  </p:clrMapOvr>
</p:sld>
</file>

<file path=ppt/theme/theme1.xml><?xml version="1.0" encoding="utf-8"?>
<a:theme xmlns:a="http://schemas.openxmlformats.org/drawingml/2006/main" name="CelebrationVTI">
  <a:themeElements>
    <a:clrScheme name="Custom 25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1274F"/>
      </a:accent1>
      <a:accent2>
        <a:srgbClr val="97446E"/>
      </a:accent2>
      <a:accent3>
        <a:srgbClr val="24BEEE"/>
      </a:accent3>
      <a:accent4>
        <a:srgbClr val="A52B3A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brationVTI" id="{BAD6E4D6-FB5F-472A-BAD2-154760D77BE0}" vid="{59D360FE-6438-46F1-A5A6-11415132A2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webextension1.xml><?xml version="1.0" encoding="utf-8"?>
<we:webextension xmlns:we="http://schemas.microsoft.com/office/webextensions/webextension/2010/11" id="{0D38252D-7E0D-4EBF-879C-B1715A6AFA25}">
  <we:reference id="wa200004798" version="1.0.1.0" store="en-US" storeType="OMEX"/>
  <we:alternateReferences>
    <we:reference id="WA200004798" version="1.0.1.0" store="" storeType="OMEX"/>
  </we:alternateReferences>
  <we:properties>
    <we:property name="embedUrl" value="&quot;\&quot;https://public.tableau.com/views/GlobalTBburdentracker/GlobalTBburdentracker\&quot;&quot;"/>
    <we:property name="serverType" value="&quot;\&quot;public\&quot;&quot;"/>
    <we:property name="isInstalled" value="&quot;true&quot;"/>
    <we:property name="filters" value="&quot;[]&quot;"/>
    <we:property name="parameters" value="&quot;[]&quot;"/>
    <we:property name="marks" value="&quot;[]&quot;"/>
    <we:property name="tabs" value="&quot;null&quot;"/>
    <we:property name="toolbar" value="&quot;null&quot;"/>
    <we:property name="embedForm" value="&quot;{\&quot;site\&quot;:\&quot;\&quot;,\&quot;domain\&quot;:\&quot;public.tableau.com\&quot;,\&quot;worksheet\&quot;:\&quot;GlobalTBburdentracker\&quot;,\&quot;dashboard\&quot;:\&quot;GlobalTBburdentracker\&quot;,\&quot;tabs\&quot;:true,\&quot;toolbar\&quot;:true}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275C1BBB-C387-4064-BFF9-09C81B9B29D7}">
  <we:reference id="wa200004798" version="1.0.1.0" store="en-US" storeType="OMEX"/>
  <we:alternateReferences>
    <we:reference id="WA200004798" version="1.0.1.0" store="" storeType="OMEX"/>
  </we:alternateReferences>
  <we:properties>
    <we:property name="embedUrl" value="&quot;\&quot;https://public.tableau.com/views/TBBurdenSocioeconomicIndicatorsDashboard/TBGDPHDI\&quot;&quot;"/>
    <we:property name="serverType" value="&quot;\&quot;public\&quot;&quot;"/>
    <we:property name="isInstalled" value="&quot;true&quot;"/>
    <we:property name="filters" value="&quot;[]&quot;"/>
    <we:property name="parameters" value="&quot;[]&quot;"/>
    <we:property name="marks" value="&quot;[]&quot;"/>
    <we:property name="tabs" value="&quot;null&quot;"/>
    <we:property name="toolbar" value="&quot;null&quot;"/>
    <we:property name="embedForm" value="&quot;{\&quot;site\&quot;:\&quot;\&quot;,\&quot;domain\&quot;:\&quot;public.tableau.com\&quot;,\&quot;worksheet\&quot;:\&quot;TBGDPHDI\&quot;,\&quot;dashboard\&quot;:\&quot;TBBurdenSocioeconomicIndicatorsDashboard\&quot;,\&quot;tabs\&quot;:true,\&quot;toolbar\&quot;:true}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770</Words>
  <Application>Microsoft Office PowerPoint</Application>
  <PresentationFormat>Custom</PresentationFormat>
  <Paragraphs>106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Calibri</vt:lpstr>
      <vt:lpstr>Gill Sans Nova</vt:lpstr>
      <vt:lpstr>Wingdings</vt:lpstr>
      <vt:lpstr>CelebrationVTI</vt:lpstr>
      <vt:lpstr>Fighting Against Global Tuberculosis</vt:lpstr>
      <vt:lpstr>PowerPoint Presentation</vt:lpstr>
      <vt:lpstr>Stakeholders in the Fight Against TB</vt:lpstr>
      <vt:lpstr>Problem Statement</vt:lpstr>
      <vt:lpstr>Objective</vt:lpstr>
      <vt:lpstr>PowerPoint Presentation</vt:lpstr>
      <vt:lpstr>PowerPoint Presentation</vt:lpstr>
      <vt:lpstr>PowerPoint Presentation</vt:lpstr>
      <vt:lpstr>PowerPoint Presentation</vt:lpstr>
      <vt:lpstr>Story Board # 3 </vt:lpstr>
      <vt:lpstr>Actionable Insight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Yeo Xiu Juan</dc:creator>
  <cp:lastModifiedBy>Yeo Xiu Juan</cp:lastModifiedBy>
  <cp:revision>1</cp:revision>
  <dcterms:created xsi:type="dcterms:W3CDTF">2025-03-13T06:30:50Z</dcterms:created>
  <dcterms:modified xsi:type="dcterms:W3CDTF">2025-03-31T01:55:35Z</dcterms:modified>
</cp:coreProperties>
</file>