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triti" initials="wt" lastIdx="1" clrIdx="0">
    <p:extLst>
      <p:ext uri="{19B8F6BF-5375-455C-9EA6-DF929625EA0E}">
        <p15:presenceInfo xmlns:p15="http://schemas.microsoft.com/office/powerpoint/2012/main" userId="cd50ca10afa193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9B5"/>
    <a:srgbClr val="5FF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ìë¦¬ ìí ìê¸°ê² íë¤ ìë¦¬ ê±´ë°° ìì£¼ ê°ì ìì£¼ ëíë¯¼êµ­ ë¨ë¹ ì¤í ì  í¨ê» ìì¬íë¤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0476" y="0"/>
            <a:ext cx="14462476" cy="96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6569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6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5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ìì£¼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13106400" cy="6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6569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8B6D-23F6-40F2-A264-38F17531B199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2A6D-BA02-4419-8318-6B6BCAE64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0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F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07100" y="2540000"/>
            <a:ext cx="50800" cy="176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0" y="34861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잔 </a:t>
            </a:r>
            <a:r>
              <a:rPr lang="ko-KR" altLang="en-US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하조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4300" y="2794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앱이름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9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0" y="31800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소주 회원제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5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6880" y="499059"/>
            <a:ext cx="4865434" cy="20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한잔해야지 </a:t>
            </a:r>
            <a:r>
              <a:rPr lang="en-US" altLang="ko-KR" dirty="0" smtClean="0"/>
              <a:t>&lt;- </a:t>
            </a:r>
            <a:r>
              <a:rPr lang="ko-KR" altLang="en-US" dirty="0" smtClean="0"/>
              <a:t>가맹 </a:t>
            </a:r>
            <a:r>
              <a:rPr lang="en-US" altLang="ko-KR" dirty="0" smtClean="0"/>
              <a:t>&lt;- </a:t>
            </a:r>
            <a:r>
              <a:rPr lang="ko-KR" altLang="en-US" dirty="0" smtClean="0"/>
              <a:t>가게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8764" y="1074161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7885" y="1535180"/>
            <a:ext cx="3363421" cy="20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요금에 따른 술 무료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07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93426" y="2570903"/>
            <a:ext cx="4830168" cy="20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이용자들은 안주 또는 술 추가 주문이 유도됨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78764" y="3125486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3266" y="3565986"/>
            <a:ext cx="1963999" cy="20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가게 매출 활성화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78764" y="2146807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5855" y="44688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지역 경제 활성화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27885" y="1535180"/>
            <a:ext cx="3363421" cy="20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요금에 따른 술 무료 제공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8764" y="4166557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1280" y="30480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가게적 차원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7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3221" y="255512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술 지출 감소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78764" y="3125486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4720" y="35750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지갑 보호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78764" y="2146807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5855" y="446886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삶의 질 향상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27885" y="153518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요금에 따른 술 무료 제공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8764" y="4166557"/>
            <a:ext cx="461665" cy="1939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1280" y="3048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사용자적 차원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1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5760" y="3078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1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8160" y="1148080"/>
            <a:ext cx="2962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성인은 술이다 </a:t>
            </a:r>
            <a:r>
              <a:rPr lang="ko-KR" altLang="en-US" dirty="0" err="1" smtClean="0"/>
              <a:t>술술술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목적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977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5520" y="311912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여러분은 술 좋아하십니까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3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000" y="296672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성인이 되면 많이 마시게 되는 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9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440" y="307848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하지만 이 술이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67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0700" y="2247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5546" y="2743356"/>
            <a:ext cx="800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올라가는 소주 값</a:t>
            </a:r>
            <a:r>
              <a:rPr lang="en-US" altLang="ko-KR" sz="32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…. </a:t>
            </a:r>
            <a:r>
              <a:rPr lang="ko-KR" altLang="en-US" sz="32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털려가는 우리의 지갑</a:t>
            </a:r>
            <a:r>
              <a:rPr lang="en-US" altLang="ko-KR" sz="32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…</a:t>
            </a:r>
            <a:endParaRPr lang="ko-KR" altLang="en-US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4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0" y="315976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이에 따라 줄어드는 술집 매출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2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040" y="189992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해결할 방법이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14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280" y="3169920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한 번 갈 걸 두 번 가게 만들고 두 번 갈걸 세 번 가게 만들자</a:t>
            </a:r>
            <a:r>
              <a:rPr lang="en-US" altLang="ko-KR" dirty="0" smtClean="0"/>
              <a:t>!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Office PowerPoint</Application>
  <PresentationFormat>와이드스크린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will triti</dc:creator>
  <cp:lastModifiedBy>will triti</cp:lastModifiedBy>
  <cp:revision>6</cp:revision>
  <dcterms:created xsi:type="dcterms:W3CDTF">2019-06-27T01:27:49Z</dcterms:created>
  <dcterms:modified xsi:type="dcterms:W3CDTF">2019-06-27T02:23:23Z</dcterms:modified>
</cp:coreProperties>
</file>