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FF7A"/>
    <a:srgbClr val="B6FF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>
        <p:scale>
          <a:sx n="50" d="100"/>
          <a:sy n="50" d="100"/>
        </p:scale>
        <p:origin x="1722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55B8-8A1C-4219-A37B-2624E838FC33}" type="datetimeFigureOut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258FB-79D5-4044-9801-5B6A36B8B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79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55B8-8A1C-4219-A37B-2624E838FC33}" type="datetimeFigureOut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258FB-79D5-4044-9801-5B6A36B8B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08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55B8-8A1C-4219-A37B-2624E838FC33}" type="datetimeFigureOut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258FB-79D5-4044-9801-5B6A36B8B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65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55B8-8A1C-4219-A37B-2624E838FC33}" type="datetimeFigureOut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258FB-79D5-4044-9801-5B6A36B8B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05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55B8-8A1C-4219-A37B-2624E838FC33}" type="datetimeFigureOut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258FB-79D5-4044-9801-5B6A36B8B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52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55B8-8A1C-4219-A37B-2624E838FC33}" type="datetimeFigureOut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258FB-79D5-4044-9801-5B6A36B8B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01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55B8-8A1C-4219-A37B-2624E838FC33}" type="datetimeFigureOut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258FB-79D5-4044-9801-5B6A36B8B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0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55B8-8A1C-4219-A37B-2624E838FC33}" type="datetimeFigureOut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258FB-79D5-4044-9801-5B6A36B8B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30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55B8-8A1C-4219-A37B-2624E838FC33}" type="datetimeFigureOut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258FB-79D5-4044-9801-5B6A36B8B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31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55B8-8A1C-4219-A37B-2624E838FC33}" type="datetimeFigureOut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258FB-79D5-4044-9801-5B6A36B8B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96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55B8-8A1C-4219-A37B-2624E838FC33}" type="datetimeFigureOut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258FB-79D5-4044-9801-5B6A36B8B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42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E55B8-8A1C-4219-A37B-2624E838FC33}" type="datetimeFigureOut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258FB-79D5-4044-9801-5B6A36B8B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44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163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64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675" y="0"/>
            <a:ext cx="12325350" cy="696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51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will triti</dc:creator>
  <cp:lastModifiedBy>will triti</cp:lastModifiedBy>
  <cp:revision>4</cp:revision>
  <dcterms:created xsi:type="dcterms:W3CDTF">2019-06-28T02:05:30Z</dcterms:created>
  <dcterms:modified xsi:type="dcterms:W3CDTF">2019-06-28T03:19:07Z</dcterms:modified>
</cp:coreProperties>
</file>