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3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5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49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84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61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5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90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01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60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11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8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B110-6641-4A3E-97F2-61AB2A48526C}" type="datetimeFigureOut">
              <a:rPr lang="nl-NL" smtClean="0"/>
              <a:t>4-3-2017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18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1782" y="155276"/>
            <a:ext cx="14837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Course description page</a:t>
            </a:r>
            <a:endParaRPr lang="nl-N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61782" y="1027020"/>
            <a:ext cx="14837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Click “start free trial”</a:t>
            </a:r>
            <a:endParaRPr lang="nl-NL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61782" y="2024808"/>
            <a:ext cx="148374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Survey popup </a:t>
            </a:r>
          </a:p>
          <a:p>
            <a:pPr algn="ctr"/>
            <a:r>
              <a:rPr lang="en-US" sz="1400" dirty="0" smtClean="0"/>
              <a:t>- Input # study hours</a:t>
            </a:r>
            <a:endParaRPr lang="nl-N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78040" y="4393699"/>
            <a:ext cx="14837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Click “enroll in 14-day free trial”</a:t>
            </a:r>
            <a:endParaRPr lang="nl-N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45524" y="4392272"/>
            <a:ext cx="14837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free course material</a:t>
            </a:r>
            <a:endParaRPr lang="nl-N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78040" y="5349169"/>
            <a:ext cx="148374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Check out</a:t>
            </a:r>
            <a:endParaRPr lang="nl-N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245524" y="3249149"/>
            <a:ext cx="148374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 for greater time commitment</a:t>
            </a:r>
            <a:endParaRPr lang="nl-NL" sz="1400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503653" y="678496"/>
            <a:ext cx="0" cy="34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5503653" y="1550240"/>
            <a:ext cx="0" cy="4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4019911" y="2763472"/>
            <a:ext cx="1483742" cy="163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>
          <a:xfrm>
            <a:off x="5503653" y="2763472"/>
            <a:ext cx="1483742" cy="48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7" idx="0"/>
          </p:cNvCxnSpPr>
          <p:nvPr/>
        </p:nvCxnSpPr>
        <p:spPr>
          <a:xfrm flipH="1">
            <a:off x="4019911" y="3987813"/>
            <a:ext cx="2967484" cy="40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8" idx="0"/>
          </p:cNvCxnSpPr>
          <p:nvPr/>
        </p:nvCxnSpPr>
        <p:spPr>
          <a:xfrm>
            <a:off x="6987395" y="3987813"/>
            <a:ext cx="0" cy="40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>
            <a:off x="4019911" y="4916919"/>
            <a:ext cx="0" cy="43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78040" y="6045468"/>
            <a:ext cx="148374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14-day trial</a:t>
            </a:r>
            <a:endParaRPr lang="nl-NL" sz="1400" dirty="0"/>
          </a:p>
        </p:txBody>
      </p:sp>
      <p:cxnSp>
        <p:nvCxnSpPr>
          <p:cNvPr id="39" name="Straight Arrow Connector 38"/>
          <p:cNvCxnSpPr>
            <a:stCxn id="9" idx="2"/>
            <a:endCxn id="37" idx="0"/>
          </p:cNvCxnSpPr>
          <p:nvPr/>
        </p:nvCxnSpPr>
        <p:spPr>
          <a:xfrm>
            <a:off x="4019911" y="5656946"/>
            <a:ext cx="0" cy="38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6108" y="5697318"/>
            <a:ext cx="148374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Retained users</a:t>
            </a:r>
            <a:endParaRPr lang="nl-N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216108" y="6324786"/>
            <a:ext cx="148374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Churned users</a:t>
            </a:r>
            <a:endParaRPr lang="nl-NL" sz="1400" dirty="0"/>
          </a:p>
        </p:txBody>
      </p:sp>
      <p:cxnSp>
        <p:nvCxnSpPr>
          <p:cNvPr id="43" name="Straight Arrow Connector 42"/>
          <p:cNvCxnSpPr>
            <a:stCxn id="37" idx="3"/>
            <a:endCxn id="40" idx="1"/>
          </p:cNvCxnSpPr>
          <p:nvPr/>
        </p:nvCxnSpPr>
        <p:spPr>
          <a:xfrm flipV="1">
            <a:off x="4761782" y="5851207"/>
            <a:ext cx="454326" cy="34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3"/>
            <a:endCxn id="41" idx="1"/>
          </p:cNvCxnSpPr>
          <p:nvPr/>
        </p:nvCxnSpPr>
        <p:spPr>
          <a:xfrm>
            <a:off x="4761782" y="6199357"/>
            <a:ext cx="454326" cy="2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43864" y="3259740"/>
            <a:ext cx="1296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Commit &gt; 5 hours</a:t>
            </a:r>
            <a:endParaRPr lang="nl-NL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648092" y="2834364"/>
            <a:ext cx="1296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Commit &lt; 5 hours</a:t>
            </a:r>
            <a:endParaRPr lang="nl-NL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918219" y="3992162"/>
            <a:ext cx="2731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goal is to reduce the number of churned users in the 14-day trial time, without reducing the number of retained users past the 14-day trial time.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72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Pang, Xin</dc:creator>
  <cp:lastModifiedBy>Pang, Xin</cp:lastModifiedBy>
  <cp:revision>4</cp:revision>
  <dcterms:created xsi:type="dcterms:W3CDTF">2017-03-04T12:02:06Z</dcterms:created>
  <dcterms:modified xsi:type="dcterms:W3CDTF">2017-03-04T12:14:13Z</dcterms:modified>
</cp:coreProperties>
</file>