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3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4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84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61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9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01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6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1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B110-6641-4A3E-97F2-61AB2A48526C}" type="datetimeFigureOut">
              <a:rPr lang="nl-NL" smtClean="0"/>
              <a:t>12-3-2017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62F7-45B8-404D-B512-0E9A028D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1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0" y="155275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Course description page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1781" y="836519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Click “start free trial”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1782" y="1512792"/>
            <a:ext cx="2160000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Survey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popup </a:t>
            </a:r>
            <a:endParaRPr lang="en-US" sz="1400" dirty="0" smtClean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Input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# study hours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1662" y="4157671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Click “enroll in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free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trial”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5524" y="4157671"/>
            <a:ext cx="2160000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Access free course material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1662" y="4789470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Check out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5524" y="2892461"/>
            <a:ext cx="2160000" cy="738664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Show message: need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greater time commitment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5841781" y="463052"/>
            <a:ext cx="719" cy="373467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841781" y="1144296"/>
            <a:ext cx="1" cy="368496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4241662" y="2036012"/>
            <a:ext cx="1600120" cy="2121659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5841782" y="2036012"/>
            <a:ext cx="1483742" cy="856449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7" idx="0"/>
          </p:cNvCxnSpPr>
          <p:nvPr/>
        </p:nvCxnSpPr>
        <p:spPr>
          <a:xfrm flipH="1">
            <a:off x="4241662" y="3631125"/>
            <a:ext cx="3083862" cy="526546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8" idx="0"/>
          </p:cNvCxnSpPr>
          <p:nvPr/>
        </p:nvCxnSpPr>
        <p:spPr>
          <a:xfrm>
            <a:off x="7325524" y="3631125"/>
            <a:ext cx="0" cy="526546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4241662" y="4465448"/>
            <a:ext cx="0" cy="324022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1663" y="5487092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14-day trial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9" idx="2"/>
            <a:endCxn id="37" idx="0"/>
          </p:cNvCxnSpPr>
          <p:nvPr/>
        </p:nvCxnSpPr>
        <p:spPr>
          <a:xfrm>
            <a:off x="4241662" y="5097247"/>
            <a:ext cx="1" cy="389845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5524" y="6256648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Retained users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5524" y="5487091"/>
            <a:ext cx="2160000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Churned users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105" idx="3"/>
            <a:endCxn id="40" idx="1"/>
          </p:cNvCxnSpPr>
          <p:nvPr/>
        </p:nvCxnSpPr>
        <p:spPr>
          <a:xfrm>
            <a:off x="5321662" y="6410537"/>
            <a:ext cx="923862" cy="0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3"/>
            <a:endCxn id="41" idx="1"/>
          </p:cNvCxnSpPr>
          <p:nvPr/>
        </p:nvCxnSpPr>
        <p:spPr>
          <a:xfrm flipV="1">
            <a:off x="5321663" y="5640980"/>
            <a:ext cx="923861" cy="1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21248" y="2399210"/>
            <a:ext cx="1529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Commit 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&gt;= </a:t>
            </a:r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5 hours</a:t>
            </a:r>
            <a:endParaRPr lang="nl-NL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850" y="2295771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Commit &lt; 5 hours</a:t>
            </a:r>
            <a:endParaRPr lang="nl-NL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32519" y="451381"/>
            <a:ext cx="2731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goal is to reduce the number of churned users in the 14-day trial time, without reducing the number of retained users past the 14-day trial time.</a:t>
            </a:r>
            <a:endParaRPr lang="nl-NL" dirty="0"/>
          </a:p>
        </p:txBody>
      </p:sp>
      <p:sp>
        <p:nvSpPr>
          <p:cNvPr id="93" name="TextBox 92"/>
          <p:cNvSpPr txBox="1"/>
          <p:nvPr/>
        </p:nvSpPr>
        <p:spPr>
          <a:xfrm>
            <a:off x="4862265" y="375355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Continue with trial</a:t>
            </a:r>
            <a:endParaRPr lang="nl-NL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29620" y="377363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Don’t continue with trial</a:t>
            </a:r>
            <a:endParaRPr lang="nl-NL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386041" y="166946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96" name="Oval 95"/>
          <p:cNvSpPr/>
          <p:nvPr/>
        </p:nvSpPr>
        <p:spPr>
          <a:xfrm>
            <a:off x="4386041" y="813347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nl-NL" dirty="0"/>
          </a:p>
        </p:txBody>
      </p:sp>
      <p:sp>
        <p:nvSpPr>
          <p:cNvPr id="97" name="Oval 96"/>
          <p:cNvSpPr/>
          <p:nvPr/>
        </p:nvSpPr>
        <p:spPr>
          <a:xfrm>
            <a:off x="4386041" y="1512792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nl-NL" dirty="0"/>
          </a:p>
        </p:txBody>
      </p:sp>
      <p:sp>
        <p:nvSpPr>
          <p:cNvPr id="98" name="Oval 97"/>
          <p:cNvSpPr/>
          <p:nvPr/>
        </p:nvSpPr>
        <p:spPr>
          <a:xfrm>
            <a:off x="5893850" y="2892461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nl-NL" dirty="0"/>
          </a:p>
        </p:txBody>
      </p:sp>
      <p:sp>
        <p:nvSpPr>
          <p:cNvPr id="99" name="Oval 98"/>
          <p:cNvSpPr/>
          <p:nvPr/>
        </p:nvSpPr>
        <p:spPr>
          <a:xfrm>
            <a:off x="2754446" y="4169342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nl-NL" dirty="0"/>
          </a:p>
        </p:txBody>
      </p:sp>
      <p:sp>
        <p:nvSpPr>
          <p:cNvPr id="101" name="Oval 100"/>
          <p:cNvSpPr/>
          <p:nvPr/>
        </p:nvSpPr>
        <p:spPr>
          <a:xfrm>
            <a:off x="2754446" y="4795305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nl-NL" dirty="0"/>
          </a:p>
        </p:txBody>
      </p:sp>
      <p:sp>
        <p:nvSpPr>
          <p:cNvPr id="102" name="Oval 101"/>
          <p:cNvSpPr/>
          <p:nvPr/>
        </p:nvSpPr>
        <p:spPr>
          <a:xfrm>
            <a:off x="2754446" y="5523370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nl-NL" dirty="0"/>
          </a:p>
        </p:txBody>
      </p:sp>
      <p:sp>
        <p:nvSpPr>
          <p:cNvPr id="105" name="TextBox 104"/>
          <p:cNvSpPr txBox="1"/>
          <p:nvPr/>
        </p:nvSpPr>
        <p:spPr>
          <a:xfrm>
            <a:off x="3161662" y="6148927"/>
            <a:ext cx="2160000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1905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Continue with the course</a:t>
            </a:r>
            <a:endParaRPr lang="nl-NL" sz="14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/>
          <p:cNvCxnSpPr>
            <a:stCxn id="37" idx="2"/>
            <a:endCxn id="105" idx="0"/>
          </p:cNvCxnSpPr>
          <p:nvPr/>
        </p:nvCxnSpPr>
        <p:spPr>
          <a:xfrm flipH="1">
            <a:off x="4241662" y="5794869"/>
            <a:ext cx="1" cy="354058"/>
          </a:xfrm>
          <a:prstGeom prst="straightConnector1">
            <a:avLst/>
          </a:prstGeom>
          <a:ln w="190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754446" y="6148927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nl-NL" dirty="0"/>
          </a:p>
        </p:txBody>
      </p:sp>
      <p:sp>
        <p:nvSpPr>
          <p:cNvPr id="118" name="Oval 117"/>
          <p:cNvSpPr/>
          <p:nvPr/>
        </p:nvSpPr>
        <p:spPr>
          <a:xfrm>
            <a:off x="5902395" y="4170095"/>
            <a:ext cx="308574" cy="29610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72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98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Xin</dc:creator>
  <cp:lastModifiedBy>Pang, Xin</cp:lastModifiedBy>
  <cp:revision>15</cp:revision>
  <dcterms:created xsi:type="dcterms:W3CDTF">2017-03-04T12:02:06Z</dcterms:created>
  <dcterms:modified xsi:type="dcterms:W3CDTF">2017-03-13T23:17:38Z</dcterms:modified>
</cp:coreProperties>
</file>