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CCF4-A8A3-418F-AA12-964C00CA898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77BB-02BE-4B2A-8C7D-B2CDB957D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979FCCF4-A8A3-418F-AA12-964C00CA898C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fld id="{3A7B77BB-02BE-4B2A-8C7D-B2CDB957D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Meetup event attendance prediction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Xin Pang</a:t>
            </a:r>
          </a:p>
          <a:p>
            <a:pPr algn="l"/>
            <a:fld id="{F5564906-6A14-4179-9479-E842ED4981B9}" type="datetime2">
              <a:rPr lang="en-US" smtClean="0"/>
              <a:pPr algn="l"/>
              <a:t>Saturday, September 30,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 Unicode MS</vt:lpstr>
      <vt:lpstr>Arial</vt:lpstr>
      <vt:lpstr>Office 主题</vt:lpstr>
      <vt:lpstr>Meetup event attendance prediction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Pang</dc:creator>
  <cp:lastModifiedBy>Xin Pang</cp:lastModifiedBy>
  <cp:revision>2</cp:revision>
  <dcterms:created xsi:type="dcterms:W3CDTF">2017-09-30T12:48:58Z</dcterms:created>
  <dcterms:modified xsi:type="dcterms:W3CDTF">2017-09-30T12:50:41Z</dcterms:modified>
</cp:coreProperties>
</file>