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C4790-8E4C-482D-BBF1-385110B6F8B7}">
          <p14:sldIdLst>
            <p14:sldId id="256"/>
          </p14:sldIdLst>
        </p14:section>
        <p14:section name="Context information" id="{0F4755DC-2962-455B-8359-C1721914A5D4}">
          <p14:sldIdLst>
            <p14:sldId id="257"/>
            <p14:sldId id="258"/>
          </p14:sldIdLst>
        </p14:section>
        <p14:section name="Questions" id="{7CC82DCD-DF74-433A-BE87-8D5BF39FE32A}">
          <p14:sldIdLst>
            <p14:sldId id="262"/>
            <p14:sldId id="263"/>
          </p14:sldIdLst>
        </p14:section>
        <p14:section name="Technical design choice" id="{E9A13B69-8630-4561-BE0C-127A8A63608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46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26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6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37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6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77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47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59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94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A66F-EF0C-4060-95B3-50E7476DC954}" type="datetimeFigureOut">
              <a:rPr lang="nl-NL" smtClean="0"/>
              <a:t>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66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review analysis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63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Product review data</a:t>
            </a:r>
            <a:endParaRPr lang="nl-NL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reviewerID</a:t>
            </a:r>
            <a:r>
              <a:rPr lang="en-US" sz="1400" dirty="0" smtClean="0"/>
              <a:t> - ID of the reviewer, e.g. A2SUAM1J3GNN3B</a:t>
            </a:r>
          </a:p>
          <a:p>
            <a:r>
              <a:rPr lang="en-US" sz="1400" dirty="0" err="1" smtClean="0"/>
              <a:t>asin</a:t>
            </a:r>
            <a:r>
              <a:rPr lang="en-US" sz="1400" dirty="0" smtClean="0"/>
              <a:t> - ID of the product, e.g. 0000013714</a:t>
            </a:r>
          </a:p>
          <a:p>
            <a:r>
              <a:rPr lang="en-US" sz="1400" dirty="0" err="1" smtClean="0"/>
              <a:t>reviewerName</a:t>
            </a:r>
            <a:r>
              <a:rPr lang="en-US" sz="1400" dirty="0" smtClean="0"/>
              <a:t> - name of the reviewer</a:t>
            </a:r>
          </a:p>
          <a:p>
            <a:r>
              <a:rPr lang="en-US" sz="1400" dirty="0" smtClean="0"/>
              <a:t>helpful - helpfulness rating of the review, e.g. 2/3</a:t>
            </a:r>
          </a:p>
          <a:p>
            <a:r>
              <a:rPr lang="en-US" sz="1400" dirty="0" err="1" smtClean="0"/>
              <a:t>reviewText</a:t>
            </a:r>
            <a:r>
              <a:rPr lang="en-US" sz="1400" dirty="0" smtClean="0"/>
              <a:t> - text of the review</a:t>
            </a:r>
          </a:p>
          <a:p>
            <a:r>
              <a:rPr lang="en-US" sz="1400" dirty="0" smtClean="0"/>
              <a:t>overall - rating of the product</a:t>
            </a:r>
          </a:p>
          <a:p>
            <a:r>
              <a:rPr lang="en-US" sz="1400" dirty="0" smtClean="0"/>
              <a:t>summary - summary of the review</a:t>
            </a:r>
          </a:p>
          <a:p>
            <a:r>
              <a:rPr lang="en-US" sz="1400" dirty="0" err="1" smtClean="0"/>
              <a:t>unixReviewTime</a:t>
            </a:r>
            <a:r>
              <a:rPr lang="en-US" sz="1400" dirty="0" smtClean="0"/>
              <a:t> - time of the review (</a:t>
            </a:r>
            <a:r>
              <a:rPr lang="en-US" sz="1400" dirty="0" err="1" smtClean="0"/>
              <a:t>unix</a:t>
            </a:r>
            <a:r>
              <a:rPr lang="en-US" sz="1400" dirty="0" smtClean="0"/>
              <a:t> time)</a:t>
            </a:r>
          </a:p>
          <a:p>
            <a:r>
              <a:rPr lang="en-US" sz="1400" dirty="0" err="1" smtClean="0"/>
              <a:t>reviewTime</a:t>
            </a:r>
            <a:r>
              <a:rPr lang="en-US" sz="1400" dirty="0" smtClean="0"/>
              <a:t> - time of the review (raw)</a:t>
            </a:r>
            <a:endParaRPr lang="nl-NL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Metadata</a:t>
            </a:r>
            <a:endParaRPr lang="nl-NL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asin</a:t>
            </a:r>
            <a:r>
              <a:rPr lang="en-US" sz="1400" dirty="0" smtClean="0"/>
              <a:t> - ID of the product, e.g. 0000031852</a:t>
            </a:r>
          </a:p>
          <a:p>
            <a:r>
              <a:rPr lang="en-US" sz="1400" dirty="0" smtClean="0"/>
              <a:t>title - name of the product</a:t>
            </a:r>
          </a:p>
          <a:p>
            <a:r>
              <a:rPr lang="en-US" sz="1400" dirty="0" smtClean="0"/>
              <a:t>price - price in US dollars (at time of crawl)</a:t>
            </a:r>
          </a:p>
          <a:p>
            <a:r>
              <a:rPr lang="en-US" sz="1400" dirty="0" err="1" smtClean="0"/>
              <a:t>imUrl</a:t>
            </a:r>
            <a:r>
              <a:rPr lang="en-US" sz="1400" dirty="0" smtClean="0"/>
              <a:t> - </a:t>
            </a:r>
            <a:r>
              <a:rPr lang="en-US" sz="1400" dirty="0" err="1" smtClean="0"/>
              <a:t>url</a:t>
            </a:r>
            <a:r>
              <a:rPr lang="en-US" sz="1400" dirty="0" smtClean="0"/>
              <a:t> of the product image</a:t>
            </a:r>
          </a:p>
          <a:p>
            <a:r>
              <a:rPr lang="en-US" sz="1400" dirty="0" smtClean="0"/>
              <a:t>related - related products</a:t>
            </a:r>
          </a:p>
          <a:p>
            <a:pPr lvl="1"/>
            <a:r>
              <a:rPr lang="en-US" sz="1000" dirty="0" smtClean="0"/>
              <a:t>also bought</a:t>
            </a:r>
          </a:p>
          <a:p>
            <a:pPr lvl="1"/>
            <a:r>
              <a:rPr lang="en-US" sz="1000" dirty="0" smtClean="0"/>
              <a:t>also viewed</a:t>
            </a:r>
          </a:p>
          <a:p>
            <a:pPr lvl="1"/>
            <a:r>
              <a:rPr lang="en-US" sz="1000" dirty="0" smtClean="0"/>
              <a:t>bought together</a:t>
            </a:r>
          </a:p>
          <a:p>
            <a:pPr lvl="1"/>
            <a:r>
              <a:rPr lang="en-US" sz="1000" dirty="0" smtClean="0"/>
              <a:t>buy after viewing </a:t>
            </a:r>
          </a:p>
          <a:p>
            <a:r>
              <a:rPr lang="en-US" sz="1400" dirty="0" err="1" smtClean="0"/>
              <a:t>salesRank</a:t>
            </a:r>
            <a:r>
              <a:rPr lang="en-US" sz="1400" dirty="0" smtClean="0"/>
              <a:t> - sales rank information</a:t>
            </a:r>
          </a:p>
          <a:p>
            <a:r>
              <a:rPr lang="en-US" sz="1400" dirty="0" smtClean="0"/>
              <a:t>brand - brand name</a:t>
            </a:r>
          </a:p>
          <a:p>
            <a:r>
              <a:rPr lang="en-US" sz="1400" dirty="0" smtClean="0"/>
              <a:t>categories - list of categories the product belongs to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78548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questions</a:t>
            </a:r>
            <a:endParaRPr lang="nl-NL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093441"/>
              </p:ext>
            </p:extLst>
          </p:nvPr>
        </p:nvGraphicFramePr>
        <p:xfrm>
          <a:off x="838200" y="2305074"/>
          <a:ext cx="10515600" cy="2311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978979"/>
                <a:gridCol w="2310492"/>
                <a:gridCol w="222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Questions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Dataset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there a relation between reviews from products which are bought together?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+ meta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is the relation between the reviews and the helpfulness?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is the review behavior among different categories?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+ meta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there a relation between price and reviews?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+ meta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Optional - any other hypothesis you think is interesting, as long it would have business value for Amazon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8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review and price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Higher price leads </a:t>
            </a:r>
            <a:r>
              <a:rPr lang="en-US" sz="1400" smtClean="0"/>
              <a:t>to higher </a:t>
            </a:r>
            <a:r>
              <a:rPr lang="en-US" sz="1400" dirty="0" smtClean="0"/>
              <a:t>rating?</a:t>
            </a:r>
          </a:p>
          <a:p>
            <a:pPr lvl="1"/>
            <a:r>
              <a:rPr lang="en-US" sz="1200" dirty="0" smtClean="0"/>
              <a:t>Dataset size</a:t>
            </a:r>
          </a:p>
          <a:p>
            <a:pPr lvl="1"/>
            <a:r>
              <a:rPr lang="en-US" sz="1200" dirty="0" smtClean="0"/>
              <a:t>Data structure (json)</a:t>
            </a:r>
          </a:p>
          <a:p>
            <a:pPr lvl="1"/>
            <a:r>
              <a:rPr lang="en-US" sz="1200" dirty="0" smtClean="0"/>
              <a:t>Speed</a:t>
            </a:r>
          </a:p>
          <a:p>
            <a:pPr lvl="1"/>
            <a:r>
              <a:rPr lang="en-US" sz="1200" dirty="0" smtClean="0"/>
              <a:t>Scalability</a:t>
            </a:r>
          </a:p>
          <a:p>
            <a:pPr lvl="1"/>
            <a:endParaRPr lang="en-US" sz="1200" dirty="0" smtClean="0"/>
          </a:p>
          <a:p>
            <a:pPr lvl="1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56280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7963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Database considerations</a:t>
            </a:r>
          </a:p>
          <a:p>
            <a:pPr lvl="1"/>
            <a:r>
              <a:rPr lang="en-US" sz="1200" dirty="0" smtClean="0"/>
              <a:t>Dataset size</a:t>
            </a:r>
          </a:p>
          <a:p>
            <a:pPr lvl="1"/>
            <a:r>
              <a:rPr lang="en-US" sz="1200" dirty="0" smtClean="0"/>
              <a:t>Data structure (json)</a:t>
            </a:r>
          </a:p>
          <a:p>
            <a:pPr lvl="1"/>
            <a:r>
              <a:rPr lang="en-US" sz="1200" dirty="0" smtClean="0"/>
              <a:t>Speed</a:t>
            </a:r>
          </a:p>
          <a:p>
            <a:pPr lvl="1"/>
            <a:r>
              <a:rPr lang="en-US" sz="1200" dirty="0" smtClean="0"/>
              <a:t>Scalability</a:t>
            </a:r>
          </a:p>
          <a:p>
            <a:pPr lvl="1"/>
            <a:endParaRPr lang="en-US" sz="1200" dirty="0" smtClean="0"/>
          </a:p>
          <a:p>
            <a:pPr lvl="1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60371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262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Product review analysis</vt:lpstr>
      <vt:lpstr>Data fields</vt:lpstr>
      <vt:lpstr>List of questions</vt:lpstr>
      <vt:lpstr>Relationship between review and price</vt:lpstr>
      <vt:lpstr>PowerPoint Presentation</vt:lpstr>
      <vt:lpstr>Design choice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 analysis</dc:title>
  <dc:creator>Xin Pang</dc:creator>
  <cp:lastModifiedBy>Xin Pang</cp:lastModifiedBy>
  <cp:revision>17</cp:revision>
  <dcterms:created xsi:type="dcterms:W3CDTF">2017-09-06T09:31:51Z</dcterms:created>
  <dcterms:modified xsi:type="dcterms:W3CDTF">2017-09-09T20:29:25Z</dcterms:modified>
</cp:coreProperties>
</file>