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Now Bold" charset="1" panose="00000800000000000000"/>
      <p:regular r:id="rId11"/>
    </p:embeddedFont>
    <p:embeddedFont>
      <p:font typeface="Now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1698" y="3825891"/>
            <a:ext cx="15804604" cy="250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4"/>
              </a:lnSpc>
            </a:pPr>
            <a:r>
              <a:rPr lang="en-US" sz="7138" spc="199">
                <a:solidFill>
                  <a:srgbClr val="404040"/>
                </a:solidFill>
                <a:latin typeface="Now Bold"/>
              </a:rPr>
              <a:t>MONITORAÇÃO DE BIBLIOTECAS ESCOLARES PÚBLICAS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13320" y="6646549"/>
            <a:ext cx="4461361" cy="35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1"/>
              </a:lnSpc>
            </a:pPr>
            <a:r>
              <a:rPr lang="en-US" sz="2370">
                <a:solidFill>
                  <a:srgbClr val="000000"/>
                </a:solidFill>
                <a:latin typeface="Now"/>
              </a:rPr>
              <a:t>Modelo conceitual e físico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28935" y="672770"/>
            <a:ext cx="6630130" cy="1079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1"/>
              </a:lnSpc>
            </a:pPr>
            <a:r>
              <a:rPr lang="en-US" sz="2370">
                <a:solidFill>
                  <a:srgbClr val="000000"/>
                </a:solidFill>
                <a:latin typeface="Now"/>
              </a:rPr>
              <a:t>UNIVERSIDADE CATÓLICA DE PERNAMBUCO</a:t>
            </a:r>
          </a:p>
          <a:p>
            <a:pPr algn="ctr">
              <a:lnSpc>
                <a:spcPts val="2891"/>
              </a:lnSpc>
            </a:pPr>
            <a:r>
              <a:rPr lang="en-US" sz="2370">
                <a:solidFill>
                  <a:srgbClr val="000000"/>
                </a:solidFill>
                <a:latin typeface="Now"/>
              </a:rPr>
              <a:t>SISTEMAS PARA INTERNET</a:t>
            </a:r>
          </a:p>
          <a:p>
            <a:pPr algn="ctr">
              <a:lnSpc>
                <a:spcPts val="2891"/>
              </a:lnSpc>
            </a:pPr>
            <a:r>
              <a:rPr lang="en-US" sz="2370">
                <a:solidFill>
                  <a:srgbClr val="000000"/>
                </a:solidFill>
                <a:latin typeface="Now"/>
              </a:rPr>
              <a:t>Banco de Dados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27320" y="8902370"/>
            <a:ext cx="9033361" cy="35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1"/>
              </a:lnSpc>
            </a:pPr>
            <a:r>
              <a:rPr lang="en-US" sz="2370">
                <a:solidFill>
                  <a:srgbClr val="000000"/>
                </a:solidFill>
                <a:latin typeface="Now"/>
              </a:rPr>
              <a:t>Discentes: Joana Falcão, Joyce Barbosa e Gustavo da Silva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05578" y="2163295"/>
            <a:ext cx="11876845" cy="7095005"/>
          </a:xfrm>
          <a:custGeom>
            <a:avLst/>
            <a:gdLst/>
            <a:ahLst/>
            <a:cxnLst/>
            <a:rect r="r" b="b" t="t" l="l"/>
            <a:pathLst>
              <a:path h="7095005" w="11876845">
                <a:moveTo>
                  <a:pt x="0" y="0"/>
                </a:moveTo>
                <a:lnTo>
                  <a:pt x="11876844" y="0"/>
                </a:lnTo>
                <a:lnTo>
                  <a:pt x="11876844" y="7095005"/>
                </a:lnTo>
                <a:lnTo>
                  <a:pt x="0" y="7095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6357924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111">
                <a:solidFill>
                  <a:srgbClr val="404040"/>
                </a:solidFill>
                <a:latin typeface="Now Bold"/>
              </a:rPr>
              <a:t>MODELO CONCEITUAL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966" y="2654277"/>
            <a:ext cx="15764068" cy="5822569"/>
          </a:xfrm>
          <a:custGeom>
            <a:avLst/>
            <a:gdLst/>
            <a:ahLst/>
            <a:cxnLst/>
            <a:rect r="r" b="b" t="t" l="l"/>
            <a:pathLst>
              <a:path h="5822569" w="15764068">
                <a:moveTo>
                  <a:pt x="0" y="0"/>
                </a:moveTo>
                <a:lnTo>
                  <a:pt x="15764068" y="0"/>
                </a:lnTo>
                <a:lnTo>
                  <a:pt x="15764068" y="5822570"/>
                </a:lnTo>
                <a:lnTo>
                  <a:pt x="0" y="5822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4702517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111">
                <a:solidFill>
                  <a:srgbClr val="404040"/>
                </a:solidFill>
                <a:latin typeface="Now Bold"/>
              </a:rPr>
              <a:t>MODELO FÍSICO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68960" y="1985758"/>
            <a:ext cx="12750080" cy="7272542"/>
          </a:xfrm>
          <a:custGeom>
            <a:avLst/>
            <a:gdLst/>
            <a:ahLst/>
            <a:cxnLst/>
            <a:rect r="r" b="b" t="t" l="l"/>
            <a:pathLst>
              <a:path h="7272542" w="12750080">
                <a:moveTo>
                  <a:pt x="0" y="0"/>
                </a:moveTo>
                <a:lnTo>
                  <a:pt x="12750080" y="0"/>
                </a:lnTo>
                <a:lnTo>
                  <a:pt x="12750080" y="7272542"/>
                </a:lnTo>
                <a:lnTo>
                  <a:pt x="0" y="7272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4702517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111">
                <a:solidFill>
                  <a:srgbClr val="404040"/>
                </a:solidFill>
                <a:latin typeface="Now Bold"/>
              </a:rPr>
              <a:t>MODELO FÍSICO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31257" y="1842766"/>
            <a:ext cx="9225486" cy="7415534"/>
          </a:xfrm>
          <a:custGeom>
            <a:avLst/>
            <a:gdLst/>
            <a:ahLst/>
            <a:cxnLst/>
            <a:rect r="r" b="b" t="t" l="l"/>
            <a:pathLst>
              <a:path h="7415534" w="9225486">
                <a:moveTo>
                  <a:pt x="0" y="0"/>
                </a:moveTo>
                <a:lnTo>
                  <a:pt x="9225486" y="0"/>
                </a:lnTo>
                <a:lnTo>
                  <a:pt x="9225486" y="7415534"/>
                </a:lnTo>
                <a:lnTo>
                  <a:pt x="0" y="7415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4702517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111">
                <a:solidFill>
                  <a:srgbClr val="404040"/>
                </a:solidFill>
                <a:latin typeface="Now Bold"/>
              </a:rPr>
              <a:t>MODELO FÍSICO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DAGFmujwR4c</dc:identifier>
  <dcterms:modified xsi:type="dcterms:W3CDTF">2011-08-01T06:04:30Z</dcterms:modified>
  <cp:revision>1</cp:revision>
  <dc:title>Monitoração de bibliotecas escolares públicas</dc:title>
</cp:coreProperties>
</file>