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86F9-847C-DCB7-7A95-10D0C0C9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063F-DBB1-7E57-65E1-9B6822DD9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0E07-5EA2-B2D8-16E1-BED48A11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362A-84B1-4B09-A6AA-BD756A087DA6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6EC7C-5C8A-485F-8130-2476F624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8C26B-3B97-55E7-FADA-52A01D21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180-CC41-4733-ADF9-C4B75E732B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2C7F-9A69-FD4D-2BAF-3F0A1AB5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39E5D-3E6F-562F-F32E-208A7148D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274A1-7E37-64F9-4EF8-163A0AAA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362A-84B1-4B09-A6AA-BD756A087DA6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366DC-3E9F-6D35-F2C2-6B4AEE36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D3FD-1612-04D9-1887-8DD50666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180-CC41-4733-ADF9-C4B75E732B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16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C8A69-C4FE-07FD-9BB5-CD7C5DCCE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8AC2C-592F-B682-51F4-827540B02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CB563-5598-1ABD-B398-2D4D1680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362A-84B1-4B09-A6AA-BD756A087DA6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DA44-DFC5-1D87-74E4-66DD928E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44997-8977-C4A7-DE11-0A917557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180-CC41-4733-ADF9-C4B75E732B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88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D73F-F4D5-EDCF-DB82-D4F52212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B91C-B475-2AED-5109-6E9D24E8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20B4-FEB5-F679-C1F4-D08B2DC1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362A-84B1-4B09-A6AA-BD756A087DA6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31EDB-6FA9-FD45-0EFD-75B77C4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F760E-B7CF-E06B-CC73-CF7BA771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180-CC41-4733-ADF9-C4B75E732B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76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0DA7-5582-F506-5C82-C4211E1C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82AB7-0FFE-86AF-E40A-C61D21816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803F-89DA-1A86-353C-22553556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362A-84B1-4B09-A6AA-BD756A087DA6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00F62-ADF0-C230-57D6-4C902E7B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DD7B-0E3A-4197-ABF2-48AE344B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180-CC41-4733-ADF9-C4B75E732B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37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7BEA-934A-43FC-6907-3FCC1F33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B5A2-01A4-6D6A-27A7-BC323528F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52C38-49AE-C2EE-0EA8-C63BD85EA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F2737-C288-120A-8DF3-755DA0CF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362A-84B1-4B09-A6AA-BD756A087DA6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0518B-7683-4EEF-35A9-47DD4507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1F22C-2910-1B5A-E331-D4171A0D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180-CC41-4733-ADF9-C4B75E732B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12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87A7-24B2-EF89-3E18-4138FB83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EF3F-7249-0692-023C-DE8B31EA7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AF2A8-AA09-7171-01D9-72824278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0987A-A419-5672-5DA9-3E34728D1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B01DA-2CD9-0CA3-C576-BA6AFED42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D7A6D-8634-84C8-AACE-DD27EA9E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362A-84B1-4B09-A6AA-BD756A087DA6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981A0-55DB-869C-3FCD-B9A5CFB7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C0A45-D910-36B7-FBEE-F8060FBB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180-CC41-4733-ADF9-C4B75E732B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82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24D7-8871-3C0D-A2F6-208F16D8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D4766-BD53-B9C4-FB5C-E6DBBAFF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362A-84B1-4B09-A6AA-BD756A087DA6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93E24-FEBA-815C-BC5B-0F9304B9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48895-70BE-B408-30F6-0F34647A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180-CC41-4733-ADF9-C4B75E732B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62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402DA-0CAD-75B5-5921-ACDA7861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362A-84B1-4B09-A6AA-BD756A087DA6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3AD9B-AB74-8B74-8010-336E2C52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BD8B5-C1F5-06AE-990C-B8155E29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180-CC41-4733-ADF9-C4B75E732B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2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0321-5620-7616-2D2F-E7BF7699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F57D-6691-D750-AB39-2A1C8FEF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EDEC3-65EA-1699-7181-715337374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9821D-FA61-569F-1482-15663DC8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362A-84B1-4B09-A6AA-BD756A087DA6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B4038-C7B8-54A6-A197-1E4D4EF2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12A97-779C-DD1D-01D2-4602DA2B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180-CC41-4733-ADF9-C4B75E732B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84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D103-2F40-1A9E-62CD-D03E4B23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9F0BE-3D59-C1ED-596F-08B3BBA3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4882D-E6DA-DD51-2845-F3FCA4B7D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3C9C6-BF3E-0B6B-B5A3-8BB0417B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362A-84B1-4B09-A6AA-BD756A087DA6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D9A7A-33E8-EC69-5AAA-420D974C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C3A64-5B00-3724-63A8-A91F3339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C180-CC41-4733-ADF9-C4B75E732B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69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D0203-48D2-9DD9-D57F-75BD8B0C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35A1C-C38D-5E58-F896-F0123F244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C2664-D0A4-C70C-C099-CAC6F7928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E7362A-84B1-4B09-A6AA-BD756A087DA6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92961-FEB2-82F3-4D18-CDC3B2451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B936C-382F-4F73-8EB4-C5CB89A1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EAC180-CC41-4733-ADF9-C4B75E732B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7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053EA1-B232-E5DB-1D65-C811AEE93E23}"/>
              </a:ext>
            </a:extLst>
          </p:cNvPr>
          <p:cNvSpPr txBox="1"/>
          <p:nvPr/>
        </p:nvSpPr>
        <p:spPr>
          <a:xfrm>
            <a:off x="3499757" y="217714"/>
            <a:ext cx="5192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UNIVERSIDADE CATÓLICA DE PERNAMBUCO</a:t>
            </a:r>
          </a:p>
          <a:p>
            <a:pPr algn="ctr"/>
            <a:r>
              <a:rPr lang="pt-BR" dirty="0"/>
              <a:t>SISTEMAS PARA INTERNET</a:t>
            </a:r>
          </a:p>
          <a:p>
            <a:pPr algn="ctr"/>
            <a:r>
              <a:rPr lang="pt-BR" dirty="0"/>
              <a:t>Banco de Dados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1F84E-0A17-ADFE-AA28-F370577EE6F2}"/>
              </a:ext>
            </a:extLst>
          </p:cNvPr>
          <p:cNvSpPr txBox="1"/>
          <p:nvPr/>
        </p:nvSpPr>
        <p:spPr>
          <a:xfrm>
            <a:off x="1450521" y="2275115"/>
            <a:ext cx="9290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/>
              <a:t>MONITORAÇÃO DE BIBLIOTECAS ESCOLARES PÚBLICAS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608EB-FF5C-09E9-239B-7A2F9D62DF37}"/>
              </a:ext>
            </a:extLst>
          </p:cNvPr>
          <p:cNvSpPr txBox="1"/>
          <p:nvPr/>
        </p:nvSpPr>
        <p:spPr>
          <a:xfrm>
            <a:off x="4618263" y="4169229"/>
            <a:ext cx="295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Modelo conceitual e físico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B1591-4DE3-979E-A4B6-6D73A7F9C56A}"/>
              </a:ext>
            </a:extLst>
          </p:cNvPr>
          <p:cNvSpPr txBox="1"/>
          <p:nvPr/>
        </p:nvSpPr>
        <p:spPr>
          <a:xfrm>
            <a:off x="3147330" y="6041571"/>
            <a:ext cx="58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Discentes: Joana Falcão, Joyce </a:t>
            </a:r>
            <a:r>
              <a:rPr lang="pt-BR" dirty="0" err="1"/>
              <a:t>Barboa</a:t>
            </a:r>
            <a:r>
              <a:rPr lang="pt-BR" dirty="0"/>
              <a:t> e Gustavo Pinto</a:t>
            </a:r>
          </a:p>
        </p:txBody>
      </p:sp>
    </p:spTree>
    <p:extLst>
      <p:ext uri="{BB962C8B-B14F-4D97-AF65-F5344CB8AC3E}">
        <p14:creationId xmlns:p14="http://schemas.microsoft.com/office/powerpoint/2010/main" val="319896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A6C723-D8BB-95EA-0185-2CA4A8F23F68}"/>
              </a:ext>
            </a:extLst>
          </p:cNvPr>
          <p:cNvSpPr txBox="1"/>
          <p:nvPr/>
        </p:nvSpPr>
        <p:spPr>
          <a:xfrm>
            <a:off x="141514" y="522514"/>
            <a:ext cx="28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MODELO CONCEITUAL</a:t>
            </a: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5493317E-9FE7-CA11-B73D-B787EBC3D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" y="1291288"/>
            <a:ext cx="11453127" cy="495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4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A6C723-D8BB-95EA-0185-2CA4A8F23F68}"/>
              </a:ext>
            </a:extLst>
          </p:cNvPr>
          <p:cNvSpPr txBox="1"/>
          <p:nvPr/>
        </p:nvSpPr>
        <p:spPr>
          <a:xfrm>
            <a:off x="141514" y="522514"/>
            <a:ext cx="1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MODELO FÍSICO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D49B7-6F8F-71F1-540B-DA8334E5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20" y="1305584"/>
            <a:ext cx="4486901" cy="5029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2D75A5-536C-3D5B-9C46-1B22CB6AD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05" y="522514"/>
            <a:ext cx="6115904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4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A6C723-D8BB-95EA-0185-2CA4A8F23F68}"/>
              </a:ext>
            </a:extLst>
          </p:cNvPr>
          <p:cNvSpPr txBox="1"/>
          <p:nvPr/>
        </p:nvSpPr>
        <p:spPr>
          <a:xfrm>
            <a:off x="141514" y="522514"/>
            <a:ext cx="1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MODELO FÍSICO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56044-F2F3-E564-6E7A-BDD589A2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6" y="1405308"/>
            <a:ext cx="5906324" cy="4439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F5F97C-8D27-207B-E116-33544805F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950" y="1081413"/>
            <a:ext cx="5048955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6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Gomes, Joyce Emanuelli Barbosa</dc:creator>
  <cp:lastModifiedBy>Gomes, Joyce Emanuelli Barbosa</cp:lastModifiedBy>
  <cp:revision>1</cp:revision>
  <dcterms:created xsi:type="dcterms:W3CDTF">2024-06-19T14:28:47Z</dcterms:created>
  <dcterms:modified xsi:type="dcterms:W3CDTF">2024-06-19T14:36:06Z</dcterms:modified>
</cp:coreProperties>
</file>