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0DE93"/>
    <a:srgbClr val="A0D966"/>
    <a:srgbClr val="63BD62"/>
    <a:srgbClr val="397C32"/>
    <a:srgbClr val="BBEE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20" autoAdjust="0"/>
    <p:restoredTop sz="94660"/>
  </p:normalViewPr>
  <p:slideViewPr>
    <p:cSldViewPr snapToGrid="0" showGuides="1">
      <p:cViewPr varScale="1">
        <p:scale>
          <a:sx n="60" d="100"/>
          <a:sy n="60" d="100"/>
        </p:scale>
        <p:origin x="102" y="62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PH"/>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PH"/>
          </a:p>
        </p:txBody>
      </p:sp>
      <p:sp>
        <p:nvSpPr>
          <p:cNvPr id="4" name="Date Placeholder 3"/>
          <p:cNvSpPr>
            <a:spLocks noGrp="1"/>
          </p:cNvSpPr>
          <p:nvPr>
            <p:ph type="dt" sz="half" idx="10"/>
          </p:nvPr>
        </p:nvSpPr>
        <p:spPr/>
        <p:txBody>
          <a:bodyPr/>
          <a:lstStyle/>
          <a:p>
            <a:fld id="{DE57065B-2BCF-4C13-8B27-90F10B7060D5}" type="datetimeFigureOut">
              <a:rPr lang="en-PH" smtClean="0"/>
              <a:t>09/08/2016</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1D2B2337-9F95-4A2C-9324-55C8093A1FB1}" type="slidenum">
              <a:rPr lang="en-PH" smtClean="0"/>
              <a:t>‹#›</a:t>
            </a:fld>
            <a:endParaRPr lang="en-PH"/>
          </a:p>
        </p:txBody>
      </p:sp>
    </p:spTree>
    <p:extLst>
      <p:ext uri="{BB962C8B-B14F-4D97-AF65-F5344CB8AC3E}">
        <p14:creationId xmlns:p14="http://schemas.microsoft.com/office/powerpoint/2010/main" val="1672809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PH"/>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Date Placeholder 3"/>
          <p:cNvSpPr>
            <a:spLocks noGrp="1"/>
          </p:cNvSpPr>
          <p:nvPr>
            <p:ph type="dt" sz="half" idx="10"/>
          </p:nvPr>
        </p:nvSpPr>
        <p:spPr/>
        <p:txBody>
          <a:bodyPr/>
          <a:lstStyle/>
          <a:p>
            <a:fld id="{DE57065B-2BCF-4C13-8B27-90F10B7060D5}" type="datetimeFigureOut">
              <a:rPr lang="en-PH" smtClean="0"/>
              <a:t>09/08/2016</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1D2B2337-9F95-4A2C-9324-55C8093A1FB1}" type="slidenum">
              <a:rPr lang="en-PH" smtClean="0"/>
              <a:t>‹#›</a:t>
            </a:fld>
            <a:endParaRPr lang="en-PH"/>
          </a:p>
        </p:txBody>
      </p:sp>
    </p:spTree>
    <p:extLst>
      <p:ext uri="{BB962C8B-B14F-4D97-AF65-F5344CB8AC3E}">
        <p14:creationId xmlns:p14="http://schemas.microsoft.com/office/powerpoint/2010/main" val="17230565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PH"/>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Date Placeholder 3"/>
          <p:cNvSpPr>
            <a:spLocks noGrp="1"/>
          </p:cNvSpPr>
          <p:nvPr>
            <p:ph type="dt" sz="half" idx="10"/>
          </p:nvPr>
        </p:nvSpPr>
        <p:spPr/>
        <p:txBody>
          <a:bodyPr/>
          <a:lstStyle/>
          <a:p>
            <a:fld id="{DE57065B-2BCF-4C13-8B27-90F10B7060D5}" type="datetimeFigureOut">
              <a:rPr lang="en-PH" smtClean="0"/>
              <a:t>09/08/2016</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1D2B2337-9F95-4A2C-9324-55C8093A1FB1}" type="slidenum">
              <a:rPr lang="en-PH" smtClean="0"/>
              <a:t>‹#›</a:t>
            </a:fld>
            <a:endParaRPr lang="en-PH"/>
          </a:p>
        </p:txBody>
      </p:sp>
    </p:spTree>
    <p:extLst>
      <p:ext uri="{BB962C8B-B14F-4D97-AF65-F5344CB8AC3E}">
        <p14:creationId xmlns:p14="http://schemas.microsoft.com/office/powerpoint/2010/main" val="3270262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PH"/>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Date Placeholder 3"/>
          <p:cNvSpPr>
            <a:spLocks noGrp="1"/>
          </p:cNvSpPr>
          <p:nvPr>
            <p:ph type="dt" sz="half" idx="10"/>
          </p:nvPr>
        </p:nvSpPr>
        <p:spPr/>
        <p:txBody>
          <a:bodyPr/>
          <a:lstStyle/>
          <a:p>
            <a:fld id="{DE57065B-2BCF-4C13-8B27-90F10B7060D5}" type="datetimeFigureOut">
              <a:rPr lang="en-PH" smtClean="0"/>
              <a:t>09/08/2016</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1D2B2337-9F95-4A2C-9324-55C8093A1FB1}" type="slidenum">
              <a:rPr lang="en-PH" smtClean="0"/>
              <a:t>‹#›</a:t>
            </a:fld>
            <a:endParaRPr lang="en-PH"/>
          </a:p>
        </p:txBody>
      </p:sp>
    </p:spTree>
    <p:extLst>
      <p:ext uri="{BB962C8B-B14F-4D97-AF65-F5344CB8AC3E}">
        <p14:creationId xmlns:p14="http://schemas.microsoft.com/office/powerpoint/2010/main" val="22993841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PH"/>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E57065B-2BCF-4C13-8B27-90F10B7060D5}" type="datetimeFigureOut">
              <a:rPr lang="en-PH" smtClean="0"/>
              <a:t>09/08/2016</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1D2B2337-9F95-4A2C-9324-55C8093A1FB1}" type="slidenum">
              <a:rPr lang="en-PH" smtClean="0"/>
              <a:t>‹#›</a:t>
            </a:fld>
            <a:endParaRPr lang="en-PH"/>
          </a:p>
        </p:txBody>
      </p:sp>
    </p:spTree>
    <p:extLst>
      <p:ext uri="{BB962C8B-B14F-4D97-AF65-F5344CB8AC3E}">
        <p14:creationId xmlns:p14="http://schemas.microsoft.com/office/powerpoint/2010/main" val="2637312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PH"/>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5" name="Date Placeholder 4"/>
          <p:cNvSpPr>
            <a:spLocks noGrp="1"/>
          </p:cNvSpPr>
          <p:nvPr>
            <p:ph type="dt" sz="half" idx="10"/>
          </p:nvPr>
        </p:nvSpPr>
        <p:spPr/>
        <p:txBody>
          <a:bodyPr/>
          <a:lstStyle/>
          <a:p>
            <a:fld id="{DE57065B-2BCF-4C13-8B27-90F10B7060D5}" type="datetimeFigureOut">
              <a:rPr lang="en-PH" smtClean="0"/>
              <a:t>09/08/2016</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1D2B2337-9F95-4A2C-9324-55C8093A1FB1}" type="slidenum">
              <a:rPr lang="en-PH" smtClean="0"/>
              <a:t>‹#›</a:t>
            </a:fld>
            <a:endParaRPr lang="en-PH"/>
          </a:p>
        </p:txBody>
      </p:sp>
    </p:spTree>
    <p:extLst>
      <p:ext uri="{BB962C8B-B14F-4D97-AF65-F5344CB8AC3E}">
        <p14:creationId xmlns:p14="http://schemas.microsoft.com/office/powerpoint/2010/main" val="28859555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PH"/>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7" name="Date Placeholder 6"/>
          <p:cNvSpPr>
            <a:spLocks noGrp="1"/>
          </p:cNvSpPr>
          <p:nvPr>
            <p:ph type="dt" sz="half" idx="10"/>
          </p:nvPr>
        </p:nvSpPr>
        <p:spPr/>
        <p:txBody>
          <a:bodyPr/>
          <a:lstStyle/>
          <a:p>
            <a:fld id="{DE57065B-2BCF-4C13-8B27-90F10B7060D5}" type="datetimeFigureOut">
              <a:rPr lang="en-PH" smtClean="0"/>
              <a:t>09/08/2016</a:t>
            </a:fld>
            <a:endParaRPr lang="en-PH"/>
          </a:p>
        </p:txBody>
      </p:sp>
      <p:sp>
        <p:nvSpPr>
          <p:cNvPr id="8" name="Footer Placeholder 7"/>
          <p:cNvSpPr>
            <a:spLocks noGrp="1"/>
          </p:cNvSpPr>
          <p:nvPr>
            <p:ph type="ftr" sz="quarter" idx="11"/>
          </p:nvPr>
        </p:nvSpPr>
        <p:spPr/>
        <p:txBody>
          <a:bodyPr/>
          <a:lstStyle/>
          <a:p>
            <a:endParaRPr lang="en-PH"/>
          </a:p>
        </p:txBody>
      </p:sp>
      <p:sp>
        <p:nvSpPr>
          <p:cNvPr id="9" name="Slide Number Placeholder 8"/>
          <p:cNvSpPr>
            <a:spLocks noGrp="1"/>
          </p:cNvSpPr>
          <p:nvPr>
            <p:ph type="sldNum" sz="quarter" idx="12"/>
          </p:nvPr>
        </p:nvSpPr>
        <p:spPr/>
        <p:txBody>
          <a:bodyPr/>
          <a:lstStyle/>
          <a:p>
            <a:fld id="{1D2B2337-9F95-4A2C-9324-55C8093A1FB1}" type="slidenum">
              <a:rPr lang="en-PH" smtClean="0"/>
              <a:t>‹#›</a:t>
            </a:fld>
            <a:endParaRPr lang="en-PH"/>
          </a:p>
        </p:txBody>
      </p:sp>
    </p:spTree>
    <p:extLst>
      <p:ext uri="{BB962C8B-B14F-4D97-AF65-F5344CB8AC3E}">
        <p14:creationId xmlns:p14="http://schemas.microsoft.com/office/powerpoint/2010/main" val="11703653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PH"/>
          </a:p>
        </p:txBody>
      </p:sp>
      <p:sp>
        <p:nvSpPr>
          <p:cNvPr id="3" name="Date Placeholder 2"/>
          <p:cNvSpPr>
            <a:spLocks noGrp="1"/>
          </p:cNvSpPr>
          <p:nvPr>
            <p:ph type="dt" sz="half" idx="10"/>
          </p:nvPr>
        </p:nvSpPr>
        <p:spPr/>
        <p:txBody>
          <a:bodyPr/>
          <a:lstStyle/>
          <a:p>
            <a:fld id="{DE57065B-2BCF-4C13-8B27-90F10B7060D5}" type="datetimeFigureOut">
              <a:rPr lang="en-PH" smtClean="0"/>
              <a:t>09/08/2016</a:t>
            </a:fld>
            <a:endParaRPr lang="en-PH"/>
          </a:p>
        </p:txBody>
      </p:sp>
      <p:sp>
        <p:nvSpPr>
          <p:cNvPr id="4" name="Footer Placeholder 3"/>
          <p:cNvSpPr>
            <a:spLocks noGrp="1"/>
          </p:cNvSpPr>
          <p:nvPr>
            <p:ph type="ftr" sz="quarter" idx="11"/>
          </p:nvPr>
        </p:nvSpPr>
        <p:spPr/>
        <p:txBody>
          <a:bodyPr/>
          <a:lstStyle/>
          <a:p>
            <a:endParaRPr lang="en-PH"/>
          </a:p>
        </p:txBody>
      </p:sp>
      <p:sp>
        <p:nvSpPr>
          <p:cNvPr id="5" name="Slide Number Placeholder 4"/>
          <p:cNvSpPr>
            <a:spLocks noGrp="1"/>
          </p:cNvSpPr>
          <p:nvPr>
            <p:ph type="sldNum" sz="quarter" idx="12"/>
          </p:nvPr>
        </p:nvSpPr>
        <p:spPr/>
        <p:txBody>
          <a:bodyPr/>
          <a:lstStyle/>
          <a:p>
            <a:fld id="{1D2B2337-9F95-4A2C-9324-55C8093A1FB1}" type="slidenum">
              <a:rPr lang="en-PH" smtClean="0"/>
              <a:t>‹#›</a:t>
            </a:fld>
            <a:endParaRPr lang="en-PH"/>
          </a:p>
        </p:txBody>
      </p:sp>
    </p:spTree>
    <p:extLst>
      <p:ext uri="{BB962C8B-B14F-4D97-AF65-F5344CB8AC3E}">
        <p14:creationId xmlns:p14="http://schemas.microsoft.com/office/powerpoint/2010/main" val="4890140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57065B-2BCF-4C13-8B27-90F10B7060D5}" type="datetimeFigureOut">
              <a:rPr lang="en-PH" smtClean="0"/>
              <a:t>09/08/2016</a:t>
            </a:fld>
            <a:endParaRPr lang="en-PH"/>
          </a:p>
        </p:txBody>
      </p:sp>
      <p:sp>
        <p:nvSpPr>
          <p:cNvPr id="3" name="Footer Placeholder 2"/>
          <p:cNvSpPr>
            <a:spLocks noGrp="1"/>
          </p:cNvSpPr>
          <p:nvPr>
            <p:ph type="ftr" sz="quarter" idx="11"/>
          </p:nvPr>
        </p:nvSpPr>
        <p:spPr/>
        <p:txBody>
          <a:bodyPr/>
          <a:lstStyle/>
          <a:p>
            <a:endParaRPr lang="en-PH"/>
          </a:p>
        </p:txBody>
      </p:sp>
      <p:sp>
        <p:nvSpPr>
          <p:cNvPr id="4" name="Slide Number Placeholder 3"/>
          <p:cNvSpPr>
            <a:spLocks noGrp="1"/>
          </p:cNvSpPr>
          <p:nvPr>
            <p:ph type="sldNum" sz="quarter" idx="12"/>
          </p:nvPr>
        </p:nvSpPr>
        <p:spPr/>
        <p:txBody>
          <a:bodyPr/>
          <a:lstStyle/>
          <a:p>
            <a:fld id="{1D2B2337-9F95-4A2C-9324-55C8093A1FB1}" type="slidenum">
              <a:rPr lang="en-PH" smtClean="0"/>
              <a:t>‹#›</a:t>
            </a:fld>
            <a:endParaRPr lang="en-PH"/>
          </a:p>
        </p:txBody>
      </p:sp>
    </p:spTree>
    <p:extLst>
      <p:ext uri="{BB962C8B-B14F-4D97-AF65-F5344CB8AC3E}">
        <p14:creationId xmlns:p14="http://schemas.microsoft.com/office/powerpoint/2010/main" val="1201612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PH"/>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E57065B-2BCF-4C13-8B27-90F10B7060D5}" type="datetimeFigureOut">
              <a:rPr lang="en-PH" smtClean="0"/>
              <a:t>09/08/2016</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1D2B2337-9F95-4A2C-9324-55C8093A1FB1}" type="slidenum">
              <a:rPr lang="en-PH" smtClean="0"/>
              <a:t>‹#›</a:t>
            </a:fld>
            <a:endParaRPr lang="en-PH"/>
          </a:p>
        </p:txBody>
      </p:sp>
    </p:spTree>
    <p:extLst>
      <p:ext uri="{BB962C8B-B14F-4D97-AF65-F5344CB8AC3E}">
        <p14:creationId xmlns:p14="http://schemas.microsoft.com/office/powerpoint/2010/main" val="2660751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PH"/>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H"/>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E57065B-2BCF-4C13-8B27-90F10B7060D5}" type="datetimeFigureOut">
              <a:rPr lang="en-PH" smtClean="0"/>
              <a:t>09/08/2016</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1D2B2337-9F95-4A2C-9324-55C8093A1FB1}" type="slidenum">
              <a:rPr lang="en-PH" smtClean="0"/>
              <a:t>‹#›</a:t>
            </a:fld>
            <a:endParaRPr lang="en-PH"/>
          </a:p>
        </p:txBody>
      </p:sp>
    </p:spTree>
    <p:extLst>
      <p:ext uri="{BB962C8B-B14F-4D97-AF65-F5344CB8AC3E}">
        <p14:creationId xmlns:p14="http://schemas.microsoft.com/office/powerpoint/2010/main" val="11068731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PH"/>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57065B-2BCF-4C13-8B27-90F10B7060D5}" type="datetimeFigureOut">
              <a:rPr lang="en-PH" smtClean="0"/>
              <a:t>09/08/2016</a:t>
            </a:fld>
            <a:endParaRPr lang="en-PH"/>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H"/>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2B2337-9F95-4A2C-9324-55C8093A1FB1}" type="slidenum">
              <a:rPr lang="en-PH" smtClean="0"/>
              <a:t>‹#›</a:t>
            </a:fld>
            <a:endParaRPr lang="en-PH"/>
          </a:p>
        </p:txBody>
      </p:sp>
    </p:spTree>
    <p:extLst>
      <p:ext uri="{BB962C8B-B14F-4D97-AF65-F5344CB8AC3E}">
        <p14:creationId xmlns:p14="http://schemas.microsoft.com/office/powerpoint/2010/main" val="3912752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PH" dirty="0" smtClean="0"/>
              <a:t/>
            </a:r>
            <a:br>
              <a:rPr lang="en-PH" dirty="0" smtClean="0"/>
            </a:br>
            <a:endParaRPr lang="en-PH" dirty="0"/>
          </a:p>
        </p:txBody>
      </p:sp>
      <p:sp>
        <p:nvSpPr>
          <p:cNvPr id="3" name="Subtitle 2"/>
          <p:cNvSpPr>
            <a:spLocks noGrp="1"/>
          </p:cNvSpPr>
          <p:nvPr>
            <p:ph type="subTitle" idx="1"/>
          </p:nvPr>
        </p:nvSpPr>
        <p:spPr/>
        <p:txBody>
          <a:bodyPr/>
          <a:lstStyle/>
          <a:p>
            <a:endParaRPr lang="en-PH"/>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0745" y="-271435"/>
            <a:ext cx="11475240" cy="8595360"/>
          </a:xfrm>
          <a:prstGeom prst="rect">
            <a:avLst/>
          </a:prstGeom>
        </p:spPr>
      </p:pic>
      <p:pic>
        <p:nvPicPr>
          <p:cNvPr id="5" name="Picture 4"/>
          <p:cNvPicPr>
            <a:picLocks noChangeAspect="1"/>
          </p:cNvPicPr>
          <p:nvPr/>
        </p:nvPicPr>
        <p:blipFill>
          <a:blip r:embed="rId3" cstate="print">
            <a:extLst>
              <a:ext uri="{BEBA8EAE-BF5A-486C-A8C5-ECC9F3942E4B}">
                <a14:imgProps xmlns:a14="http://schemas.microsoft.com/office/drawing/2010/main">
                  <a14:imgLayer r:embed="rId4">
                    <a14:imgEffect>
                      <a14:backgroundRemoval t="0" b="99593" l="0" r="100000"/>
                    </a14:imgEffect>
                  </a14:imgLayer>
                </a14:imgProps>
              </a:ext>
              <a:ext uri="{28A0092B-C50C-407E-A947-70E740481C1C}">
                <a14:useLocalDpi xmlns:a14="http://schemas.microsoft.com/office/drawing/2010/main" val="0"/>
              </a:ext>
            </a:extLst>
          </a:blip>
          <a:stretch>
            <a:fillRect/>
          </a:stretch>
        </p:blipFill>
        <p:spPr>
          <a:xfrm>
            <a:off x="3789600" y="1122363"/>
            <a:ext cx="4612800" cy="4572000"/>
          </a:xfrm>
          <a:prstGeom prst="rect">
            <a:avLst/>
          </a:prstGeom>
        </p:spPr>
      </p:pic>
    </p:spTree>
    <p:extLst>
      <p:ext uri="{BB962C8B-B14F-4D97-AF65-F5344CB8AC3E}">
        <p14:creationId xmlns:p14="http://schemas.microsoft.com/office/powerpoint/2010/main" val="29622086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PH"/>
          </a:p>
        </p:txBody>
      </p:sp>
      <p:sp>
        <p:nvSpPr>
          <p:cNvPr id="3" name="Content Placeholder 2"/>
          <p:cNvSpPr>
            <a:spLocks noGrp="1"/>
          </p:cNvSpPr>
          <p:nvPr>
            <p:ph idx="1"/>
          </p:nvPr>
        </p:nvSpPr>
        <p:spPr/>
        <p:txBody>
          <a:bodyPr/>
          <a:lstStyle/>
          <a:p>
            <a:endParaRPr lang="en-PH"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8871" y="-296386"/>
            <a:ext cx="11475240" cy="8595360"/>
          </a:xfrm>
          <a:prstGeom prst="rect">
            <a:avLst/>
          </a:prstGeom>
        </p:spPr>
      </p:pic>
      <p:sp>
        <p:nvSpPr>
          <p:cNvPr id="5" name="TextBox 4"/>
          <p:cNvSpPr txBox="1"/>
          <p:nvPr/>
        </p:nvSpPr>
        <p:spPr>
          <a:xfrm>
            <a:off x="834189" y="498485"/>
            <a:ext cx="4106779" cy="830997"/>
          </a:xfrm>
          <a:prstGeom prst="rect">
            <a:avLst/>
          </a:prstGeom>
          <a:noFill/>
        </p:spPr>
        <p:txBody>
          <a:bodyPr wrap="square" rtlCol="0">
            <a:spAutoFit/>
            <a:scene3d>
              <a:camera prst="orthographicFront"/>
              <a:lightRig rig="threePt" dir="t"/>
            </a:scene3d>
            <a:sp3d extrusionH="57150">
              <a:bevelT w="38100" h="38100" prst="angle"/>
            </a:sp3d>
          </a:bodyPr>
          <a:lstStyle/>
          <a:p>
            <a:r>
              <a:rPr lang="en-PH" sz="4800" dirty="0" smtClean="0">
                <a:solidFill>
                  <a:schemeClr val="accent6">
                    <a:lumMod val="50000"/>
                  </a:schemeClr>
                </a:solidFill>
                <a:latin typeface="Segoe Print" panose="02000600000000000000" pitchFamily="2" charset="0"/>
              </a:rPr>
              <a:t>History</a:t>
            </a:r>
            <a:endParaRPr lang="en-PH" sz="4800" dirty="0">
              <a:solidFill>
                <a:schemeClr val="accent6">
                  <a:lumMod val="50000"/>
                </a:schemeClr>
              </a:solidFill>
              <a:latin typeface="Segoe Print" panose="02000600000000000000" pitchFamily="2" charset="0"/>
            </a:endParaRPr>
          </a:p>
        </p:txBody>
      </p:sp>
      <p:sp>
        <p:nvSpPr>
          <p:cNvPr id="7" name="TextBox 6"/>
          <p:cNvSpPr txBox="1"/>
          <p:nvPr/>
        </p:nvSpPr>
        <p:spPr>
          <a:xfrm>
            <a:off x="834189" y="1685013"/>
            <a:ext cx="10523622" cy="5678478"/>
          </a:xfrm>
          <a:prstGeom prst="rect">
            <a:avLst/>
          </a:prstGeom>
          <a:solidFill>
            <a:srgbClr val="90DE93"/>
          </a:solidFill>
          <a:effectLst>
            <a:glow rad="101600">
              <a:schemeClr val="accent4">
                <a:satMod val="175000"/>
                <a:alpha val="40000"/>
              </a:schemeClr>
            </a:glow>
          </a:effectLst>
        </p:spPr>
        <p:txBody>
          <a:bodyPr wrap="square" rtlCol="0">
            <a:spAutoFit/>
            <a:scene3d>
              <a:camera prst="orthographicFront"/>
              <a:lightRig rig="threePt" dir="t"/>
            </a:scene3d>
            <a:sp3d extrusionH="57150">
              <a:bevelT w="38100" h="38100" prst="angle"/>
            </a:sp3d>
          </a:bodyPr>
          <a:lstStyle/>
          <a:p>
            <a:r>
              <a:rPr lang="en-PH" sz="2400" b="1" dirty="0" smtClean="0">
                <a:latin typeface="Segoe UI Light" panose="020B0502040204020203" pitchFamily="34" charset="0"/>
                <a:cs typeface="Segoe UI Light" panose="020B0502040204020203" pitchFamily="34" charset="0"/>
              </a:rPr>
              <a:t>	July </a:t>
            </a:r>
            <a:r>
              <a:rPr lang="en-PH" sz="2400" b="1" dirty="0">
                <a:latin typeface="Segoe UI Light" panose="020B0502040204020203" pitchFamily="34" charset="0"/>
                <a:cs typeface="Segoe UI Light" panose="020B0502040204020203" pitchFamily="34" charset="0"/>
              </a:rPr>
              <a:t>1, 1946 saw the birth of Juan </a:t>
            </a:r>
            <a:r>
              <a:rPr lang="en-PH" sz="2400" b="1" dirty="0" err="1">
                <a:latin typeface="Segoe UI Light" panose="020B0502040204020203" pitchFamily="34" charset="0"/>
                <a:cs typeface="Segoe UI Light" panose="020B0502040204020203" pitchFamily="34" charset="0"/>
              </a:rPr>
              <a:t>Sumulong</a:t>
            </a:r>
            <a:r>
              <a:rPr lang="en-PH" sz="2400" b="1" dirty="0">
                <a:latin typeface="Segoe UI Light" panose="020B0502040204020203" pitchFamily="34" charset="0"/>
                <a:cs typeface="Segoe UI Light" panose="020B0502040204020203" pitchFamily="34" charset="0"/>
              </a:rPr>
              <a:t> Memorial Junior College. It is the realization of a long-cherished dream of a group of men and women who saw the vast opportunities for service, undaunted by the multifarious obstacles that lie in wait. It was a labor of love for these men and women of vision, courage and determination who forged on where others of lesser stuff would have faltered. Armed with a faith of a Moses, the ambition of a Napoleon, and the courage of David, these mean and women pooled their meager resources together and started a molehill of a school that slowly but consistently inched its way to what it is now - a mountain of an institution very much committed to the total development of the youth and the nation's development goals.</a:t>
            </a:r>
          </a:p>
          <a:p>
            <a:r>
              <a:rPr lang="en-PH" sz="2400" b="1" dirty="0">
                <a:latin typeface="Segoe UI Light" panose="020B0502040204020203" pitchFamily="34" charset="0"/>
                <a:cs typeface="Segoe UI Light" panose="020B0502040204020203" pitchFamily="34" charset="0"/>
              </a:rPr>
              <a:t>Seventy (70) years later, JSMJC is now considered the citadel of learning and culture in the province of Rizal. The magnitude of service JSMJC has rendered is truly beyond measure as evidenced by the vast number of students, who have passed its portals and who are now among the </a:t>
            </a:r>
            <a:r>
              <a:rPr lang="en-PH" sz="2400" b="1" dirty="0" err="1">
                <a:latin typeface="Segoe UI Light" panose="020B0502040204020203" pitchFamily="34" charset="0"/>
                <a:cs typeface="Segoe UI Light" panose="020B0502040204020203" pitchFamily="34" charset="0"/>
              </a:rPr>
              <a:t>frontliners</a:t>
            </a:r>
            <a:r>
              <a:rPr lang="en-PH" sz="2400" b="1" dirty="0">
                <a:latin typeface="Segoe UI Light" panose="020B0502040204020203" pitchFamily="34" charset="0"/>
                <a:cs typeface="Segoe UI Light" panose="020B0502040204020203" pitchFamily="34" charset="0"/>
              </a:rPr>
              <a:t> in business, arts, industries, and in the professions.</a:t>
            </a:r>
          </a:p>
          <a:p>
            <a:endParaRPr lang="en-PH" sz="400" b="1" dirty="0">
              <a:solidFill>
                <a:schemeClr val="accent6">
                  <a:lumMod val="50000"/>
                </a:schemeClr>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8792710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PH"/>
          </a:p>
        </p:txBody>
      </p:sp>
      <p:sp>
        <p:nvSpPr>
          <p:cNvPr id="3" name="Content Placeholder 2"/>
          <p:cNvSpPr>
            <a:spLocks noGrp="1"/>
          </p:cNvSpPr>
          <p:nvPr>
            <p:ph idx="1"/>
          </p:nvPr>
        </p:nvSpPr>
        <p:spPr/>
        <p:txBody>
          <a:bodyPr/>
          <a:lstStyle/>
          <a:p>
            <a:endParaRPr lang="en-PH"/>
          </a:p>
        </p:txBody>
      </p:sp>
    </p:spTree>
    <p:extLst>
      <p:ext uri="{BB962C8B-B14F-4D97-AF65-F5344CB8AC3E}">
        <p14:creationId xmlns:p14="http://schemas.microsoft.com/office/powerpoint/2010/main" val="30187003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395</TotalTime>
  <Words>1</Words>
  <Application>Microsoft Office PowerPoint</Application>
  <PresentationFormat>Widescreen</PresentationFormat>
  <Paragraphs>4</Paragraphs>
  <Slides>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Arial</vt:lpstr>
      <vt:lpstr>Calibri</vt:lpstr>
      <vt:lpstr>Calibri Light</vt:lpstr>
      <vt:lpstr>Segoe Print</vt:lpstr>
      <vt:lpstr>Segoe UI Light</vt:lpstr>
      <vt:lpstr>Office Theme</vt:lpstr>
      <vt:lpstr> </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Joyce</dc:creator>
  <cp:lastModifiedBy>Joyce</cp:lastModifiedBy>
  <cp:revision>4</cp:revision>
  <dcterms:created xsi:type="dcterms:W3CDTF">2016-09-08T09:25:45Z</dcterms:created>
  <dcterms:modified xsi:type="dcterms:W3CDTF">2016-09-08T16:01:40Z</dcterms:modified>
</cp:coreProperties>
</file>