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2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24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234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4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859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3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62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752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216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0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97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13F2-9340-4A77-B56C-6C87141C7A06}" type="datetimeFigureOut">
              <a:rPr lang="en-PH" smtClean="0"/>
              <a:t>09/12/2016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BDE1-7FBD-4564-8A12-E61ABEF7E5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30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13" Type="http://schemas.openxmlformats.org/officeDocument/2006/relationships/image" Target="../media/image12.tmp"/><Relationship Id="rId18" Type="http://schemas.openxmlformats.org/officeDocument/2006/relationships/image" Target="../media/image1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17" Type="http://schemas.openxmlformats.org/officeDocument/2006/relationships/image" Target="../media/image16.tmp"/><Relationship Id="rId2" Type="http://schemas.openxmlformats.org/officeDocument/2006/relationships/image" Target="../media/image1.tmp"/><Relationship Id="rId16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5" Type="http://schemas.openxmlformats.org/officeDocument/2006/relationships/image" Target="../media/image1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Relationship Id="rId1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Elbow Connector 48"/>
          <p:cNvCxnSpPr>
            <a:stCxn id="36" idx="3"/>
            <a:endCxn id="17" idx="1"/>
          </p:cNvCxnSpPr>
          <p:nvPr/>
        </p:nvCxnSpPr>
        <p:spPr>
          <a:xfrm>
            <a:off x="5656664" y="110321"/>
            <a:ext cx="1240748" cy="1265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3"/>
            <a:endCxn id="19" idx="1"/>
          </p:cNvCxnSpPr>
          <p:nvPr/>
        </p:nvCxnSpPr>
        <p:spPr>
          <a:xfrm flipV="1">
            <a:off x="8240497" y="2290414"/>
            <a:ext cx="1309961" cy="2489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>
            <a:off x="1648140" y="3502572"/>
            <a:ext cx="3906670" cy="1662884"/>
          </a:xfrm>
          <a:prstGeom prst="bentConnector3">
            <a:avLst>
              <a:gd name="adj1" fmla="val 26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66575" y="254035"/>
            <a:ext cx="11401271" cy="6502330"/>
            <a:chOff x="395364" y="254035"/>
            <a:chExt cx="11401271" cy="6502330"/>
          </a:xfrm>
        </p:grpSpPr>
        <p:grpSp>
          <p:nvGrpSpPr>
            <p:cNvPr id="4" name="Group 3"/>
            <p:cNvGrpSpPr/>
            <p:nvPr/>
          </p:nvGrpSpPr>
          <p:grpSpPr>
            <a:xfrm>
              <a:off x="395364" y="254035"/>
              <a:ext cx="11401271" cy="6502330"/>
              <a:chOff x="640063" y="135497"/>
              <a:chExt cx="11401271" cy="6502330"/>
            </a:xfrm>
          </p:grpSpPr>
          <p:cxnSp>
            <p:nvCxnSpPr>
              <p:cNvPr id="5" name="Elbow Connector 4"/>
              <p:cNvCxnSpPr>
                <a:stCxn id="37" idx="3"/>
                <a:endCxn id="26" idx="1"/>
              </p:cNvCxnSpPr>
              <p:nvPr/>
            </p:nvCxnSpPr>
            <p:spPr>
              <a:xfrm flipV="1">
                <a:off x="1979466" y="786603"/>
                <a:ext cx="8707740" cy="64761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5"/>
              <p:cNvCxnSpPr>
                <a:stCxn id="37" idx="3"/>
                <a:endCxn id="33" idx="1"/>
              </p:cNvCxnSpPr>
              <p:nvPr/>
            </p:nvCxnSpPr>
            <p:spPr>
              <a:xfrm>
                <a:off x="1979466" y="1434221"/>
                <a:ext cx="6127970" cy="13879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640063" y="135497"/>
                <a:ext cx="11401271" cy="6502330"/>
                <a:chOff x="395364" y="251407"/>
                <a:chExt cx="11401271" cy="6502330"/>
              </a:xfrm>
            </p:grpSpPr>
            <p:cxnSp>
              <p:nvCxnSpPr>
                <p:cNvPr id="8" name="Elbow Connector 7"/>
                <p:cNvCxnSpPr>
                  <a:stCxn id="38" idx="3"/>
                </p:cNvCxnSpPr>
                <p:nvPr/>
              </p:nvCxnSpPr>
              <p:spPr>
                <a:xfrm flipV="1">
                  <a:off x="1721889" y="2815823"/>
                  <a:ext cx="1240748" cy="792054"/>
                </a:xfrm>
                <a:prstGeom prst="bentConnector3">
                  <a:avLst>
                    <a:gd name="adj1" fmla="val 5103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lbow Connector 8"/>
                <p:cNvCxnSpPr>
                  <a:stCxn id="30" idx="0"/>
                  <a:endCxn id="29" idx="1"/>
                </p:cNvCxnSpPr>
                <p:nvPr/>
              </p:nvCxnSpPr>
              <p:spPr>
                <a:xfrm rot="16200000" flipV="1">
                  <a:off x="2698420" y="1373190"/>
                  <a:ext cx="1223891" cy="643946"/>
                </a:xfrm>
                <a:prstGeom prst="bentConnector4">
                  <a:avLst>
                    <a:gd name="adj1" fmla="val 34742"/>
                    <a:gd name="adj2" fmla="val 1375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Elbow Connector 9"/>
                <p:cNvCxnSpPr>
                  <a:stCxn id="35" idx="3"/>
                  <a:endCxn id="34" idx="1"/>
                </p:cNvCxnSpPr>
                <p:nvPr/>
              </p:nvCxnSpPr>
              <p:spPr>
                <a:xfrm flipV="1">
                  <a:off x="1725005" y="4756404"/>
                  <a:ext cx="1226590" cy="151739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Elbow Connector 10"/>
                <p:cNvCxnSpPr>
                  <a:stCxn id="36" idx="3"/>
                  <a:endCxn id="32" idx="1"/>
                </p:cNvCxnSpPr>
                <p:nvPr/>
              </p:nvCxnSpPr>
              <p:spPr>
                <a:xfrm>
                  <a:off x="1734767" y="5064698"/>
                  <a:ext cx="1231552" cy="115456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>
                  <a:stCxn id="25" idx="1"/>
                  <a:endCxn id="34" idx="3"/>
                </p:cNvCxnSpPr>
                <p:nvPr/>
              </p:nvCxnSpPr>
              <p:spPr>
                <a:xfrm rot="10800000">
                  <a:off x="4303877" y="4756405"/>
                  <a:ext cx="1324682" cy="51435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Elbow Connector 12"/>
                <p:cNvCxnSpPr>
                  <a:stCxn id="25" idx="1"/>
                  <a:endCxn id="32" idx="3"/>
                </p:cNvCxnSpPr>
                <p:nvPr/>
              </p:nvCxnSpPr>
              <p:spPr>
                <a:xfrm rot="10800000" flipV="1">
                  <a:off x="4318601" y="5270760"/>
                  <a:ext cx="1309959" cy="94850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>
                  <a:stCxn id="37" idx="3"/>
                  <a:endCxn id="31" idx="1"/>
                </p:cNvCxnSpPr>
                <p:nvPr/>
              </p:nvCxnSpPr>
              <p:spPr>
                <a:xfrm>
                  <a:off x="1734767" y="1550131"/>
                  <a:ext cx="3893794" cy="218009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Elbow Connector 14"/>
                <p:cNvCxnSpPr>
                  <a:stCxn id="24" idx="1"/>
                  <a:endCxn id="28" idx="3"/>
                </p:cNvCxnSpPr>
                <p:nvPr/>
              </p:nvCxnSpPr>
              <p:spPr>
                <a:xfrm rot="10800000">
                  <a:off x="6967963" y="2384381"/>
                  <a:ext cx="1036440" cy="113334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395364" y="251407"/>
                  <a:ext cx="11401271" cy="6502330"/>
                  <a:chOff x="395364" y="132198"/>
                  <a:chExt cx="11401271" cy="650233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95364" y="281028"/>
                    <a:ext cx="11401271" cy="6353500"/>
                    <a:chOff x="174093" y="82915"/>
                    <a:chExt cx="11401271" cy="6353500"/>
                  </a:xfrm>
                </p:grpSpPr>
                <p:pic>
                  <p:nvPicPr>
                    <p:cNvPr id="24" name="Picture 23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288" t="4691" r="3584" b="3652"/>
                    <a:stretch/>
                  </p:blipFill>
                  <p:spPr>
                    <a:xfrm>
                      <a:off x="7783132" y="2427670"/>
                      <a:ext cx="1313645" cy="1545465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25" name="Picture 24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111" t="5574" r="6170" b="7323"/>
                    <a:stretch/>
                  </p:blipFill>
                  <p:spPr>
                    <a:xfrm>
                      <a:off x="5407288" y="4335253"/>
                      <a:ext cx="1352282" cy="1236372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26" name="Picture 25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6466" r="5237" b="6384"/>
                    <a:stretch/>
                  </p:blipFill>
                  <p:spPr>
                    <a:xfrm>
                      <a:off x="10221236" y="82915"/>
                      <a:ext cx="1354125" cy="1004552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27" name="Picture 26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154" t="4859" r="4992" b="12181"/>
                    <a:stretch/>
                  </p:blipFill>
                  <p:spPr>
                    <a:xfrm>
                      <a:off x="10171567" y="1706450"/>
                      <a:ext cx="1403797" cy="1043188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28" name="Picture 27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951" t="6112" r="6505" b="9792"/>
                    <a:stretch/>
                  </p:blipFill>
                  <p:spPr>
                    <a:xfrm>
                      <a:off x="5433047" y="1558343"/>
                      <a:ext cx="1313645" cy="1017431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29" name="Picture 28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622" t="9438" r="2483" b="12151"/>
                    <a:stretch/>
                  </p:blipFill>
                  <p:spPr>
                    <a:xfrm>
                      <a:off x="2767121" y="392407"/>
                      <a:ext cx="1339403" cy="746975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0" name="Picture 29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5" t="6366" r="8305" b="9538"/>
                    <a:stretch/>
                  </p:blipFill>
                  <p:spPr>
                    <a:xfrm>
                      <a:off x="2754244" y="1989786"/>
                      <a:ext cx="1313646" cy="1017432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1" name="Picture 30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01" t="6441" r="4520" b="6859"/>
                    <a:stretch/>
                  </p:blipFill>
                  <p:spPr>
                    <a:xfrm>
                      <a:off x="5407290" y="3032975"/>
                      <a:ext cx="1352281" cy="759854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2" name="Picture 31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4" t="6398" r="3246" b="7945"/>
                    <a:stretch/>
                  </p:blipFill>
                  <p:spPr>
                    <a:xfrm>
                      <a:off x="2745048" y="5367469"/>
                      <a:ext cx="1352281" cy="1068946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3" name="Picture 32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798" t="6986" r="3782" b="8674"/>
                    <a:stretch/>
                  </p:blipFill>
                  <p:spPr>
                    <a:xfrm>
                      <a:off x="7641466" y="933717"/>
                      <a:ext cx="1558343" cy="875763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4" name="Picture 33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058" t="4925" r="3765"/>
                    <a:stretch/>
                  </p:blipFill>
                  <p:spPr>
                    <a:xfrm>
                      <a:off x="2730324" y="3940935"/>
                      <a:ext cx="1352282" cy="996293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5" name="Picture 34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217" t="10067" r="5147"/>
                    <a:stretch/>
                  </p:blipFill>
                  <p:spPr>
                    <a:xfrm>
                      <a:off x="228726" y="5553816"/>
                      <a:ext cx="1275008" cy="805325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6" name="Picture 35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6975" r="5687"/>
                    <a:stretch/>
                  </p:blipFill>
                  <p:spPr>
                    <a:xfrm>
                      <a:off x="174812" y="4330866"/>
                      <a:ext cx="1338684" cy="833019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7" name="Picture 36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35" t="4040" r="9053" b="4889"/>
                    <a:stretch/>
                  </p:blipFill>
                  <p:spPr>
                    <a:xfrm>
                      <a:off x="174093" y="196059"/>
                      <a:ext cx="1339403" cy="2073499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38" name="Picture 37" descr="Screen Clipping"/>
                    <p:cNvPicPr>
                      <a:picLocks noChangeAspect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825" t="3813" r="3754" b="6058"/>
                    <a:stretch/>
                  </p:blipFill>
                  <p:spPr>
                    <a:xfrm>
                      <a:off x="174093" y="2607974"/>
                      <a:ext cx="1326525" cy="1365161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</p:grpSp>
              <p:pic>
                <p:nvPicPr>
                  <p:cNvPr id="23" name="Picture 22" descr="Screen Clipping"/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6509" y="132198"/>
                    <a:ext cx="1390844" cy="1276528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cxnSp>
              <p:nvCxnSpPr>
                <p:cNvPr id="17" name="Elbow Connector 16"/>
                <p:cNvCxnSpPr>
                  <a:stCxn id="23" idx="1"/>
                  <a:endCxn id="28" idx="1"/>
                </p:cNvCxnSpPr>
                <p:nvPr/>
              </p:nvCxnSpPr>
              <p:spPr>
                <a:xfrm rot="10800000" flipH="1" flipV="1">
                  <a:off x="5646508" y="889671"/>
                  <a:ext cx="7809" cy="1494710"/>
                </a:xfrm>
                <a:prstGeom prst="bentConnector3">
                  <a:avLst>
                    <a:gd name="adj1" fmla="val -2927391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>
                  <a:stCxn id="23" idx="3"/>
                  <a:endCxn id="33" idx="1"/>
                </p:cNvCxnSpPr>
                <p:nvPr/>
              </p:nvCxnSpPr>
              <p:spPr>
                <a:xfrm>
                  <a:off x="7037353" y="889671"/>
                  <a:ext cx="825384" cy="79925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Screen Clipping"/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84" t="5346" r="5098" b="11214"/>
                <a:stretch/>
              </p:blipFill>
              <p:spPr>
                <a:xfrm>
                  <a:off x="7984901" y="4597758"/>
                  <a:ext cx="1414614" cy="10174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20" name="Elbow Connector 19"/>
                <p:cNvCxnSpPr>
                  <a:stCxn id="24" idx="1"/>
                  <a:endCxn id="19" idx="1"/>
                </p:cNvCxnSpPr>
                <p:nvPr/>
              </p:nvCxnSpPr>
              <p:spPr>
                <a:xfrm rot="10800000" flipV="1">
                  <a:off x="7984901" y="3517724"/>
                  <a:ext cx="19502" cy="1588749"/>
                </a:xfrm>
                <a:prstGeom prst="bentConnector3">
                  <a:avLst>
                    <a:gd name="adj1" fmla="val 127218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lbow Connector 20"/>
                <p:cNvCxnSpPr>
                  <a:stCxn id="24" idx="3"/>
                  <a:endCxn id="26" idx="1"/>
                </p:cNvCxnSpPr>
                <p:nvPr/>
              </p:nvCxnSpPr>
              <p:spPr>
                <a:xfrm flipV="1">
                  <a:off x="9318048" y="902513"/>
                  <a:ext cx="1124459" cy="261521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" name="Elbow Connector 44"/>
            <p:cNvCxnSpPr>
              <a:stCxn id="38" idx="3"/>
              <a:endCxn id="25" idx="1"/>
            </p:cNvCxnSpPr>
            <p:nvPr/>
          </p:nvCxnSpPr>
          <p:spPr>
            <a:xfrm>
              <a:off x="1721889" y="3610505"/>
              <a:ext cx="3906670" cy="1662884"/>
            </a:xfrm>
            <a:prstGeom prst="bentConnector3">
              <a:avLst>
                <a:gd name="adj1" fmla="val 829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60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</dc:creator>
  <cp:lastModifiedBy>Joyce</cp:lastModifiedBy>
  <cp:revision>19</cp:revision>
  <dcterms:created xsi:type="dcterms:W3CDTF">2016-09-11T15:22:54Z</dcterms:created>
  <dcterms:modified xsi:type="dcterms:W3CDTF">2016-09-12T04:43:54Z</dcterms:modified>
</cp:coreProperties>
</file>