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3"/>
  </p:sldMasterIdLst>
  <p:notesMasterIdLst>
    <p:notesMasterId r:id="rId5"/>
  </p:notesMasterIdLst>
  <p:sldIdLst>
    <p:sldId id="256" r:id="rId4"/>
  </p:sldIdLst>
  <p:sldSz cx="32918400" cy="36576000"/>
  <p:notesSz cx="32461200" cy="36118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10368">
          <p15:clr>
            <a:srgbClr val="A4A3A4"/>
          </p15:clr>
        </p15:guide>
      </p15:sldGuideLst>
    </p:ext>
    <p:ext uri="{2D200454-40CA-4A62-9FC3-DE9A4176ACB9}">
      <p15:notesGuideLst xmlns:p15="http://schemas.microsoft.com/office/powerpoint/2012/main">
        <p15:guide id="1" orient="horz" pos="11374" userDrawn="1">
          <p15:clr>
            <a:srgbClr val="A4A3A4"/>
          </p15:clr>
        </p15:guide>
        <p15:guide id="2" pos="102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2E6"/>
    <a:srgbClr val="CCC5FF"/>
    <a:srgbClr val="B5B5FF"/>
    <a:srgbClr val="ADFF7D"/>
    <a:srgbClr val="F9F28D"/>
    <a:srgbClr val="E6E6B0"/>
    <a:srgbClr val="1F44E1"/>
    <a:srgbClr val="254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86" autoAdjust="0"/>
  </p:normalViewPr>
  <p:slideViewPr>
    <p:cSldViewPr snapToGrid="0" snapToObjects="1">
      <p:cViewPr varScale="1">
        <p:scale>
          <a:sx n="21" d="100"/>
          <a:sy n="21" d="100"/>
        </p:scale>
        <p:origin x="1380" y="60"/>
      </p:cViewPr>
      <p:guideLst>
        <p:guide orient="horz" pos="11520"/>
        <p:guide pos="10368"/>
      </p:guideLst>
    </p:cSldViewPr>
  </p:slideViewPr>
  <p:notesTextViewPr>
    <p:cViewPr>
      <p:scale>
        <a:sx n="100" d="100"/>
        <a:sy n="100" d="100"/>
      </p:scale>
      <p:origin x="0" y="0"/>
    </p:cViewPr>
  </p:notesTextViewPr>
  <p:sorterViewPr>
    <p:cViewPr>
      <p:scale>
        <a:sx n="66" d="100"/>
        <a:sy n="66" d="100"/>
      </p:scale>
      <p:origin x="0" y="1038"/>
    </p:cViewPr>
  </p:sorterViewPr>
  <p:notesViewPr>
    <p:cSldViewPr snapToGrid="0" snapToObjects="1">
      <p:cViewPr varScale="1">
        <p:scale>
          <a:sx n="91" d="100"/>
          <a:sy n="91" d="100"/>
        </p:scale>
        <p:origin x="-3804" y="-120"/>
      </p:cViewPr>
      <p:guideLst>
        <p:guide orient="horz" pos="11374"/>
        <p:guide pos="10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
            <a:ext cx="14066520" cy="1807498"/>
          </a:xfrm>
          <a:prstGeom prst="rect">
            <a:avLst/>
          </a:prstGeom>
          <a:noFill/>
          <a:ln w="9525">
            <a:noFill/>
            <a:miter lim="800000"/>
            <a:headEnd/>
            <a:tailEnd/>
          </a:ln>
          <a:effectLst/>
        </p:spPr>
        <p:txBody>
          <a:bodyPr vert="horz" wrap="square" lIns="390522" tIns="195261" rIns="390522" bIns="195261" numCol="1" anchor="t" anchorCtr="0" compatLnSpc="1">
            <a:prstTxWarp prst="textNoShape">
              <a:avLst/>
            </a:prstTxWarp>
          </a:bodyPr>
          <a:lstStyle>
            <a:lvl1pPr>
              <a:defRPr sz="5100">
                <a:latin typeface="Times New Roman" pitchFamily="18" charset="0"/>
                <a:ea typeface="+mn-ea"/>
                <a:cs typeface="+mn-cs"/>
              </a:defRPr>
            </a:lvl1pPr>
          </a:lstStyle>
          <a:p>
            <a:pPr>
              <a:defRPr/>
            </a:pPr>
            <a:endParaRPr lang="en-US"/>
          </a:p>
        </p:txBody>
      </p:sp>
      <p:sp>
        <p:nvSpPr>
          <p:cNvPr id="5123" name="Rectangle 3"/>
          <p:cNvSpPr>
            <a:spLocks noGrp="1" noChangeArrowheads="1"/>
          </p:cNvSpPr>
          <p:nvPr>
            <p:ph type="dt" idx="1"/>
          </p:nvPr>
        </p:nvSpPr>
        <p:spPr bwMode="auto">
          <a:xfrm>
            <a:off x="18387168" y="2"/>
            <a:ext cx="14066520" cy="1807498"/>
          </a:xfrm>
          <a:prstGeom prst="rect">
            <a:avLst/>
          </a:prstGeom>
          <a:noFill/>
          <a:ln w="9525">
            <a:noFill/>
            <a:miter lim="800000"/>
            <a:headEnd/>
            <a:tailEnd/>
          </a:ln>
          <a:effectLst/>
        </p:spPr>
        <p:txBody>
          <a:bodyPr vert="horz" wrap="square" lIns="390522" tIns="195261" rIns="390522" bIns="195261" numCol="1" anchor="t" anchorCtr="0" compatLnSpc="1">
            <a:prstTxWarp prst="textNoShape">
              <a:avLst/>
            </a:prstTxWarp>
          </a:bodyPr>
          <a:lstStyle>
            <a:lvl1pPr algn="r">
              <a:defRPr sz="5100">
                <a:latin typeface="Times New Roman" pitchFamily="18"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0136188" y="2711450"/>
            <a:ext cx="12188825" cy="135429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3246120" y="17158768"/>
            <a:ext cx="25968960" cy="16248783"/>
          </a:xfrm>
          <a:prstGeom prst="rect">
            <a:avLst/>
          </a:prstGeom>
          <a:noFill/>
          <a:ln w="9525">
            <a:noFill/>
            <a:miter lim="800000"/>
            <a:headEnd/>
            <a:tailEnd/>
          </a:ln>
          <a:effectLst/>
        </p:spPr>
        <p:txBody>
          <a:bodyPr vert="horz" wrap="square" lIns="390522" tIns="195261" rIns="390522" bIns="19526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34305069"/>
            <a:ext cx="14066520" cy="1807498"/>
          </a:xfrm>
          <a:prstGeom prst="rect">
            <a:avLst/>
          </a:prstGeom>
          <a:noFill/>
          <a:ln w="9525">
            <a:noFill/>
            <a:miter lim="800000"/>
            <a:headEnd/>
            <a:tailEnd/>
          </a:ln>
          <a:effectLst/>
        </p:spPr>
        <p:txBody>
          <a:bodyPr vert="horz" wrap="square" lIns="390522" tIns="195261" rIns="390522" bIns="195261" numCol="1" anchor="b" anchorCtr="0" compatLnSpc="1">
            <a:prstTxWarp prst="textNoShape">
              <a:avLst/>
            </a:prstTxWarp>
          </a:bodyPr>
          <a:lstStyle>
            <a:lvl1pPr>
              <a:defRPr sz="5100">
                <a:latin typeface="Times New Roman" pitchFamily="18" charset="0"/>
                <a:ea typeface="+mn-ea"/>
                <a:cs typeface="+mn-cs"/>
              </a:defRPr>
            </a:lvl1pPr>
          </a:lstStyle>
          <a:p>
            <a:pPr>
              <a:defRPr/>
            </a:pPr>
            <a:endParaRPr lang="en-US"/>
          </a:p>
        </p:txBody>
      </p:sp>
      <p:sp>
        <p:nvSpPr>
          <p:cNvPr id="5127" name="Rectangle 7"/>
          <p:cNvSpPr>
            <a:spLocks noGrp="1" noChangeArrowheads="1"/>
          </p:cNvSpPr>
          <p:nvPr>
            <p:ph type="sldNum" sz="quarter" idx="5"/>
          </p:nvPr>
        </p:nvSpPr>
        <p:spPr bwMode="auto">
          <a:xfrm>
            <a:off x="18387168" y="34305069"/>
            <a:ext cx="14066520" cy="1807498"/>
          </a:xfrm>
          <a:prstGeom prst="rect">
            <a:avLst/>
          </a:prstGeom>
          <a:noFill/>
          <a:ln w="9525">
            <a:noFill/>
            <a:miter lim="800000"/>
            <a:headEnd/>
            <a:tailEnd/>
          </a:ln>
          <a:effectLst/>
        </p:spPr>
        <p:txBody>
          <a:bodyPr vert="horz" wrap="square" lIns="390522" tIns="195261" rIns="390522" bIns="195261" numCol="1" anchor="b" anchorCtr="0" compatLnSpc="1">
            <a:prstTxWarp prst="textNoShape">
              <a:avLst/>
            </a:prstTxWarp>
          </a:bodyPr>
          <a:lstStyle>
            <a:lvl1pPr algn="r">
              <a:defRPr sz="5100"/>
            </a:lvl1pPr>
          </a:lstStyle>
          <a:p>
            <a:fld id="{2959AD96-2BAD-4E52-9C0F-6A985B3F776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200">
                <a:solidFill>
                  <a:schemeClr val="tx1"/>
                </a:solidFill>
                <a:latin typeface="Times New Roman" panose="02020603050405020304" pitchFamily="18" charset="0"/>
                <a:ea typeface="MS PGothic" panose="020B0600070205080204" pitchFamily="34" charset="-128"/>
              </a:defRPr>
            </a:lvl1pPr>
            <a:lvl2pPr marL="3172991" indent="-1220381">
              <a:defRPr sz="10200">
                <a:solidFill>
                  <a:schemeClr val="tx1"/>
                </a:solidFill>
                <a:latin typeface="Times New Roman" panose="02020603050405020304" pitchFamily="18" charset="0"/>
                <a:ea typeface="MS PGothic" panose="020B0600070205080204" pitchFamily="34" charset="-128"/>
              </a:defRPr>
            </a:lvl2pPr>
            <a:lvl3pPr marL="4881524" indent="-976305">
              <a:defRPr sz="10200">
                <a:solidFill>
                  <a:schemeClr val="tx1"/>
                </a:solidFill>
                <a:latin typeface="Times New Roman" panose="02020603050405020304" pitchFamily="18" charset="0"/>
                <a:ea typeface="MS PGothic" panose="020B0600070205080204" pitchFamily="34" charset="-128"/>
              </a:defRPr>
            </a:lvl3pPr>
            <a:lvl4pPr marL="6834134" indent="-976305">
              <a:defRPr sz="10200">
                <a:solidFill>
                  <a:schemeClr val="tx1"/>
                </a:solidFill>
                <a:latin typeface="Times New Roman" panose="02020603050405020304" pitchFamily="18" charset="0"/>
                <a:ea typeface="MS PGothic" panose="020B0600070205080204" pitchFamily="34" charset="-128"/>
              </a:defRPr>
            </a:lvl4pPr>
            <a:lvl5pPr marL="8786744" indent="-976305">
              <a:defRPr sz="10200">
                <a:solidFill>
                  <a:schemeClr val="tx1"/>
                </a:solidFill>
                <a:latin typeface="Times New Roman" panose="02020603050405020304" pitchFamily="18" charset="0"/>
                <a:ea typeface="MS PGothic" panose="020B0600070205080204" pitchFamily="34" charset="-128"/>
              </a:defRPr>
            </a:lvl5pPr>
            <a:lvl6pPr marL="10739354"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6pPr>
            <a:lvl7pPr marL="12691963"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7pPr>
            <a:lvl8pPr marL="14644573"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8pPr>
            <a:lvl9pPr marL="16597183"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9pPr>
          </a:lstStyle>
          <a:p>
            <a:fld id="{86856420-4EAA-4550-9DB5-751EC1D82664}" type="slidenum">
              <a:rPr lang="en-US" altLang="en-US" sz="5100"/>
              <a:pPr/>
              <a:t>1</a:t>
            </a:fld>
            <a:endParaRPr lang="en-US" altLang="en-US" sz="51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5985936"/>
            <a:ext cx="24688800" cy="12733867"/>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9210869"/>
            <a:ext cx="24688800" cy="8830731"/>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352113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416066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947334"/>
            <a:ext cx="7098030" cy="3099646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947334"/>
            <a:ext cx="20882610" cy="3099646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56216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75158" y="1947336"/>
            <a:ext cx="19731789" cy="2299227"/>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60028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9118606"/>
            <a:ext cx="28392120" cy="15214597"/>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24477139"/>
            <a:ext cx="28392120" cy="8000997"/>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3048727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9736667"/>
            <a:ext cx="13990320" cy="23207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9736667"/>
            <a:ext cx="13990320" cy="23207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169973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947336"/>
            <a:ext cx="28392120" cy="7069669"/>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8966203"/>
            <a:ext cx="13926025" cy="439419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Edit Master text styles</a:t>
            </a:r>
          </a:p>
        </p:txBody>
      </p:sp>
      <p:sp>
        <p:nvSpPr>
          <p:cNvPr id="4" name="Content Placeholder 3"/>
          <p:cNvSpPr>
            <a:spLocks noGrp="1"/>
          </p:cNvSpPr>
          <p:nvPr>
            <p:ph sz="half" idx="2"/>
          </p:nvPr>
        </p:nvSpPr>
        <p:spPr>
          <a:xfrm>
            <a:off x="2267429" y="13360400"/>
            <a:ext cx="13926025" cy="19651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8966203"/>
            <a:ext cx="13994608" cy="439419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Edit Master text styles</a:t>
            </a:r>
          </a:p>
        </p:txBody>
      </p:sp>
      <p:sp>
        <p:nvSpPr>
          <p:cNvPr id="6" name="Content Placeholder 5"/>
          <p:cNvSpPr>
            <a:spLocks noGrp="1"/>
          </p:cNvSpPr>
          <p:nvPr>
            <p:ph sz="quarter" idx="4"/>
          </p:nvPr>
        </p:nvSpPr>
        <p:spPr>
          <a:xfrm>
            <a:off x="16664940" y="13360400"/>
            <a:ext cx="13994608" cy="19651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982195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352603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12352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438400"/>
            <a:ext cx="10617040" cy="853440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5266269"/>
            <a:ext cx="16664940" cy="25992667"/>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10972800"/>
            <a:ext cx="10617040" cy="20328469"/>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Edit Master text styles</a:t>
            </a:r>
          </a:p>
        </p:txBody>
      </p:sp>
      <p:sp>
        <p:nvSpPr>
          <p:cNvPr id="5" name="Date Placeholder 4"/>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1738862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438400"/>
            <a:ext cx="10617040" cy="853440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5266269"/>
            <a:ext cx="16664940" cy="25992667"/>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10972800"/>
            <a:ext cx="10617040" cy="20328469"/>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Edit Master text styles</a:t>
            </a:r>
          </a:p>
        </p:txBody>
      </p:sp>
      <p:sp>
        <p:nvSpPr>
          <p:cNvPr id="5" name="Date Placeholder 4"/>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3863909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98384" y="1947336"/>
            <a:ext cx="24880102" cy="229922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63140" y="4915168"/>
            <a:ext cx="28392120" cy="28028635"/>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022475" y="32956500"/>
            <a:ext cx="28884563" cy="2891369"/>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pic>
        <p:nvPicPr>
          <p:cNvPr id="9" name="Picture 322" descr="casos logo-20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839913" y="914400"/>
            <a:ext cx="3998596" cy="333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26"/>
          <p:cNvSpPr>
            <a:spLocks noChangeArrowheads="1"/>
          </p:cNvSpPr>
          <p:nvPr userDrawn="1"/>
        </p:nvSpPr>
        <p:spPr bwMode="auto">
          <a:xfrm>
            <a:off x="2011363" y="32804100"/>
            <a:ext cx="28895675" cy="152400"/>
          </a:xfrm>
          <a:prstGeom prst="rect">
            <a:avLst/>
          </a:prstGeom>
          <a:solidFill>
            <a:srgbClr val="6E8CEE"/>
          </a:solidFill>
          <a:ln w="76200">
            <a:solidFill>
              <a:srgbClr val="6E8CEE"/>
            </a:solidFill>
            <a:miter lim="800000"/>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defRPr/>
            </a:pPr>
            <a:endParaRPr lang="en-US" altLang="en-US"/>
          </a:p>
        </p:txBody>
      </p:sp>
      <p:sp>
        <p:nvSpPr>
          <p:cNvPr id="11" name="Rectangle 331"/>
          <p:cNvSpPr>
            <a:spLocks noChangeArrowheads="1"/>
          </p:cNvSpPr>
          <p:nvPr userDrawn="1"/>
        </p:nvSpPr>
        <p:spPr bwMode="auto">
          <a:xfrm flipV="1">
            <a:off x="1839914" y="4216928"/>
            <a:ext cx="29915996" cy="45719"/>
          </a:xfrm>
          <a:prstGeom prst="rect">
            <a:avLst/>
          </a:prstGeom>
          <a:solidFill>
            <a:srgbClr val="6E8CEE"/>
          </a:solidFill>
          <a:ln w="76200">
            <a:solidFill>
              <a:srgbClr val="6E8CEE"/>
            </a:solidFill>
            <a:miter lim="800000"/>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defRPr/>
            </a:pPr>
            <a:endParaRPr lang="en-US" altLang="en-US"/>
          </a:p>
        </p:txBody>
      </p:sp>
      <p:sp>
        <p:nvSpPr>
          <p:cNvPr id="12" name="Text Box 334"/>
          <p:cNvSpPr txBox="1">
            <a:spLocks noChangeArrowheads="1"/>
          </p:cNvSpPr>
          <p:nvPr userDrawn="1"/>
        </p:nvSpPr>
        <p:spPr bwMode="auto">
          <a:xfrm>
            <a:off x="26267410" y="3447257"/>
            <a:ext cx="4387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800" b="1" dirty="0">
                <a:solidFill>
                  <a:schemeClr val="accent1">
                    <a:lumMod val="50000"/>
                  </a:schemeClr>
                </a:solidFill>
                <a:latin typeface="Tahoma" charset="0"/>
              </a:rPr>
              <a:t>www.casos.cs.cmu.edu</a:t>
            </a:r>
          </a:p>
        </p:txBody>
      </p:sp>
      <p:pic>
        <p:nvPicPr>
          <p:cNvPr id="13" name="Picture 321"/>
          <p:cNvPicPr>
            <a:picLocks noChangeAspect="1" noChangeArrowheads="1"/>
          </p:cNvPicPr>
          <p:nvPr userDrawn="1"/>
        </p:nvPicPr>
        <p:blipFill>
          <a:blip r:embed="rId14" cstate="print">
            <a:extLst>
              <a:ext uri="{28A0092B-C50C-407E-A947-70E740481C1C}">
                <a14:useLocalDpi xmlns:a14="http://schemas.microsoft.com/office/drawing/2010/main" val="0"/>
              </a:ext>
            </a:extLst>
          </a:blip>
          <a:stretch>
            <a:fillRect/>
          </a:stretch>
        </p:blipFill>
        <p:spPr bwMode="auto">
          <a:xfrm>
            <a:off x="26951940" y="1406216"/>
            <a:ext cx="3372239" cy="219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36" descr="ISR_blu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7504795" y="34650947"/>
            <a:ext cx="4251114" cy="129005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9867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68880" rtl="0" eaLnBrk="1" latinLnBrk="0" hangingPunct="1">
        <a:lnSpc>
          <a:spcPct val="90000"/>
        </a:lnSpc>
        <a:spcBef>
          <a:spcPct val="0"/>
        </a:spcBef>
        <a:buNone/>
        <a:defRPr sz="11880" kern="1200">
          <a:solidFill>
            <a:schemeClr val="accent1">
              <a:lumMod val="50000"/>
            </a:schemeClr>
          </a:solidFill>
          <a:latin typeface="+mn-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12"/>
          <p:cNvSpPr txBox="1">
            <a:spLocks noChangeArrowheads="1"/>
          </p:cNvSpPr>
          <p:nvPr/>
        </p:nvSpPr>
        <p:spPr bwMode="auto">
          <a:xfrm>
            <a:off x="6051550" y="2366249"/>
            <a:ext cx="974725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defTabSz="1828800">
              <a:defRPr sz="2400">
                <a:solidFill>
                  <a:schemeClr val="tx1"/>
                </a:solidFill>
                <a:latin typeface="Times New Roman" panose="02020603050405020304" pitchFamily="18" charset="0"/>
                <a:ea typeface="MS PGothic" panose="020B0600070205080204" pitchFamily="34" charset="-128"/>
              </a:defRPr>
            </a:lvl1pPr>
            <a:lvl2pPr marL="742950" indent="-285750" defTabSz="1828800">
              <a:defRPr sz="2400">
                <a:solidFill>
                  <a:schemeClr val="tx1"/>
                </a:solidFill>
                <a:latin typeface="Times New Roman" panose="02020603050405020304" pitchFamily="18" charset="0"/>
                <a:ea typeface="MS PGothic" panose="020B0600070205080204" pitchFamily="34" charset="-128"/>
              </a:defRPr>
            </a:lvl2pPr>
            <a:lvl3pPr marL="1143000" indent="-228600" defTabSz="1828800">
              <a:defRPr sz="2400">
                <a:solidFill>
                  <a:schemeClr val="tx1"/>
                </a:solidFill>
                <a:latin typeface="Times New Roman" panose="02020603050405020304" pitchFamily="18" charset="0"/>
                <a:ea typeface="MS PGothic" panose="020B0600070205080204" pitchFamily="34" charset="-128"/>
              </a:defRPr>
            </a:lvl3pPr>
            <a:lvl4pPr marL="1600200" indent="-228600" defTabSz="1828800">
              <a:defRPr sz="2400">
                <a:solidFill>
                  <a:schemeClr val="tx1"/>
                </a:solidFill>
                <a:latin typeface="Times New Roman" panose="02020603050405020304" pitchFamily="18" charset="0"/>
                <a:ea typeface="MS PGothic" panose="020B0600070205080204" pitchFamily="34" charset="-128"/>
              </a:defRPr>
            </a:lvl4pPr>
            <a:lvl5pPr marL="2057400" indent="-228600" defTabSz="1828800">
              <a:defRPr sz="2400">
                <a:solidFill>
                  <a:schemeClr val="tx1"/>
                </a:solidFill>
                <a:latin typeface="Times New Roman" panose="02020603050405020304" pitchFamily="18" charset="0"/>
                <a:ea typeface="MS PGothic" panose="020B0600070205080204" pitchFamily="34" charset="-128"/>
              </a:defRPr>
            </a:lvl5pPr>
            <a:lvl6pPr marL="25146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en-US" altLang="en-US" sz="3600" b="1" dirty="0" smtClean="0">
                <a:latin typeface="Century Gothic" panose="020B0502020202020204" pitchFamily="34" charset="0"/>
              </a:rPr>
              <a:t>Author 1</a:t>
            </a:r>
            <a:endParaRPr lang="en-US" altLang="en-US" sz="3600" b="1" dirty="0">
              <a:latin typeface="Century Gothic" panose="020B0502020202020204" pitchFamily="34" charset="0"/>
            </a:endParaRPr>
          </a:p>
          <a:p>
            <a:pPr algn="ctr"/>
            <a:r>
              <a:rPr lang="en-US" altLang="en-US" sz="2000" b="1" dirty="0" smtClean="0">
                <a:latin typeface="Century Gothic" panose="020B0502020202020204" pitchFamily="34" charset="0"/>
              </a:rPr>
              <a:t>email</a:t>
            </a:r>
            <a:endParaRPr lang="en-US" altLang="en-US" sz="2000" b="1" dirty="0">
              <a:latin typeface="Century Gothic" panose="020B0502020202020204" pitchFamily="34" charset="0"/>
            </a:endParaRPr>
          </a:p>
        </p:txBody>
      </p:sp>
      <p:sp>
        <p:nvSpPr>
          <p:cNvPr id="2056" name="Rectangle 60"/>
          <p:cNvSpPr>
            <a:spLocks noChangeArrowheads="1"/>
          </p:cNvSpPr>
          <p:nvPr/>
        </p:nvSpPr>
        <p:spPr bwMode="auto">
          <a:xfrm>
            <a:off x="1925638" y="33296664"/>
            <a:ext cx="28981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sz="3200" dirty="0"/>
              <a:t>This work was supported in part by the </a:t>
            </a:r>
            <a:r>
              <a:rPr lang="en-US" sz="3200" dirty="0" smtClean="0"/>
              <a:t>{INSERT FUNDING AGENCY} through, </a:t>
            </a:r>
            <a:r>
              <a:rPr lang="en-US" sz="3200" dirty="0"/>
              <a:t>Grant </a:t>
            </a:r>
            <a:r>
              <a:rPr lang="en-US" sz="3200" dirty="0" smtClean="0"/>
              <a:t>{INSERT GRANT NUMBER} </a:t>
            </a:r>
            <a:r>
              <a:rPr lang="en-US" sz="3200" dirty="0"/>
              <a:t>and the Center for Computational Analysis of Social and Organization Systems (CASOS). The views and conclusions contained in this document are those of the authors and should not be interpreted as representing official policies, either expressed or implied, of the </a:t>
            </a:r>
            <a:r>
              <a:rPr lang="en-US" sz="3200" dirty="0" smtClean="0"/>
              <a:t>{INSERT FUNDING AGENCY} or </a:t>
            </a:r>
            <a:r>
              <a:rPr lang="en-US" sz="3200" dirty="0"/>
              <a:t>the U.S. government.</a:t>
            </a:r>
          </a:p>
        </p:txBody>
      </p:sp>
      <p:sp>
        <p:nvSpPr>
          <p:cNvPr id="31" name="Text Box 12">
            <a:extLst>
              <a:ext uri="{FF2B5EF4-FFF2-40B4-BE49-F238E27FC236}">
                <a16:creationId xmlns:a16="http://schemas.microsoft.com/office/drawing/2014/main" id="{6864DF85-B63D-4A53-B4F0-3000E977383C}"/>
              </a:ext>
            </a:extLst>
          </p:cNvPr>
          <p:cNvSpPr txBox="1">
            <a:spLocks noChangeArrowheads="1"/>
          </p:cNvSpPr>
          <p:nvPr/>
        </p:nvSpPr>
        <p:spPr bwMode="auto">
          <a:xfrm>
            <a:off x="17276983" y="2366249"/>
            <a:ext cx="974725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defTabSz="1828800">
              <a:defRPr sz="2400">
                <a:solidFill>
                  <a:schemeClr val="tx1"/>
                </a:solidFill>
                <a:latin typeface="Times New Roman" panose="02020603050405020304" pitchFamily="18" charset="0"/>
                <a:ea typeface="MS PGothic" panose="020B0600070205080204" pitchFamily="34" charset="-128"/>
              </a:defRPr>
            </a:lvl1pPr>
            <a:lvl2pPr marL="742950" indent="-285750" defTabSz="1828800">
              <a:defRPr sz="2400">
                <a:solidFill>
                  <a:schemeClr val="tx1"/>
                </a:solidFill>
                <a:latin typeface="Times New Roman" panose="02020603050405020304" pitchFamily="18" charset="0"/>
                <a:ea typeface="MS PGothic" panose="020B0600070205080204" pitchFamily="34" charset="-128"/>
              </a:defRPr>
            </a:lvl2pPr>
            <a:lvl3pPr marL="1143000" indent="-228600" defTabSz="1828800">
              <a:defRPr sz="2400">
                <a:solidFill>
                  <a:schemeClr val="tx1"/>
                </a:solidFill>
                <a:latin typeface="Times New Roman" panose="02020603050405020304" pitchFamily="18" charset="0"/>
                <a:ea typeface="MS PGothic" panose="020B0600070205080204" pitchFamily="34" charset="-128"/>
              </a:defRPr>
            </a:lvl3pPr>
            <a:lvl4pPr marL="1600200" indent="-228600" defTabSz="1828800">
              <a:defRPr sz="2400">
                <a:solidFill>
                  <a:schemeClr val="tx1"/>
                </a:solidFill>
                <a:latin typeface="Times New Roman" panose="02020603050405020304" pitchFamily="18" charset="0"/>
                <a:ea typeface="MS PGothic" panose="020B0600070205080204" pitchFamily="34" charset="-128"/>
              </a:defRPr>
            </a:lvl4pPr>
            <a:lvl5pPr marL="2057400" indent="-228600" defTabSz="1828800">
              <a:defRPr sz="2400">
                <a:solidFill>
                  <a:schemeClr val="tx1"/>
                </a:solidFill>
                <a:latin typeface="Times New Roman" panose="02020603050405020304" pitchFamily="18" charset="0"/>
                <a:ea typeface="MS PGothic" panose="020B0600070205080204" pitchFamily="34" charset="-128"/>
              </a:defRPr>
            </a:lvl5pPr>
            <a:lvl6pPr marL="25146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en-US" altLang="en-US" sz="3600" b="1" dirty="0" smtClean="0">
                <a:latin typeface="Century Gothic" panose="020B0502020202020204" pitchFamily="34" charset="0"/>
              </a:rPr>
              <a:t>Author 2 </a:t>
            </a:r>
            <a:endParaRPr lang="en-US" altLang="en-US" sz="3600" b="1" dirty="0">
              <a:latin typeface="Century Gothic" panose="020B0502020202020204" pitchFamily="34" charset="0"/>
            </a:endParaRPr>
          </a:p>
          <a:p>
            <a:pPr algn="ctr"/>
            <a:r>
              <a:rPr lang="en-US" sz="2000" b="1" dirty="0" smtClean="0">
                <a:latin typeface="Century Gothic" panose="020B0502020202020204" pitchFamily="34" charset="0"/>
              </a:rPr>
              <a:t>email</a:t>
            </a:r>
            <a:endParaRPr lang="en-US" altLang="en-US" sz="2000" b="1" dirty="0">
              <a:latin typeface="Century Gothic" panose="020B0502020202020204" pitchFamily="34" charset="0"/>
            </a:endParaRPr>
          </a:p>
        </p:txBody>
      </p:sp>
      <p:sp>
        <p:nvSpPr>
          <p:cNvPr id="2" name="TextBox 1"/>
          <p:cNvSpPr txBox="1"/>
          <p:nvPr/>
        </p:nvSpPr>
        <p:spPr>
          <a:xfrm>
            <a:off x="1925638" y="4846319"/>
            <a:ext cx="29804042" cy="1569660"/>
          </a:xfrm>
          <a:prstGeom prst="rect">
            <a:avLst/>
          </a:prstGeom>
          <a:noFill/>
        </p:spPr>
        <p:txBody>
          <a:bodyPr wrap="square" rtlCol="0">
            <a:spAutoFit/>
          </a:bodyPr>
          <a:lstStyle/>
          <a:p>
            <a:pPr algn="ctr"/>
            <a:r>
              <a:rPr lang="en-US" sz="9600" dirty="0" smtClean="0">
                <a:solidFill>
                  <a:schemeClr val="accent1">
                    <a:lumMod val="50000"/>
                  </a:schemeClr>
                </a:solidFill>
              </a:rPr>
              <a:t>Title Goes Here</a:t>
            </a:r>
            <a:endParaRPr lang="en-US" sz="9600" dirty="0">
              <a:solidFill>
                <a:schemeClr val="accent1">
                  <a:lumMod val="5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5610DE7082BC42870081046C36C099" ma:contentTypeVersion="0" ma:contentTypeDescription="Create a new document." ma:contentTypeScope="" ma:versionID="8644b65b9a67792f14bccf06eb615be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F88D8F-D874-45F2-8549-A55F0E00D1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4AEE379-5F72-42FE-84CF-0FB841B8A1E2}">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21494</TotalTime>
  <Words>86</Words>
  <Application>Microsoft Office PowerPoint</Application>
  <PresentationFormat>Custom</PresentationFormat>
  <Paragraphs>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Ｐゴシック</vt:lpstr>
      <vt:lpstr>ＭＳ Ｐゴシック</vt:lpstr>
      <vt:lpstr>Arial</vt:lpstr>
      <vt:lpstr>Calibri</vt:lpstr>
      <vt:lpstr>Century Gothic</vt:lpstr>
      <vt:lpstr>Tahoma</vt:lpstr>
      <vt:lpstr>Times New Roman</vt:lpstr>
      <vt:lpstr>Office Theme</vt:lpstr>
      <vt:lpstr>PowerPoint Presentation</vt:lpstr>
    </vt:vector>
  </TitlesOfParts>
  <Company>Lockheed Martin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Lockheed Martin</dc:creator>
  <cp:lastModifiedBy>Sienna Watkins</cp:lastModifiedBy>
  <cp:revision>289</cp:revision>
  <cp:lastPrinted>2018-08-02T12:20:02Z</cp:lastPrinted>
  <dcterms:created xsi:type="dcterms:W3CDTF">2000-12-15T19:33:43Z</dcterms:created>
  <dcterms:modified xsi:type="dcterms:W3CDTF">2019-03-21T17:16:34Z</dcterms:modified>
</cp:coreProperties>
</file>