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69" r:id="rId3"/>
    <p:sldId id="270" r:id="rId4"/>
    <p:sldId id="271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2"/>
  </p:normalViewPr>
  <p:slideViewPr>
    <p:cSldViewPr snapToGrid="0">
      <p:cViewPr varScale="1">
        <p:scale>
          <a:sx n="69" d="100"/>
          <a:sy n="69" d="100"/>
        </p:scale>
        <p:origin x="8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9070-4A06-480A-9490-BF9DB3C12ED9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47F3-F048-4BC4-AA9E-43A2AD0B778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5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9070-4A06-480A-9490-BF9DB3C12ED9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47F3-F048-4BC4-AA9E-43A2AD0B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5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9070-4A06-480A-9490-BF9DB3C12ED9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47F3-F048-4BC4-AA9E-43A2AD0B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9070-4A06-480A-9490-BF9DB3C12ED9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47F3-F048-4BC4-AA9E-43A2AD0B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0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9070-4A06-480A-9490-BF9DB3C12ED9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47F3-F048-4BC4-AA9E-43A2AD0B778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56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9070-4A06-480A-9490-BF9DB3C12ED9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47F3-F048-4BC4-AA9E-43A2AD0B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8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9070-4A06-480A-9490-BF9DB3C12ED9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47F3-F048-4BC4-AA9E-43A2AD0B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1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9070-4A06-480A-9490-BF9DB3C12ED9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47F3-F048-4BC4-AA9E-43A2AD0B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7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9070-4A06-480A-9490-BF9DB3C12ED9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47F3-F048-4BC4-AA9E-43A2AD0B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2B9070-4A06-480A-9490-BF9DB3C12ED9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3447F3-F048-4BC4-AA9E-43A2AD0B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4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9070-4A06-480A-9490-BF9DB3C12ED9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47F3-F048-4BC4-AA9E-43A2AD0B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5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2B9070-4A06-480A-9490-BF9DB3C12ED9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3447F3-F048-4BC4-AA9E-43A2AD0B778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10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583" y="0"/>
            <a:ext cx="10058400" cy="1727919"/>
          </a:xfrm>
        </p:spPr>
        <p:txBody>
          <a:bodyPr>
            <a:normAutofit/>
          </a:bodyPr>
          <a:lstStyle/>
          <a:p>
            <a:r>
              <a:rPr lang="en-US" dirty="0"/>
              <a:t>Variables Correlation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83" y="1786270"/>
            <a:ext cx="4461836" cy="44965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928" y="2011140"/>
            <a:ext cx="5958505" cy="404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1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583" y="0"/>
            <a:ext cx="10058400" cy="1727919"/>
          </a:xfrm>
        </p:spPr>
        <p:txBody>
          <a:bodyPr>
            <a:normAutofit/>
          </a:bodyPr>
          <a:lstStyle/>
          <a:p>
            <a:r>
              <a:rPr lang="en-US" dirty="0"/>
              <a:t>Variables Transformation - Days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34" y="1875756"/>
            <a:ext cx="5271087" cy="4342166"/>
          </a:xfrm>
          <a:prstGeom prst="rect">
            <a:avLst/>
          </a:prstGeom>
        </p:spPr>
      </p:pic>
      <p:pic>
        <p:nvPicPr>
          <p:cNvPr id="1026" name="Picture 2" descr="https://lh3.googleusercontent.com/fhoNwH-ZnJxczjZug3RFuspDfBNYhAXwnkGQirwjoYwEXYCzKetbCQjX2LsvmHgR6Oz5WX43y8U13AVi4LL6pI59T0djtHffVN4uH2pc_VL-FX3VqfpyNmcc07p6j0Mj5zWo0y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706" y="1990163"/>
            <a:ext cx="5194277" cy="390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50359" y="1097227"/>
            <a:ext cx="2291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Just keep it!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4480" y="5916706"/>
            <a:ext cx="3160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Box-Cox Transformation 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583" y="0"/>
            <a:ext cx="10058400" cy="1727919"/>
          </a:xfrm>
        </p:spPr>
        <p:txBody>
          <a:bodyPr>
            <a:normAutofit/>
          </a:bodyPr>
          <a:lstStyle/>
          <a:p>
            <a:r>
              <a:rPr lang="en-US" dirty="0"/>
              <a:t>Variables Transformation - Temperature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40" y="1815940"/>
            <a:ext cx="6161389" cy="43912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45505" y="1909483"/>
            <a:ext cx="31466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  Solutions:</a:t>
            </a:r>
          </a:p>
          <a:p>
            <a:pPr marL="285750" indent="-285750">
              <a:buFontTx/>
              <a:buChar char="-"/>
            </a:pPr>
            <a:r>
              <a:rPr lang="en-US" sz="3600" dirty="0"/>
              <a:t>Quadratic</a:t>
            </a:r>
          </a:p>
          <a:p>
            <a:pPr marL="285750" indent="-285750">
              <a:buFontTx/>
              <a:buChar char="-"/>
            </a:pPr>
            <a:r>
              <a:rPr lang="en-US" sz="3600" dirty="0"/>
              <a:t>Centering</a:t>
            </a:r>
          </a:p>
          <a:p>
            <a:endParaRPr lang="en-US" sz="3600" dirty="0"/>
          </a:p>
          <a:p>
            <a:r>
              <a:rPr lang="en-US" sz="3600" dirty="0"/>
              <a:t>   Problems:</a:t>
            </a:r>
          </a:p>
          <a:p>
            <a:pPr marL="285750" indent="-285750">
              <a:buFontTx/>
              <a:buChar char="-"/>
            </a:pPr>
            <a:r>
              <a:rPr lang="en-US" sz="3600" dirty="0"/>
              <a:t>Variance</a:t>
            </a:r>
          </a:p>
          <a:p>
            <a:pPr marL="285750" indent="-285750">
              <a:buFontTx/>
              <a:buChar char="-"/>
            </a:pPr>
            <a:r>
              <a:rPr lang="en-US" sz="3600" dirty="0"/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166788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583" y="0"/>
            <a:ext cx="10058400" cy="1727919"/>
          </a:xfrm>
        </p:spPr>
        <p:txBody>
          <a:bodyPr>
            <a:normAutofit/>
          </a:bodyPr>
          <a:lstStyle/>
          <a:p>
            <a:r>
              <a:rPr lang="en-US" dirty="0"/>
              <a:t>Variables Transformation - Production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362" y="1768260"/>
            <a:ext cx="6402472" cy="455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52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583" y="0"/>
            <a:ext cx="10058400" cy="1727919"/>
          </a:xfrm>
        </p:spPr>
        <p:txBody>
          <a:bodyPr>
            <a:normAutofit/>
          </a:bodyPr>
          <a:lstStyle/>
          <a:p>
            <a:r>
              <a:rPr lang="en-US" dirty="0"/>
              <a:t>Variables Transformation - Production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374" y="1762081"/>
            <a:ext cx="6311153" cy="455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583" y="0"/>
            <a:ext cx="10058400" cy="1727919"/>
          </a:xfrm>
        </p:spPr>
        <p:txBody>
          <a:bodyPr>
            <a:normAutofit/>
          </a:bodyPr>
          <a:lstStyle/>
          <a:p>
            <a:r>
              <a:rPr lang="en-US" dirty="0"/>
              <a:t>Variables Transformation - Production</a:t>
            </a:r>
          </a:p>
        </p:txBody>
      </p:sp>
      <p:pic>
        <p:nvPicPr>
          <p:cNvPr id="5122" name="Picture 2" descr="https://lh3.googleusercontent.com/lt_gOx93NIwPW1cnlLA6bPdWfFz7s6ihTEhbhcZRGtW__kB2AFXidQ6opU_oJOkyhCBwQV04oW6iLp_cgjy0-hfU6uViwFDhNGmy8vfwQDrzYNft1c8iKdrqBeDhDPkjJDpPmUW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16" y="1882590"/>
            <a:ext cx="5922060" cy="424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5.googleusercontent.com/0UV2h2u1Y_4GrfoeNVfKPvPIp2znX60QTXREQtFJjidgtsjkB7rh5iE-M1rXSUhYjQZtptRAX1zFsSB96dS1mNPAuiYPRzkWRhWhPa-TXT95B5aHCS__2k9oqwyHlhaDSZPUHzs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305" y="1882590"/>
            <a:ext cx="5913731" cy="424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63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583" y="0"/>
            <a:ext cx="10058400" cy="1727919"/>
          </a:xfrm>
        </p:spPr>
        <p:txBody>
          <a:bodyPr>
            <a:normAutofit/>
          </a:bodyPr>
          <a:lstStyle/>
          <a:p>
            <a:r>
              <a:rPr lang="en-US" dirty="0"/>
              <a:t>Variables Transformation - Production</a:t>
            </a:r>
          </a:p>
        </p:txBody>
      </p:sp>
      <p:pic>
        <p:nvPicPr>
          <p:cNvPr id="6146" name="Picture 2" descr="https://lh3.googleusercontent.com/LvrhqdPP_alz_nK4G7xJQ2ZFBEW7UFHo3R-_ONV8ZDx1maaRxw2dAuGq3DEIhpyPUAqYFjORcD_9x7MXc23jcfUs2FujU-dexqRVMCurVxS6d3UkVShQ2NBSsJQy932oFXkYA-S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11" y="1784279"/>
            <a:ext cx="6266330" cy="450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13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583" y="0"/>
            <a:ext cx="10058400" cy="1727919"/>
          </a:xfrm>
        </p:spPr>
        <p:txBody>
          <a:bodyPr>
            <a:normAutofit/>
          </a:bodyPr>
          <a:lstStyle/>
          <a:p>
            <a:r>
              <a:rPr lang="en-US" dirty="0"/>
              <a:t>Variables Transformation - Persons</a:t>
            </a:r>
          </a:p>
        </p:txBody>
      </p:sp>
      <p:pic>
        <p:nvPicPr>
          <p:cNvPr id="7170" name="Picture 2" descr="https://lh6.googleusercontent.com/LixLkzO59bnnFJOyIrOMBp25cbpCPsygLqURImyHKt3voSXTXBSSzX1Oun5ollUXiGHt1slwF_O2zY9jxA4-UH_ORcPUIhV4vePSs8WOE1Veuut5A-2xwbKZ6F4tzrMmrvLEW5f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517" y="1775012"/>
            <a:ext cx="6037730" cy="452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447898" y="1097227"/>
            <a:ext cx="2291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Just keep it!</a:t>
            </a:r>
          </a:p>
        </p:txBody>
      </p:sp>
    </p:spTree>
    <p:extLst>
      <p:ext uri="{BB962C8B-B14F-4D97-AF65-F5344CB8AC3E}">
        <p14:creationId xmlns:p14="http://schemas.microsoft.com/office/powerpoint/2010/main" val="189054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52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Variables Correlation</vt:lpstr>
      <vt:lpstr>Variables Transformation - Days</vt:lpstr>
      <vt:lpstr>Variables Transformation - Temperature</vt:lpstr>
      <vt:lpstr>Variables Transformation - Production</vt:lpstr>
      <vt:lpstr>Variables Transformation - Production</vt:lpstr>
      <vt:lpstr>Variables Transformation - Production</vt:lpstr>
      <vt:lpstr>Variables Transformation - Production</vt:lpstr>
      <vt:lpstr>Variables Transformation - Persons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Usage of Production Plant</dc:title>
  <dc:creator>Tianyi Fang</dc:creator>
  <cp:lastModifiedBy>Tianyi Fang</cp:lastModifiedBy>
  <cp:revision>17</cp:revision>
  <dcterms:created xsi:type="dcterms:W3CDTF">2017-04-23T18:56:25Z</dcterms:created>
  <dcterms:modified xsi:type="dcterms:W3CDTF">2017-04-26T19:57:21Z</dcterms:modified>
</cp:coreProperties>
</file>