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1" r:id="rId4"/>
    <p:sldId id="272" r:id="rId5"/>
    <p:sldId id="278" r:id="rId6"/>
    <p:sldId id="276" r:id="rId7"/>
    <p:sldId id="280" r:id="rId8"/>
    <p:sldId id="259" r:id="rId9"/>
    <p:sldId id="260" r:id="rId10"/>
    <p:sldId id="270" r:id="rId11"/>
    <p:sldId id="262" r:id="rId12"/>
    <p:sldId id="273" r:id="rId13"/>
    <p:sldId id="263" r:id="rId14"/>
    <p:sldId id="267" r:id="rId15"/>
    <p:sldId id="274" r:id="rId16"/>
    <p:sldId id="27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 varScale="1">
        <p:scale>
          <a:sx n="107" d="100"/>
          <a:sy n="107" d="100"/>
        </p:scale>
        <p:origin x="-18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285860"/>
            <a:ext cx="8286808" cy="4071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3131081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X: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131081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3571876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4000504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413121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988338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3559710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988338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457200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4429132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2643182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27860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4488428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2214554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3143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4488428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34515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416594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416592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3571876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Y: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3584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4000504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Attribute Z: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40126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91705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55007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535782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0034" y="1357298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4929190" y="142852"/>
            <a:ext cx="4000528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14282" y="285728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128586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42873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85723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785926"/>
            <a:ext cx="1592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2214554"/>
          <a:ext cx="8429684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  <a:gridCol w="2357454"/>
                <a:gridCol w="2500330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Delete/Edit/Reverse</a:t>
                      </a:r>
                      <a:r>
                        <a:rPr lang="en-US" altLang="zh-TW" baseline="0" dirty="0" smtClean="0"/>
                        <a:t> Change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流程圖: 合併 44"/>
          <p:cNvSpPr/>
          <p:nvPr/>
        </p:nvSpPr>
        <p:spPr>
          <a:xfrm>
            <a:off x="3500430" y="2857496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3500430" y="335756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合併 46"/>
          <p:cNvSpPr/>
          <p:nvPr/>
        </p:nvSpPr>
        <p:spPr>
          <a:xfrm>
            <a:off x="3500430" y="3857628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合併 47"/>
          <p:cNvSpPr/>
          <p:nvPr/>
        </p:nvSpPr>
        <p:spPr>
          <a:xfrm>
            <a:off x="3500430" y="4286256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357158" y="521495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643446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5720" y="4572008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</a:t>
            </a:r>
            <a:r>
              <a:rPr lang="en-US" altLang="zh-TW" b="1" dirty="0" smtClean="0">
                <a:solidFill>
                  <a:srgbClr val="CC00FF"/>
                </a:solidFill>
              </a:rPr>
              <a:t>4</a:t>
            </a:r>
            <a:r>
              <a:rPr lang="en-US" altLang="zh-TW" dirty="0" smtClean="0"/>
              <a:t> records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910" y="58457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見後頁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rot="16200000" flipH="1">
            <a:off x="857225" y="5643578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10800000">
            <a:off x="4214814" y="1428736"/>
            <a:ext cx="1857384" cy="857256"/>
          </a:xfrm>
          <a:prstGeom prst="straightConnector1">
            <a:avLst/>
          </a:prstGeom>
          <a:ln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圖: 合併 71"/>
          <p:cNvSpPr/>
          <p:nvPr/>
        </p:nvSpPr>
        <p:spPr>
          <a:xfrm>
            <a:off x="6000760" y="235743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合併 72"/>
          <p:cNvSpPr/>
          <p:nvPr/>
        </p:nvSpPr>
        <p:spPr>
          <a:xfrm>
            <a:off x="8501090" y="235743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3357554" y="142852"/>
          <a:ext cx="150019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1071570"/>
              </a:tblGrid>
              <a:tr h="16867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Filter…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68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 All</a:t>
                      </a:r>
                      <a:endParaRPr lang="zh-TW" altLang="en-US" dirty="0"/>
                    </a:p>
                  </a:txBody>
                  <a:tcPr/>
                </a:tc>
              </a:tr>
              <a:tr h="168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1686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流程圖: 合併 75"/>
          <p:cNvSpPr/>
          <p:nvPr/>
        </p:nvSpPr>
        <p:spPr>
          <a:xfrm rot="16200000">
            <a:off x="4607719" y="250009"/>
            <a:ext cx="169071" cy="97633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5000628" y="285728"/>
          <a:ext cx="38099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6"/>
                <a:gridCol w="1682734"/>
                <a:gridCol w="12699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</a:t>
                      </a:r>
                      <a:r>
                        <a:rPr lang="en-US" altLang="zh-TW" baseline="0" dirty="0" smtClean="0"/>
                        <a:t> &gt; = &lt;= &gt;= !=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流程圖: 合併 78"/>
          <p:cNvSpPr/>
          <p:nvPr/>
        </p:nvSpPr>
        <p:spPr>
          <a:xfrm>
            <a:off x="7286644" y="428604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7000892" y="785794"/>
            <a:ext cx="9383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8001024" y="785794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1142984"/>
          <a:ext cx="7929618" cy="1414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403"/>
                <a:gridCol w="1982405"/>
                <a:gridCol w="1982405"/>
                <a:gridCol w="1982405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(range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</a:t>
                      </a:r>
                      <a:r>
                        <a:rPr lang="en-US" altLang="zh-TW" baseline="0" dirty="0" smtClean="0"/>
                        <a:t> 3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4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282" y="21429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Joyce\Downloads\iconfinder_sign-add_29906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714620"/>
            <a:ext cx="322242" cy="322242"/>
          </a:xfrm>
          <a:prstGeom prst="rect">
            <a:avLst/>
          </a:prstGeom>
          <a:noFill/>
        </p:spPr>
      </p:pic>
      <p:sp>
        <p:nvSpPr>
          <p:cNvPr id="23" name="文字方塊 22"/>
          <p:cNvSpPr txBox="1"/>
          <p:nvPr/>
        </p:nvSpPr>
        <p:spPr>
          <a:xfrm>
            <a:off x="214282" y="714356"/>
            <a:ext cx="1458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1142984"/>
          <a:ext cx="8643998" cy="1414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2214578"/>
                <a:gridCol w="2400316"/>
                <a:gridCol w="1728800"/>
                <a:gridCol w="1728800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(range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</a:t>
                      </a:r>
                      <a:r>
                        <a:rPr lang="en-US" altLang="zh-TW" baseline="0" dirty="0" smtClean="0"/>
                        <a:t> 3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4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282" y="214290"/>
            <a:ext cx="124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357290" y="642918"/>
            <a:ext cx="1458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86776" y="2714620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4282" y="642918"/>
            <a:ext cx="10461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  <p:pic>
        <p:nvPicPr>
          <p:cNvPr id="4098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214422"/>
            <a:ext cx="177779" cy="177779"/>
          </a:xfrm>
          <a:prstGeom prst="rect">
            <a:avLst/>
          </a:prstGeom>
          <a:noFill/>
        </p:spPr>
      </p:pic>
      <p:pic>
        <p:nvPicPr>
          <p:cNvPr id="1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1214422"/>
            <a:ext cx="177779" cy="177779"/>
          </a:xfrm>
          <a:prstGeom prst="rect">
            <a:avLst/>
          </a:prstGeom>
          <a:noFill/>
        </p:spPr>
      </p:pic>
      <p:pic>
        <p:nvPicPr>
          <p:cNvPr id="11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88"/>
            <a:ext cx="177779" cy="177779"/>
          </a:xfrm>
          <a:prstGeom prst="rect">
            <a:avLst/>
          </a:prstGeom>
          <a:noFill/>
        </p:spPr>
      </p:pic>
      <p:pic>
        <p:nvPicPr>
          <p:cNvPr id="12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14554"/>
            <a:ext cx="177779" cy="177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529</Words>
  <Application>Microsoft Office PowerPoint</Application>
  <PresentationFormat>如螢幕大小 (4:3)</PresentationFormat>
  <Paragraphs>224</Paragraphs>
  <Slides>16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確認訊息 (覆蓋整版)</vt:lpstr>
      <vt:lpstr>投影片 11</vt:lpstr>
      <vt:lpstr>投影片 12</vt:lpstr>
      <vt:lpstr>投影片 13</vt:lpstr>
      <vt:lpstr>投影片 14</vt:lpstr>
      <vt:lpstr>投影片 15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394</cp:revision>
  <dcterms:created xsi:type="dcterms:W3CDTF">2020-05-06T00:35:26Z</dcterms:created>
  <dcterms:modified xsi:type="dcterms:W3CDTF">2020-06-14T02:45:16Z</dcterms:modified>
</cp:coreProperties>
</file>