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68" r:id="rId6"/>
    <p:sldId id="266" r:id="rId7"/>
    <p:sldId id="259" r:id="rId8"/>
    <p:sldId id="260" r:id="rId9"/>
    <p:sldId id="270" r:id="rId10"/>
    <p:sldId id="262" r:id="rId11"/>
    <p:sldId id="273" r:id="rId12"/>
    <p:sldId id="263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75" d="100"/>
          <a:sy n="75" d="100"/>
        </p:scale>
        <p:origin x="-13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000108"/>
            <a:ext cx="8286808" cy="3500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2273825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2273825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2714620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3143248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32739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131082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2273826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2702454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3714752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357187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3631172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135729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3631172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214422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214420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2714620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27267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3143248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31554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05980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46434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4500570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4000528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357818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378621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93107"/>
                <a:gridCol w="1893107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214810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592932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57488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57422" y="1142984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402</Words>
  <Application>Microsoft Office PowerPoint</Application>
  <PresentationFormat>如螢幕大小 (4:3)</PresentationFormat>
  <Paragraphs>164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338</cp:revision>
  <dcterms:created xsi:type="dcterms:W3CDTF">2020-05-06T00:35:26Z</dcterms:created>
  <dcterms:modified xsi:type="dcterms:W3CDTF">2020-05-25T07:14:40Z</dcterms:modified>
</cp:coreProperties>
</file>