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72" r:id="rId5"/>
    <p:sldId id="268" r:id="rId6"/>
    <p:sldId id="266" r:id="rId7"/>
    <p:sldId id="259" r:id="rId8"/>
    <p:sldId id="260" r:id="rId9"/>
    <p:sldId id="270" r:id="rId10"/>
    <p:sldId id="262" r:id="rId11"/>
    <p:sldId id="273" r:id="rId12"/>
    <p:sldId id="263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>
        <p:scale>
          <a:sx n="75" d="100"/>
          <a:sy n="75" d="100"/>
        </p:scale>
        <p:origin x="-13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57554" y="3714752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000108"/>
            <a:ext cx="8286808" cy="3500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2273825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2273825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2714620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3143248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32739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131082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2273826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2702454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3714752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357187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3631172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135729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3631172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14298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214422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214420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2714620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27267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3143248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31554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059800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46434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4500570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 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3429000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3429000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3357554" y="3857628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1357298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1357298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2285992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2285992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358082" y="14285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385762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 key: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428625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 key: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278605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278605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2786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1857364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17599" y="171448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357554" y="192880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714480" y="0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 a table</a:t>
            </a:r>
            <a:endParaRPr lang="zh-TW" altLang="en-US" sz="2200" b="1" dirty="0"/>
          </a:p>
        </p:txBody>
      </p:sp>
      <p:sp>
        <p:nvSpPr>
          <p:cNvPr id="40" name="矩形 39"/>
          <p:cNvSpPr/>
          <p:nvPr/>
        </p:nvSpPr>
        <p:spPr>
          <a:xfrm>
            <a:off x="3357554" y="4286256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an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流程圖: 合併 44"/>
          <p:cNvSpPr/>
          <p:nvPr/>
        </p:nvSpPr>
        <p:spPr>
          <a:xfrm>
            <a:off x="7000892" y="4000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7000892" y="442913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643174" y="1857364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4000528" cy="2286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357818" y="2857496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488032"/>
          <a:ext cx="378621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93107"/>
                <a:gridCol w="1893107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571612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000240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357430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4214810" y="2857496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592932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857488" y="2857496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401</Words>
  <Application>Microsoft Office PowerPoint</Application>
  <PresentationFormat>如螢幕大小 (4:3)</PresentationFormat>
  <Paragraphs>163</Paragraphs>
  <Slides>13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確認訊息 (覆蓋整版)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337</cp:revision>
  <dcterms:created xsi:type="dcterms:W3CDTF">2020-05-06T00:35:26Z</dcterms:created>
  <dcterms:modified xsi:type="dcterms:W3CDTF">2020-05-12T07:05:24Z</dcterms:modified>
</cp:coreProperties>
</file>