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1" r:id="rId4"/>
    <p:sldId id="272" r:id="rId5"/>
    <p:sldId id="278" r:id="rId6"/>
    <p:sldId id="281" r:id="rId7"/>
    <p:sldId id="259" r:id="rId8"/>
    <p:sldId id="260" r:id="rId9"/>
    <p:sldId id="270" r:id="rId10"/>
    <p:sldId id="262" r:id="rId11"/>
    <p:sldId id="273" r:id="rId12"/>
    <p:sldId id="263" r:id="rId13"/>
    <p:sldId id="267" r:id="rId14"/>
    <p:sldId id="274" r:id="rId15"/>
    <p:sldId id="279" r:id="rId16"/>
    <p:sldId id="282" r:id="rId17"/>
    <p:sldId id="28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6" autoAdjust="0"/>
    <p:restoredTop sz="93419" autoAdjust="0"/>
  </p:normalViewPr>
  <p:slideViewPr>
    <p:cSldViewPr>
      <p:cViewPr>
        <p:scale>
          <a:sx n="100" d="100"/>
          <a:sy n="100" d="100"/>
        </p:scale>
        <p:origin x="-2040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CEC4-59EF-4924-85C6-6463810B52A1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C130E-9B79-40FD-85E9-1CC0B98505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Operator dropdown:</a:t>
            </a:r>
          </a:p>
          <a:p>
            <a:r>
              <a:rPr lang="en-US" altLang="zh-TW" b="1" dirty="0" smtClean="0"/>
              <a:t>Number:</a:t>
            </a:r>
            <a:r>
              <a:rPr lang="en-US" altLang="zh-TW" b="1" baseline="0" dirty="0" smtClean="0"/>
              <a:t>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</a:p>
          <a:p>
            <a:r>
              <a:rPr lang="en-US" altLang="zh-TW" baseline="0" dirty="0" smtClean="0"/>
              <a:t>between</a:t>
            </a:r>
            <a:endParaRPr lang="zh-TW" altLang="en-US" dirty="0" smtClean="0"/>
          </a:p>
          <a:p>
            <a:r>
              <a:rPr lang="en-US" altLang="zh-TW" b="1" dirty="0" smtClean="0"/>
              <a:t>String: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  <a:endParaRPr lang="en-US" altLang="zh-TW" dirty="0" smtClean="0"/>
          </a:p>
          <a:p>
            <a:r>
              <a:rPr lang="en-US" altLang="zh-TW" b="1" dirty="0" smtClean="0"/>
              <a:t>Boolean: </a:t>
            </a:r>
            <a:r>
              <a:rPr lang="en-US" altLang="zh-TW" dirty="0" smtClean="0"/>
              <a:t>(NA)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FE59-1DA3-406F-94B4-33B1A2438A5C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DynamoDB</a:t>
            </a:r>
            <a:r>
              <a:rPr lang="en-US" altLang="zh-TW" dirty="0" smtClean="0"/>
              <a:t>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2020/05/06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28992" y="2714620"/>
            <a:ext cx="2444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Backup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2226"/>
            <a:ext cx="6266872" cy="672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000108"/>
            <a:ext cx="8358246" cy="485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034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8860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7686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6512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Delete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85918" y="71414"/>
            <a:ext cx="5857916" cy="6643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28794" y="350043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184088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table records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91257" y="142852"/>
            <a:ext cx="18739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Add Records</a:t>
            </a:r>
            <a:endParaRPr lang="zh-TW" altLang="en-US" sz="2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9894" y="6190798"/>
            <a:ext cx="9383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15206" y="71414"/>
            <a:ext cx="385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zh-TW" altLang="en-US" sz="3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43570" y="6202940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500562" y="78579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85984" y="3655457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attr1: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86116" y="364331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85984" y="4226961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attr2: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86116" y="421481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85984" y="4774180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attr3: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86116" y="476203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00232" y="3643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00232" y="4214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28794" y="135729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285984" y="1512317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attr1: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286116" y="150017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85984" y="2083821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attr2: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86116" y="207167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285984" y="2631040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attr3: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86116" y="261889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00232" y="1500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0232" y="2071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06" y="1428736"/>
            <a:ext cx="8858312" cy="4643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5272" y="5249962"/>
            <a:ext cx="8741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78948" y="5262104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4282" y="2155257"/>
          <a:ext cx="8358246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60"/>
                <a:gridCol w="2069660"/>
                <a:gridCol w="2149263"/>
                <a:gridCol w="2069663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(not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attr3 (not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3571868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600076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>
            <a:off x="814390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55324"/>
            <a:ext cx="393680" cy="393680"/>
          </a:xfrm>
          <a:prstGeom prst="rect">
            <a:avLst/>
          </a:prstGeom>
          <a:noFill/>
        </p:spPr>
      </p:pic>
      <p:pic>
        <p:nvPicPr>
          <p:cNvPr id="10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26762"/>
            <a:ext cx="250804" cy="250804"/>
          </a:xfrm>
          <a:prstGeom prst="rect">
            <a:avLst/>
          </a:prstGeom>
          <a:noFill/>
        </p:spPr>
      </p:pic>
      <p:pic>
        <p:nvPicPr>
          <p:cNvPr id="20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55390"/>
            <a:ext cx="393680" cy="393680"/>
          </a:xfrm>
          <a:prstGeom prst="rect">
            <a:avLst/>
          </a:prstGeom>
          <a:noFill/>
        </p:spPr>
      </p:pic>
      <p:pic>
        <p:nvPicPr>
          <p:cNvPr id="23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226828"/>
            <a:ext cx="250804" cy="250804"/>
          </a:xfrm>
          <a:prstGeom prst="rect">
            <a:avLst/>
          </a:prstGeom>
          <a:noFill/>
        </p:spPr>
      </p:pic>
      <p:pic>
        <p:nvPicPr>
          <p:cNvPr id="24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84018"/>
            <a:ext cx="393680" cy="393680"/>
          </a:xfrm>
          <a:prstGeom prst="rect">
            <a:avLst/>
          </a:prstGeom>
          <a:noFill/>
        </p:spPr>
      </p:pic>
      <p:pic>
        <p:nvPicPr>
          <p:cNvPr id="25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655456"/>
            <a:ext cx="250804" cy="250804"/>
          </a:xfrm>
          <a:prstGeom prst="rect">
            <a:avLst/>
          </a:prstGeom>
          <a:noFill/>
        </p:spPr>
      </p:pic>
      <p:pic>
        <p:nvPicPr>
          <p:cNvPr id="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084084"/>
            <a:ext cx="393680" cy="393680"/>
          </a:xfrm>
          <a:prstGeom prst="rect">
            <a:avLst/>
          </a:prstGeom>
          <a:noFill/>
        </p:spPr>
      </p:pic>
      <p:pic>
        <p:nvPicPr>
          <p:cNvPr id="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155522"/>
            <a:ext cx="250804" cy="25080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1142976" y="3155390"/>
            <a:ext cx="500066" cy="428628"/>
          </a:xfrm>
          <a:prstGeom prst="rect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28596" y="3584018"/>
            <a:ext cx="500066" cy="4286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85786" y="61315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點下使後面方位可編輯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rot="16200000" flipH="1">
            <a:off x="321439" y="4548431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655456"/>
            <a:ext cx="357190" cy="357190"/>
          </a:xfrm>
          <a:prstGeom prst="rect">
            <a:avLst/>
          </a:prstGeom>
          <a:noFill/>
        </p:spPr>
      </p:pic>
      <p:pic>
        <p:nvPicPr>
          <p:cNvPr id="39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084084"/>
            <a:ext cx="357190" cy="357190"/>
          </a:xfrm>
          <a:prstGeom prst="rect">
            <a:avLst/>
          </a:prstGeom>
          <a:noFill/>
        </p:spPr>
      </p:pic>
      <p:pic>
        <p:nvPicPr>
          <p:cNvPr id="40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226828"/>
            <a:ext cx="357190" cy="357190"/>
          </a:xfrm>
          <a:prstGeom prst="rect">
            <a:avLst/>
          </a:prstGeom>
          <a:noFill/>
        </p:spPr>
      </p:pic>
      <p:pic>
        <p:nvPicPr>
          <p:cNvPr id="42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726762"/>
            <a:ext cx="357190" cy="357190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5643570" y="5249962"/>
            <a:ext cx="9937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Reset All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429124" y="5274246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500430" y="613150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</a:t>
            </a:r>
            <a:r>
              <a:rPr lang="en-US" altLang="zh-TW" dirty="0" smtClean="0"/>
              <a:t>X</a:t>
            </a:r>
            <a:r>
              <a:rPr lang="zh-TW" altLang="en-US" dirty="0" smtClean="0"/>
              <a:t>被點並顯示被點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51" idx="2"/>
            <a:endCxn id="52" idx="0"/>
          </p:cNvCxnSpPr>
          <p:nvPr/>
        </p:nvCxnSpPr>
        <p:spPr>
          <a:xfrm rot="16200000" flipH="1">
            <a:off x="4762399" y="5856030"/>
            <a:ext cx="487924" cy="6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500826" y="6202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點下使所有修改還原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0" idx="2"/>
            <a:endCxn id="57" idx="0"/>
          </p:cNvCxnSpPr>
          <p:nvPr/>
        </p:nvCxnSpPr>
        <p:spPr>
          <a:xfrm rot="16200000" flipH="1">
            <a:off x="6594348" y="5165383"/>
            <a:ext cx="583646" cy="149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857356" y="5345684"/>
            <a:ext cx="19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用綠背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endCxn id="61" idx="0"/>
          </p:cNvCxnSpPr>
          <p:nvPr/>
        </p:nvCxnSpPr>
        <p:spPr>
          <a:xfrm rot="16200000" flipH="1">
            <a:off x="2184024" y="4673969"/>
            <a:ext cx="987990" cy="35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Joyce\Downloads\iconfinder_sign-add_29906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572008"/>
            <a:ext cx="465118" cy="465118"/>
          </a:xfrm>
          <a:prstGeom prst="rect">
            <a:avLst/>
          </a:prstGeom>
          <a:noFill/>
        </p:spPr>
      </p:pic>
      <p:sp>
        <p:nvSpPr>
          <p:cNvPr id="66" name="文字方塊 65"/>
          <p:cNvSpPr txBox="1"/>
          <p:nvPr/>
        </p:nvSpPr>
        <p:spPr>
          <a:xfrm>
            <a:off x="0" y="857232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85720" y="1714488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143768" y="1785926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3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1285860"/>
            <a:ext cx="8286808" cy="4071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8596" y="571480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0100" y="3131081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X: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488" y="3131081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number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488" y="3571876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string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7488" y="4000504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流程圖: 合併 17"/>
          <p:cNvSpPr/>
          <p:nvPr/>
        </p:nvSpPr>
        <p:spPr>
          <a:xfrm>
            <a:off x="3857620" y="413121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14810" y="3988338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(true / false dropdown)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30673" y="3131082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0673" y="3559710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30673" y="3988338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59235" y="4572008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(operator dropdown)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2" idx="2"/>
          </p:cNvCxnSpPr>
          <p:nvPr/>
        </p:nvCxnSpPr>
        <p:spPr>
          <a:xfrm rot="16200000" flipH="1">
            <a:off x="2473550" y="4429132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71472" y="2643182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an attribute…</a:t>
            </a:r>
            <a:endParaRPr lang="zh-TW" altLang="en-US" dirty="0"/>
          </a:p>
        </p:txBody>
      </p:sp>
      <p:sp>
        <p:nvSpPr>
          <p:cNvPr id="26" name="流程圖: 合併 25"/>
          <p:cNvSpPr/>
          <p:nvPr/>
        </p:nvSpPr>
        <p:spPr>
          <a:xfrm>
            <a:off x="2714612" y="278605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523875" y="4488428"/>
            <a:ext cx="7629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94202" y="0"/>
            <a:ext cx="534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一進到此畫面就先把此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都列出來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0034" y="2214554"/>
            <a:ext cx="200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Conditions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42910" y="31432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462635" y="4488428"/>
            <a:ext cx="19668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sp>
        <p:nvSpPr>
          <p:cNvPr id="44" name="流程圖: 合併 43"/>
          <p:cNvSpPr/>
          <p:nvPr/>
        </p:nvSpPr>
        <p:spPr>
          <a:xfrm>
            <a:off x="8429652" y="134515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286380" y="1416594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(toggle to expand / withdraw)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rot="10800000" flipV="1">
            <a:off x="8143901" y="1416592"/>
            <a:ext cx="214321" cy="214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000100" y="3571876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Y: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2910" y="3584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00100" y="4000504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mtClean="0"/>
              <a:t>Attribute Z: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2910" y="40126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00034" y="4917056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85852" y="550070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1500167" y="5357826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472" y="1785926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33" name="流程圖: 合併 32"/>
          <p:cNvSpPr/>
          <p:nvPr/>
        </p:nvSpPr>
        <p:spPr>
          <a:xfrm>
            <a:off x="2714612" y="192880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00034" y="1357298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857232"/>
          <a:ext cx="8643998" cy="14144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04"/>
                <a:gridCol w="2214578"/>
                <a:gridCol w="2400316"/>
                <a:gridCol w="1728800"/>
                <a:gridCol w="1728800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(range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14282" y="-15555"/>
            <a:ext cx="1505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Added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928670"/>
            <a:ext cx="177779" cy="177779"/>
          </a:xfrm>
          <a:prstGeom prst="rect">
            <a:avLst/>
          </a:prstGeom>
          <a:noFill/>
        </p:spPr>
      </p:pic>
      <p:pic>
        <p:nvPicPr>
          <p:cNvPr id="1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928670"/>
            <a:ext cx="177779" cy="177779"/>
          </a:xfrm>
          <a:prstGeom prst="rect">
            <a:avLst/>
          </a:prstGeom>
          <a:noFill/>
        </p:spPr>
      </p:pic>
      <p:pic>
        <p:nvPicPr>
          <p:cNvPr id="11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177779" cy="177779"/>
          </a:xfrm>
          <a:prstGeom prst="rect">
            <a:avLst/>
          </a:prstGeom>
          <a:noFill/>
        </p:spPr>
      </p:pic>
      <p:pic>
        <p:nvPicPr>
          <p:cNvPr id="12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928802"/>
            <a:ext cx="177779" cy="177779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-32" y="2643182"/>
            <a:ext cx="7643866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B0, attr3: C0}},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B1, attr4: D0}}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-32" y="3714752"/>
            <a:ext cx="928694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&lt;input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type=“text” name={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attrName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value={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this.state.addedItems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attrName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]}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onChange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this.handleChangeAddedItems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-32" y="4429132"/>
            <a:ext cx="6643734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={() =&gt;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this.handleDeleteAddedItem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(id)}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/&gt;&lt;button&gt;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0" y="4944729"/>
            <a:ext cx="6643734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={() =&gt;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this.handleDeleteAddedAttr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(id)}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/&gt;&lt;button&gt;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5444795"/>
            <a:ext cx="2285984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addedAttrs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name: “attr3”},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name: “attr4”}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5720" y="357166"/>
            <a:ext cx="11359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253569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Manage Table Items</a:t>
            </a:r>
            <a:endParaRPr lang="zh-TW" altLang="en-US" sz="22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7158" y="928670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6" name="流程圖: 合併 5"/>
          <p:cNvSpPr/>
          <p:nvPr/>
        </p:nvSpPr>
        <p:spPr>
          <a:xfrm>
            <a:off x="2500298" y="107154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720" y="500042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720" y="1547328"/>
            <a:ext cx="1457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Udate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7158" y="1975956"/>
          <a:ext cx="6429419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/>
                <a:gridCol w="1244404"/>
                <a:gridCol w="1935739"/>
                <a:gridCol w="2004872"/>
              </a:tblGrid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(range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Modify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B1</a:t>
                      </a:r>
                      <a:r>
                        <a:rPr lang="en-US" altLang="zh-TW" dirty="0" smtClean="0"/>
                        <a:t> B11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5" name="流程圖: 合併 44"/>
          <p:cNvSpPr/>
          <p:nvPr/>
        </p:nvSpPr>
        <p:spPr>
          <a:xfrm>
            <a:off x="2571736" y="2643182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2571736" y="3143248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流程圖: 合併 46"/>
          <p:cNvSpPr/>
          <p:nvPr/>
        </p:nvSpPr>
        <p:spPr>
          <a:xfrm>
            <a:off x="2571736" y="3643314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合併 47"/>
          <p:cNvSpPr/>
          <p:nvPr/>
        </p:nvSpPr>
        <p:spPr>
          <a:xfrm>
            <a:off x="2571736" y="4071942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7929586" y="4429132"/>
            <a:ext cx="874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57158" y="4500570"/>
            <a:ext cx="16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</a:t>
            </a:r>
            <a:r>
              <a:rPr lang="en-US" altLang="zh-TW" b="1" dirty="0" smtClean="0">
                <a:solidFill>
                  <a:srgbClr val="CC00FF"/>
                </a:solidFill>
              </a:rPr>
              <a:t>4</a:t>
            </a:r>
            <a:r>
              <a:rPr lang="en-US" altLang="zh-TW" dirty="0" smtClean="0"/>
              <a:t> records</a:t>
            </a:r>
            <a:endParaRPr lang="zh-TW" altLang="en-US" dirty="0"/>
          </a:p>
        </p:txBody>
      </p:sp>
      <p:sp>
        <p:nvSpPr>
          <p:cNvPr id="72" name="流程圖: 合併 71"/>
          <p:cNvSpPr/>
          <p:nvPr/>
        </p:nvSpPr>
        <p:spPr>
          <a:xfrm>
            <a:off x="4500562" y="207167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流程圖: 合併 72"/>
          <p:cNvSpPr/>
          <p:nvPr/>
        </p:nvSpPr>
        <p:spPr>
          <a:xfrm>
            <a:off x="6500826" y="214311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571480"/>
            <a:ext cx="949299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tableName</a:t>
            </a:r>
            <a:endParaRPr lang="zh-TW" altLang="en-US" sz="1200" dirty="0" smtClean="0">
              <a:solidFill>
                <a:schemeClr val="bg1"/>
              </a:solidFill>
              <a:latin typeface="Consolas" pitchFamily="49" charset="0"/>
              <a:ea typeface="Cambria Math" pitchFamily="18" charset="0"/>
              <a:cs typeface="Consolas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57356" y="4786322"/>
            <a:ext cx="5857916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items: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delete,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modify,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2,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add,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3,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(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empty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)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429388" y="128586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見後頁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37" name="直線單箭頭接點 36"/>
          <p:cNvCxnSpPr/>
          <p:nvPr/>
        </p:nvCxnSpPr>
        <p:spPr>
          <a:xfrm rot="5400000" flipH="1" flipV="1">
            <a:off x="6500826" y="1714489"/>
            <a:ext cx="500067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2857488" y="1500174"/>
            <a:ext cx="14586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Attribute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3071802" y="785794"/>
            <a:ext cx="629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Add</a:t>
            </a:r>
          </a:p>
          <a:p>
            <a:r>
              <a:rPr lang="en-US" altLang="zh-TW" sz="1200" dirty="0" smtClean="0"/>
              <a:t>Delete</a:t>
            </a:r>
          </a:p>
          <a:p>
            <a:r>
              <a:rPr lang="en-US" altLang="zh-TW" sz="1200" dirty="0" smtClean="0"/>
              <a:t>Modify</a:t>
            </a:r>
          </a:p>
        </p:txBody>
      </p: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6858016" y="2000240"/>
          <a:ext cx="2000264" cy="2357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694"/>
                <a:gridCol w="1071570"/>
              </a:tblGrid>
              <a:tr h="471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9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2071678"/>
            <a:ext cx="177779" cy="177779"/>
          </a:xfrm>
          <a:prstGeom prst="rect">
            <a:avLst/>
          </a:prstGeom>
          <a:noFill/>
        </p:spPr>
      </p:pic>
      <p:pic>
        <p:nvPicPr>
          <p:cNvPr id="10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3966" y="2071678"/>
            <a:ext cx="177779" cy="177779"/>
          </a:xfrm>
          <a:prstGeom prst="rect">
            <a:avLst/>
          </a:prstGeom>
          <a:noFill/>
        </p:spPr>
      </p:pic>
      <p:sp>
        <p:nvSpPr>
          <p:cNvPr id="105" name="矩形 104"/>
          <p:cNvSpPr/>
          <p:nvPr/>
        </p:nvSpPr>
        <p:spPr>
          <a:xfrm>
            <a:off x="857224" y="2571744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857224" y="3071810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857224" y="3571876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857224" y="4000504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endCxn id="96" idx="1"/>
          </p:cNvCxnSpPr>
          <p:nvPr/>
        </p:nvCxnSpPr>
        <p:spPr>
          <a:xfrm rot="5400000" flipH="1" flipV="1">
            <a:off x="2233253" y="1304567"/>
            <a:ext cx="1034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714480" y="1500174"/>
            <a:ext cx="1046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Item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22" name="矩形 21"/>
          <p:cNvSpPr/>
          <p:nvPr/>
        </p:nvSpPr>
        <p:spPr>
          <a:xfrm>
            <a:off x="428596" y="1071546"/>
            <a:ext cx="8286808" cy="2714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1472" y="1214422"/>
            <a:ext cx="2679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Name: My Test DB</a:t>
            </a:r>
            <a:endParaRPr lang="zh-TW" altLang="en-US" sz="2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1472" y="1785926"/>
            <a:ext cx="207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Table Number: 5</a:t>
            </a:r>
            <a:endParaRPr lang="zh-TW" altLang="en-US" sz="2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1472" y="2357430"/>
            <a:ext cx="1239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Size: 1GB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428596" y="1071546"/>
            <a:ext cx="8286808" cy="2143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034" y="1702346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0034" y="2631040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18" name="流程圖: 合併 17"/>
          <p:cNvSpPr/>
          <p:nvPr/>
        </p:nvSpPr>
        <p:spPr>
          <a:xfrm>
            <a:off x="8286776" y="18452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8286776" y="271462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8596" y="1285860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Create a table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28596" y="2214554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Delete tables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596" y="1071546"/>
            <a:ext cx="8286808" cy="785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0034" y="1214422"/>
            <a:ext cx="20117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29" name="流程圖: 合併 28"/>
          <p:cNvSpPr/>
          <p:nvPr/>
        </p:nvSpPr>
        <p:spPr>
          <a:xfrm>
            <a:off x="2143108" y="135729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253569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Manage Table Items</a:t>
            </a:r>
            <a:endParaRPr lang="zh-TW" altLang="en-US" sz="22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7158" y="928670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6" name="流程圖: 合併 5"/>
          <p:cNvSpPr/>
          <p:nvPr/>
        </p:nvSpPr>
        <p:spPr>
          <a:xfrm>
            <a:off x="2500298" y="107154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720" y="500042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720" y="1547328"/>
            <a:ext cx="1592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Update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929586" y="4429132"/>
            <a:ext cx="874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571480"/>
            <a:ext cx="949299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tableName</a:t>
            </a:r>
            <a:endParaRPr lang="zh-TW" altLang="en-US" sz="1200" dirty="0" smtClean="0">
              <a:solidFill>
                <a:schemeClr val="bg1"/>
              </a:solidFill>
              <a:latin typeface="Consolas" pitchFamily="49" charset="0"/>
              <a:ea typeface="Cambria Math" pitchFamily="18" charset="0"/>
              <a:cs typeface="Consolas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57356" y="4786322"/>
            <a:ext cx="5857916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items: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delete,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modify,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2,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add,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3,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(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empty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)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000364" y="1500174"/>
            <a:ext cx="14586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Attribute</a:t>
            </a:r>
            <a:endParaRPr lang="zh-TW" altLang="en-US" dirty="0"/>
          </a:p>
        </p:txBody>
      </p: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6858016" y="2000240"/>
          <a:ext cx="2000264" cy="2357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694"/>
                <a:gridCol w="1071570"/>
              </a:tblGrid>
              <a:tr h="471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9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2071678"/>
            <a:ext cx="177779" cy="177779"/>
          </a:xfrm>
          <a:prstGeom prst="rect">
            <a:avLst/>
          </a:prstGeom>
          <a:noFill/>
        </p:spPr>
      </p:pic>
      <p:pic>
        <p:nvPicPr>
          <p:cNvPr id="10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3966" y="2071678"/>
            <a:ext cx="177779" cy="177779"/>
          </a:xfrm>
          <a:prstGeom prst="rect">
            <a:avLst/>
          </a:prstGeom>
          <a:noFill/>
        </p:spPr>
      </p:pic>
      <p:sp>
        <p:nvSpPr>
          <p:cNvPr id="40" name="文字方塊 39"/>
          <p:cNvSpPr txBox="1"/>
          <p:nvPr/>
        </p:nvSpPr>
        <p:spPr>
          <a:xfrm>
            <a:off x="1857356" y="1500174"/>
            <a:ext cx="1046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Item</a:t>
            </a:r>
            <a:endParaRPr lang="zh-TW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57158" y="200024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Name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Type</a:t>
                      </a:r>
                      <a:endParaRPr lang="zh-TW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binary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Key Type</a:t>
                      </a:r>
                      <a:endParaRPr lang="zh-TW" altLang="en-US" b="1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HASH</a:t>
                      </a:r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RANGE</a:t>
                      </a:r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NON-KEY</a:t>
                      </a:r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A3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428596" y="3152001"/>
            <a:ext cx="135732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1200" dirty="0" smtClean="0"/>
              <a:t>(Update…) Modify</a:t>
            </a:r>
            <a:endParaRPr lang="zh-TW" altLang="en-US" sz="1200" dirty="0"/>
          </a:p>
        </p:txBody>
      </p:sp>
      <p:sp>
        <p:nvSpPr>
          <p:cNvPr id="33" name="流程圖: 合併 32"/>
          <p:cNvSpPr/>
          <p:nvPr/>
        </p:nvSpPr>
        <p:spPr>
          <a:xfrm>
            <a:off x="1571604" y="3223439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14282" y="4000504"/>
            <a:ext cx="167174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</a:p>
          <a:p>
            <a:r>
              <a:rPr lang="en-US" altLang="zh-TW" dirty="0" smtClean="0"/>
              <a:t>Modify</a:t>
            </a:r>
          </a:p>
          <a:p>
            <a:r>
              <a:rPr lang="en-US" altLang="zh-TW" dirty="0" smtClean="0"/>
              <a:t>Reverse Change</a:t>
            </a:r>
            <a:endParaRPr lang="zh-TW" altLang="en-US" dirty="0"/>
          </a:p>
        </p:txBody>
      </p:sp>
      <p:cxnSp>
        <p:nvCxnSpPr>
          <p:cNvPr id="37" name="直線單箭頭接點 36"/>
          <p:cNvCxnSpPr>
            <a:stCxn id="33" idx="2"/>
            <a:endCxn id="34" idx="0"/>
          </p:cNvCxnSpPr>
          <p:nvPr/>
        </p:nvCxnSpPr>
        <p:spPr>
          <a:xfrm rot="5400000">
            <a:off x="993784" y="3351245"/>
            <a:ext cx="705627" cy="59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50823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Filter Items</a:t>
            </a:r>
            <a:endParaRPr lang="zh-TW" altLang="en-US" sz="2200" b="1" dirty="0"/>
          </a:p>
        </p:txBody>
      </p:sp>
      <p:sp>
        <p:nvSpPr>
          <p:cNvPr id="5" name="矩形 4"/>
          <p:cNvSpPr/>
          <p:nvPr/>
        </p:nvSpPr>
        <p:spPr>
          <a:xfrm>
            <a:off x="2681112" y="714356"/>
            <a:ext cx="6357982" cy="1785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151253" y="2059536"/>
            <a:ext cx="9383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61025" y="2059536"/>
            <a:ext cx="8066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57158" y="4000503"/>
          <a:ext cx="2357454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</a:tblGrid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2428860" y="4143379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071670" y="857232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928926" y="4071941"/>
            <a:ext cx="4929222" cy="193899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filterConditions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attr1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[{id: 0, logic: and, operator: &lt;, value: A3},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1, logic: and, operator : &gt;, value: A0},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2, logic: or, operator : &gt;, value: A0}],</a:t>
            </a: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attr2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[{id: 0, logic: and, operator: &lt;, value: B3},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1, logic: and, operator : &gt;, value: B0}]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681112" y="714356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attr1 (string)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09872" y="1000108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&lt;</a:t>
            </a:r>
            <a:endParaRPr lang="zh-TW" altLang="en-US" dirty="0"/>
          </a:p>
        </p:txBody>
      </p:sp>
      <p:sp>
        <p:nvSpPr>
          <p:cNvPr id="21" name="流程圖: 合併 20"/>
          <p:cNvSpPr/>
          <p:nvPr/>
        </p:nvSpPr>
        <p:spPr>
          <a:xfrm>
            <a:off x="5681508" y="114298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253012" y="1000108"/>
            <a:ext cx="257176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09872" y="71435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= != &lt; &gt; &lt;= &gt;=</a:t>
            </a:r>
            <a:endParaRPr lang="zh-TW" altLang="en-US" sz="1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752550" y="2059536"/>
            <a:ext cx="15295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Condition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252616" y="1500174"/>
            <a:ext cx="77629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and</a:t>
            </a:r>
            <a:endParaRPr lang="zh-TW" altLang="en-US" dirty="0"/>
          </a:p>
        </p:txBody>
      </p:sp>
      <p:sp>
        <p:nvSpPr>
          <p:cNvPr id="28" name="流程圖: 合併 27"/>
          <p:cNvSpPr/>
          <p:nvPr/>
        </p:nvSpPr>
        <p:spPr>
          <a:xfrm>
            <a:off x="3743158" y="1633526"/>
            <a:ext cx="204790" cy="133352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109872" y="1500174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33" name="流程圖: 合併 32"/>
          <p:cNvSpPr/>
          <p:nvPr/>
        </p:nvSpPr>
        <p:spPr>
          <a:xfrm>
            <a:off x="5681508" y="164305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253012" y="1500174"/>
            <a:ext cx="257176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A0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52616" y="121442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and or</a:t>
            </a:r>
            <a:endParaRPr lang="zh-TW" altLang="en-US" sz="1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142852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000232" y="142852"/>
            <a:ext cx="9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(default)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072066" y="142852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41" name="流程圖: 合併 40"/>
          <p:cNvSpPr/>
          <p:nvPr/>
        </p:nvSpPr>
        <p:spPr>
          <a:xfrm>
            <a:off x="6643702" y="28572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929454" y="142852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A0 A1 A2 A3</a:t>
            </a:r>
            <a:endParaRPr lang="zh-TW" altLang="en-US" sz="1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324186" y="2059536"/>
            <a:ext cx="20168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pic>
        <p:nvPicPr>
          <p:cNvPr id="45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6864" y="1571612"/>
            <a:ext cx="177779" cy="177779"/>
          </a:xfrm>
          <a:prstGeom prst="rect">
            <a:avLst/>
          </a:prstGeom>
          <a:noFill/>
        </p:spPr>
      </p:pic>
      <p:sp>
        <p:nvSpPr>
          <p:cNvPr id="57" name="文字方塊 56"/>
          <p:cNvSpPr txBox="1"/>
          <p:nvPr/>
        </p:nvSpPr>
        <p:spPr>
          <a:xfrm>
            <a:off x="7610334" y="2500306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只允許</a:t>
            </a:r>
            <a:r>
              <a:rPr lang="en-US" altLang="zh-TW" sz="1400" dirty="0" smtClean="0"/>
              <a:t>2</a:t>
            </a:r>
            <a:r>
              <a:rPr lang="zh-TW" altLang="en-US" sz="1400" dirty="0" smtClean="0"/>
              <a:t>個條件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214282" y="714356"/>
          <a:ext cx="1904992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8628"/>
                <a:gridCol w="147636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Filter…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 All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0" name="直線單箭頭接點 59"/>
          <p:cNvCxnSpPr/>
          <p:nvPr/>
        </p:nvCxnSpPr>
        <p:spPr>
          <a:xfrm rot="16200000" flipV="1">
            <a:off x="1214415" y="2714620"/>
            <a:ext cx="1285885" cy="114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圖: 合併 65"/>
          <p:cNvSpPr/>
          <p:nvPr/>
        </p:nvSpPr>
        <p:spPr>
          <a:xfrm rot="16200000">
            <a:off x="1893075" y="821513"/>
            <a:ext cx="178595" cy="107157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5918" y="428628"/>
            <a:ext cx="5929354" cy="6429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71868" y="845090"/>
            <a:ext cx="300039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7356" y="3429000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85918" y="845090"/>
            <a:ext cx="1816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*</a:t>
            </a:r>
            <a:r>
              <a:rPr lang="en-US" altLang="zh-TW" sz="2200" dirty="0" smtClean="0"/>
              <a:t> Table Name:</a:t>
            </a:r>
            <a:endParaRPr lang="zh-TW" altLang="en-US" sz="2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857356" y="3429000"/>
            <a:ext cx="1554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Key Schema</a:t>
            </a:r>
            <a:endParaRPr lang="zh-TW" altLang="en-US" sz="2200" dirty="0"/>
          </a:p>
        </p:txBody>
      </p:sp>
      <p:sp>
        <p:nvSpPr>
          <p:cNvPr id="23" name="矩形 22"/>
          <p:cNvSpPr/>
          <p:nvPr/>
        </p:nvSpPr>
        <p:spPr>
          <a:xfrm>
            <a:off x="3357554" y="3857628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1357298"/>
            <a:ext cx="5643602" cy="1928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1357298"/>
            <a:ext cx="2519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Attribute Definitions</a:t>
            </a:r>
            <a:endParaRPr lang="zh-TW" altLang="en-US" sz="2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500298" y="2285992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86182" y="2285992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57356" y="4917056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57356" y="4917056"/>
            <a:ext cx="2931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Provisioned Throughput</a:t>
            </a:r>
            <a:endParaRPr lang="zh-TW" altLang="en-US" sz="2200" dirty="0"/>
          </a:p>
        </p:txBody>
      </p:sp>
      <p:sp>
        <p:nvSpPr>
          <p:cNvPr id="44" name="矩形 43"/>
          <p:cNvSpPr/>
          <p:nvPr/>
        </p:nvSpPr>
        <p:spPr>
          <a:xfrm>
            <a:off x="4286248" y="5345684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86248" y="5774312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715140" y="6321532"/>
            <a:ext cx="7990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072066" y="6345816"/>
            <a:ext cx="155042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Clear All Fields</a:t>
            </a:r>
            <a:endParaRPr lang="zh-TW" altLang="en-US" dirty="0"/>
          </a:p>
        </p:txBody>
      </p:sp>
      <p:sp>
        <p:nvSpPr>
          <p:cNvPr id="53" name="流程圖: 合併 52"/>
          <p:cNvSpPr/>
          <p:nvPr/>
        </p:nvSpPr>
        <p:spPr>
          <a:xfrm>
            <a:off x="7358082" y="14285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928794" y="3857628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Hash key: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928794" y="4286256"/>
            <a:ext cx="13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Range key: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00232" y="22859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500298" y="2786058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Boolean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86182" y="2786058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000232" y="27860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928794" y="5345684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Read Capacity Units: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928794" y="5774312"/>
            <a:ext cx="23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Write Capacity Units: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28794" y="1857364"/>
            <a:ext cx="5613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917599" y="171448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(dropdown)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357554" y="192880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714480" y="0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Create a table</a:t>
            </a:r>
            <a:endParaRPr lang="zh-TW" altLang="en-US" sz="2200" b="1" dirty="0"/>
          </a:p>
        </p:txBody>
      </p:sp>
      <p:sp>
        <p:nvSpPr>
          <p:cNvPr id="40" name="矩形 39"/>
          <p:cNvSpPr/>
          <p:nvPr/>
        </p:nvSpPr>
        <p:spPr>
          <a:xfrm>
            <a:off x="3357554" y="4286256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流程圖: 合併 44"/>
          <p:cNvSpPr/>
          <p:nvPr/>
        </p:nvSpPr>
        <p:spPr>
          <a:xfrm>
            <a:off x="7000892" y="400050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7000892" y="442913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2643174" y="1857364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5984" y="1071546"/>
            <a:ext cx="5000660" cy="2428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344062" y="2988230"/>
            <a:ext cx="799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  <a:endParaRPr lang="zh-TW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357422" y="1618766"/>
          <a:ext cx="4857784" cy="125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28892"/>
                <a:gridCol w="2428892"/>
              </a:tblGrid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Table A</a:t>
                      </a:r>
                      <a:endParaRPr lang="zh-TW" altLang="en-US" b="0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Table 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Table 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143240" y="1702346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43240" y="213097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143240" y="248816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5201054" y="2988230"/>
            <a:ext cx="10406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Select All</a:t>
            </a:r>
            <a:endParaRPr lang="zh-TW" altLang="en-US" dirty="0"/>
          </a:p>
        </p:txBody>
      </p:sp>
      <p:sp>
        <p:nvSpPr>
          <p:cNvPr id="59" name="流程圖: 合併 58"/>
          <p:cNvSpPr/>
          <p:nvPr/>
        </p:nvSpPr>
        <p:spPr>
          <a:xfrm>
            <a:off x="7000892" y="12144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85984" y="642918"/>
            <a:ext cx="93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Delete</a:t>
            </a:r>
            <a:endParaRPr lang="zh-TW" altLang="en-US" sz="2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43732" y="2988230"/>
            <a:ext cx="1282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Deselect All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786050" y="3000372"/>
            <a:ext cx="893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Refresh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確認訊息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覆蓋整版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altLang="zh-TW" sz="2800" dirty="0" smtClean="0"/>
              <a:t>Confirmation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Action Result</a:t>
            </a:r>
            <a:endParaRPr lang="zh-TW" altLang="en-US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00034" y="2214554"/>
            <a:ext cx="3714776" cy="16430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Are you sure you want to </a:t>
            </a:r>
            <a:r>
              <a:rPr lang="en-US" altLang="zh-TW" b="1" dirty="0" smtClean="0"/>
              <a:t>XXX</a:t>
            </a:r>
            <a:r>
              <a:rPr lang="en-US" altLang="zh-TW" dirty="0" smtClean="0"/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57224" y="3143248"/>
            <a:ext cx="1357322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28860" y="3143248"/>
            <a:ext cx="1357322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4876" y="3714752"/>
            <a:ext cx="3143272" cy="1928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8" name="矩形 17"/>
          <p:cNvSpPr/>
          <p:nvPr/>
        </p:nvSpPr>
        <p:spPr>
          <a:xfrm>
            <a:off x="4714876" y="2214554"/>
            <a:ext cx="3143272" cy="1285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/>
              <a:t>Success</a:t>
            </a:r>
            <a:endParaRPr lang="zh-TW" altLang="en-US" b="1" dirty="0"/>
          </a:p>
        </p:txBody>
      </p:sp>
      <p:sp>
        <p:nvSpPr>
          <p:cNvPr id="19" name="圓角矩形 18"/>
          <p:cNvSpPr/>
          <p:nvPr/>
        </p:nvSpPr>
        <p:spPr>
          <a:xfrm>
            <a:off x="5786446" y="2714620"/>
            <a:ext cx="100013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5143504" y="4143380"/>
            <a:ext cx="2286016" cy="13573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There’s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something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wrong!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00958" y="37147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973</Words>
  <Application>Microsoft Office PowerPoint</Application>
  <PresentationFormat>如螢幕大小 (4:3)</PresentationFormat>
  <Paragraphs>313</Paragraphs>
  <Slides>17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DynamoDB Manager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確認訊息 (覆蓋整版)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Joyce</dc:creator>
  <cp:lastModifiedBy>Joyce</cp:lastModifiedBy>
  <cp:revision>572</cp:revision>
  <dcterms:created xsi:type="dcterms:W3CDTF">2020-05-06T00:35:26Z</dcterms:created>
  <dcterms:modified xsi:type="dcterms:W3CDTF">2020-06-22T01:05:25Z</dcterms:modified>
</cp:coreProperties>
</file>