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1" r:id="rId4"/>
    <p:sldId id="272" r:id="rId5"/>
    <p:sldId id="278" r:id="rId6"/>
    <p:sldId id="281" r:id="rId7"/>
    <p:sldId id="259" r:id="rId8"/>
    <p:sldId id="260" r:id="rId9"/>
    <p:sldId id="270" r:id="rId10"/>
    <p:sldId id="262" r:id="rId11"/>
    <p:sldId id="273" r:id="rId12"/>
    <p:sldId id="263" r:id="rId13"/>
    <p:sldId id="267" r:id="rId14"/>
    <p:sldId id="274" r:id="rId15"/>
    <p:sldId id="279" r:id="rId16"/>
    <p:sldId id="282" r:id="rId17"/>
    <p:sldId id="28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200" d="100"/>
          <a:sy n="200" d="100"/>
        </p:scale>
        <p:origin x="-17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113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Udate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Modify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85748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071802" y="785794"/>
            <a:ext cx="62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Add</a:t>
            </a:r>
          </a:p>
          <a:p>
            <a:r>
              <a:rPr lang="en-US" altLang="zh-TW" sz="1200" dirty="0" smtClean="0"/>
              <a:t>Delete</a:t>
            </a:r>
          </a:p>
          <a:p>
            <a:r>
              <a:rPr lang="en-US" altLang="zh-TW" sz="1200" dirty="0" smtClean="0"/>
              <a:t>Modify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endCxn id="96" idx="1"/>
          </p:cNvCxnSpPr>
          <p:nvPr/>
        </p:nvCxnSpPr>
        <p:spPr>
          <a:xfrm rot="5400000" flipH="1" flipV="1">
            <a:off x="2233253" y="1304567"/>
            <a:ext cx="1034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4480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59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000364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40" name="文字方塊 39"/>
          <p:cNvSpPr txBox="1"/>
          <p:nvPr/>
        </p:nvSpPr>
        <p:spPr>
          <a:xfrm>
            <a:off x="1857356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57158" y="200024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Type</a:t>
                      </a:r>
                      <a:endParaRPr lang="zh-TW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Key Type</a:t>
                      </a:r>
                      <a:endParaRPr lang="zh-TW" altLang="en-US" b="1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HASH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NON-KEY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428596" y="3152001"/>
            <a:ext cx="135732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200" dirty="0" smtClean="0"/>
              <a:t>(Update…) Modify</a:t>
            </a:r>
            <a:endParaRPr lang="zh-TW" altLang="en-US" sz="1200" dirty="0"/>
          </a:p>
        </p:txBody>
      </p:sp>
      <p:sp>
        <p:nvSpPr>
          <p:cNvPr id="33" name="流程圖: 合併 32"/>
          <p:cNvSpPr/>
          <p:nvPr/>
        </p:nvSpPr>
        <p:spPr>
          <a:xfrm>
            <a:off x="1571604" y="3223439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14282" y="4000504"/>
            <a:ext cx="167174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</a:p>
          <a:p>
            <a:r>
              <a:rPr lang="en-US" altLang="zh-TW" dirty="0" smtClean="0"/>
              <a:t>Modify</a:t>
            </a:r>
          </a:p>
          <a:p>
            <a:r>
              <a:rPr lang="en-US" altLang="zh-TW" dirty="0" smtClean="0"/>
              <a:t>Reverse Change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>
          <a:xfrm rot="5400000">
            <a:off x="993784" y="3351245"/>
            <a:ext cx="705627" cy="59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2, logic: or, operator : &gt;, value: A0}],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B3},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973</Words>
  <Application>Microsoft Office PowerPoint</Application>
  <PresentationFormat>如螢幕大小 (4:3)</PresentationFormat>
  <Paragraphs>313</Paragraphs>
  <Slides>17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571</cp:revision>
  <dcterms:created xsi:type="dcterms:W3CDTF">2020-05-06T00:35:26Z</dcterms:created>
  <dcterms:modified xsi:type="dcterms:W3CDTF">2020-06-18T03:05:01Z</dcterms:modified>
</cp:coreProperties>
</file>